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7" r:id="rId3"/>
    <p:sldId id="271" r:id="rId4"/>
    <p:sldId id="258" r:id="rId5"/>
    <p:sldId id="267" r:id="rId6"/>
    <p:sldId id="268" r:id="rId7"/>
    <p:sldId id="269" r:id="rId8"/>
    <p:sldId id="272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182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50DF1D-79CB-47BC-84CC-06446D52D66C}" type="doc">
      <dgm:prSet loTypeId="urn:microsoft.com/office/officeart/2005/8/layout/hierarchy3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C5A684A9-2F1B-41D1-B7F5-B6C844745575}">
      <dgm:prSet phldrT="[Текст]"/>
      <dgm:spPr/>
      <dgm:t>
        <a:bodyPr/>
        <a:lstStyle/>
        <a:p>
          <a:r>
            <a:rPr lang="ru-RU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Обязательные трудовые функции</a:t>
          </a:r>
          <a:endParaRPr lang="ru-RU" b="1" dirty="0">
            <a:effectLst/>
          </a:endParaRPr>
        </a:p>
      </dgm:t>
    </dgm:pt>
    <dgm:pt modelId="{DC25498C-316A-4C1C-9AC6-E0CBEF821A69}" type="parTrans" cxnId="{D1973E22-E707-46EC-B66D-5D5D2C147625}">
      <dgm:prSet/>
      <dgm:spPr/>
      <dgm:t>
        <a:bodyPr/>
        <a:lstStyle/>
        <a:p>
          <a:endParaRPr lang="ru-RU"/>
        </a:p>
      </dgm:t>
    </dgm:pt>
    <dgm:pt modelId="{611870AF-67D6-4082-B268-2E8CCFE048FA}" type="sibTrans" cxnId="{D1973E22-E707-46EC-B66D-5D5D2C147625}">
      <dgm:prSet/>
      <dgm:spPr/>
      <dgm:t>
        <a:bodyPr/>
        <a:lstStyle/>
        <a:p>
          <a:endParaRPr lang="ru-RU"/>
        </a:p>
      </dgm:t>
    </dgm:pt>
    <dgm:pt modelId="{8C69A110-7FB2-453B-9AA1-0DA33D3CBCB4}">
      <dgm:prSet phldrT="[Текст]"/>
      <dgm:spPr/>
      <dgm:t>
        <a:bodyPr/>
        <a:lstStyle/>
        <a:p>
          <a:r>
            <a:rPr lang="ru-RU" dirty="0" smtClean="0"/>
            <a:t>Оценка питания пациента / клиента / населения</a:t>
          </a:r>
          <a:endParaRPr lang="ru-RU" dirty="0"/>
        </a:p>
      </dgm:t>
    </dgm:pt>
    <dgm:pt modelId="{8CA3C1AF-15B5-405A-A817-3DA6897A759F}" type="parTrans" cxnId="{2D845F81-E27D-45A1-9D75-1CF9FAA5092F}">
      <dgm:prSet/>
      <dgm:spPr/>
      <dgm:t>
        <a:bodyPr/>
        <a:lstStyle/>
        <a:p>
          <a:endParaRPr lang="ru-RU"/>
        </a:p>
      </dgm:t>
    </dgm:pt>
    <dgm:pt modelId="{808BD4A1-3FD7-49A9-8A2B-9A57D7F9D8F5}" type="sibTrans" cxnId="{2D845F81-E27D-45A1-9D75-1CF9FAA5092F}">
      <dgm:prSet/>
      <dgm:spPr/>
      <dgm:t>
        <a:bodyPr/>
        <a:lstStyle/>
        <a:p>
          <a:endParaRPr lang="ru-RU"/>
        </a:p>
      </dgm:t>
    </dgm:pt>
    <dgm:pt modelId="{C4151990-91CD-4CCC-ACB4-E67A4524D095}">
      <dgm:prSet phldrT="[Текст]"/>
      <dgm:spPr/>
      <dgm:t>
        <a:bodyPr/>
        <a:lstStyle/>
        <a:p>
          <a:r>
            <a:rPr lang="kk-KZ" dirty="0" smtClean="0"/>
            <a:t>Диагностика проблем питания</a:t>
          </a:r>
          <a:endParaRPr lang="ru-RU" dirty="0"/>
        </a:p>
      </dgm:t>
    </dgm:pt>
    <dgm:pt modelId="{4494540B-B36B-4CE2-A180-3EA44CDD4E98}" type="parTrans" cxnId="{013CE96D-7DC5-40A2-978E-A1A55EB14CAF}">
      <dgm:prSet/>
      <dgm:spPr/>
      <dgm:t>
        <a:bodyPr/>
        <a:lstStyle/>
        <a:p>
          <a:endParaRPr lang="ru-RU"/>
        </a:p>
      </dgm:t>
    </dgm:pt>
    <dgm:pt modelId="{BED54961-0FD5-4021-9235-3B3C97D0DC0B}" type="sibTrans" cxnId="{013CE96D-7DC5-40A2-978E-A1A55EB14CAF}">
      <dgm:prSet/>
      <dgm:spPr/>
      <dgm:t>
        <a:bodyPr/>
        <a:lstStyle/>
        <a:p>
          <a:endParaRPr lang="ru-RU"/>
        </a:p>
      </dgm:t>
    </dgm:pt>
    <dgm:pt modelId="{9EDCED06-4F4C-4BDF-AEC7-1CB90E87CFBE}">
      <dgm:prSet phldrT="[Текст]"/>
      <dgm:spPr/>
      <dgm:t>
        <a:bodyPr/>
        <a:lstStyle/>
        <a:p>
          <a:r>
            <a:rPr lang="kk-KZ" b="1" dirty="0" smtClean="0">
              <a:effectLst/>
            </a:rPr>
            <a:t>Дополнительные трудовые функции</a:t>
          </a:r>
          <a:endParaRPr lang="ru-RU" b="1" dirty="0">
            <a:effectLst/>
          </a:endParaRPr>
        </a:p>
      </dgm:t>
    </dgm:pt>
    <dgm:pt modelId="{61082199-1B42-4FE1-8618-F6B0EE53EC38}" type="parTrans" cxnId="{EC1EC890-DB1F-46B8-B3F1-96D585F394CE}">
      <dgm:prSet/>
      <dgm:spPr/>
      <dgm:t>
        <a:bodyPr/>
        <a:lstStyle/>
        <a:p>
          <a:endParaRPr lang="ru-RU"/>
        </a:p>
      </dgm:t>
    </dgm:pt>
    <dgm:pt modelId="{2BCE0CAC-DD76-47B8-8393-7CDFC6CA0C86}" type="sibTrans" cxnId="{EC1EC890-DB1F-46B8-B3F1-96D585F394CE}">
      <dgm:prSet/>
      <dgm:spPr/>
      <dgm:t>
        <a:bodyPr/>
        <a:lstStyle/>
        <a:p>
          <a:endParaRPr lang="ru-RU"/>
        </a:p>
      </dgm:t>
    </dgm:pt>
    <dgm:pt modelId="{8993BBBE-F712-4425-9766-97BF5E9CA723}">
      <dgm:prSet phldrT="[Текст]"/>
      <dgm:spPr/>
      <dgm:t>
        <a:bodyPr/>
        <a:lstStyle/>
        <a:p>
          <a:r>
            <a:rPr lang="kk-KZ" dirty="0" smtClean="0"/>
            <a:t>Укрепление общественного здоровья на основе разработки и реализации программ здорового питания </a:t>
          </a:r>
          <a:endParaRPr lang="ru-RU" dirty="0"/>
        </a:p>
      </dgm:t>
    </dgm:pt>
    <dgm:pt modelId="{23F1031C-F24C-4FA1-A7E5-BE57A45F0B32}" type="parTrans" cxnId="{2A8B5062-883B-457A-89AC-714994F0CCE8}">
      <dgm:prSet/>
      <dgm:spPr/>
      <dgm:t>
        <a:bodyPr/>
        <a:lstStyle/>
        <a:p>
          <a:endParaRPr lang="ru-RU"/>
        </a:p>
      </dgm:t>
    </dgm:pt>
    <dgm:pt modelId="{69E3DE1B-F4B2-4510-A742-42ECCEB97A91}" type="sibTrans" cxnId="{2A8B5062-883B-457A-89AC-714994F0CCE8}">
      <dgm:prSet/>
      <dgm:spPr/>
      <dgm:t>
        <a:bodyPr/>
        <a:lstStyle/>
        <a:p>
          <a:endParaRPr lang="ru-RU"/>
        </a:p>
      </dgm:t>
    </dgm:pt>
    <dgm:pt modelId="{85E00344-9E98-48C2-AD06-B9429C1943E6}">
      <dgm:prSet phldrT="[Текст]"/>
      <dgm:spPr/>
      <dgm:t>
        <a:bodyPr/>
        <a:lstStyle/>
        <a:p>
          <a:r>
            <a:rPr lang="ru-RU" dirty="0" smtClean="0"/>
            <a:t>Разработка и поддержка реализации программ питания спортсменов для достижения лучших спортивных результатов</a:t>
          </a:r>
          <a:r>
            <a:rPr lang="ru-RU" i="1" dirty="0" smtClean="0"/>
            <a:t> </a:t>
          </a:r>
          <a:endParaRPr lang="ru-RU" dirty="0"/>
        </a:p>
      </dgm:t>
    </dgm:pt>
    <dgm:pt modelId="{46FAD269-D771-4AC9-978A-E14585DC2847}" type="parTrans" cxnId="{8FE5E4ED-3143-4872-881A-7C4E2D00E248}">
      <dgm:prSet/>
      <dgm:spPr/>
      <dgm:t>
        <a:bodyPr/>
        <a:lstStyle/>
        <a:p>
          <a:endParaRPr lang="ru-RU"/>
        </a:p>
      </dgm:t>
    </dgm:pt>
    <dgm:pt modelId="{F296F515-0069-4EFF-BCDA-905C28146267}" type="sibTrans" cxnId="{8FE5E4ED-3143-4872-881A-7C4E2D00E248}">
      <dgm:prSet/>
      <dgm:spPr/>
      <dgm:t>
        <a:bodyPr/>
        <a:lstStyle/>
        <a:p>
          <a:endParaRPr lang="ru-RU"/>
        </a:p>
      </dgm:t>
    </dgm:pt>
    <dgm:pt modelId="{63E5E5E3-BC20-4038-809D-65D49ACE5646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Планирование и реализация вмешательств, связанных с питанием</a:t>
          </a:r>
          <a:endParaRPr lang="ru-RU" dirty="0"/>
        </a:p>
      </dgm:t>
    </dgm:pt>
    <dgm:pt modelId="{C2E5A875-041B-427D-A1AE-E356B504DAF3}" type="parTrans" cxnId="{08551D32-4C00-4BD5-ABB9-8332E1E4E4DA}">
      <dgm:prSet/>
      <dgm:spPr/>
      <dgm:t>
        <a:bodyPr/>
        <a:lstStyle/>
        <a:p>
          <a:endParaRPr lang="ru-RU"/>
        </a:p>
      </dgm:t>
    </dgm:pt>
    <dgm:pt modelId="{D81C3B35-8405-4F92-A1BB-2E6DF4231832}" type="sibTrans" cxnId="{08551D32-4C00-4BD5-ABB9-8332E1E4E4DA}">
      <dgm:prSet/>
      <dgm:spPr/>
      <dgm:t>
        <a:bodyPr/>
        <a:lstStyle/>
        <a:p>
          <a:endParaRPr lang="ru-RU"/>
        </a:p>
      </dgm:t>
    </dgm:pt>
    <dgm:pt modelId="{22EA07E2-DB23-4290-BC00-5B2279F13201}">
      <dgm:prSet/>
      <dgm:spPr/>
      <dgm:t>
        <a:bodyPr/>
        <a:lstStyle/>
        <a:p>
          <a:r>
            <a:rPr lang="kk-KZ" dirty="0" smtClean="0"/>
            <a:t>Мониторинг и оценка питания</a:t>
          </a:r>
          <a:endParaRPr lang="ru-RU" dirty="0"/>
        </a:p>
      </dgm:t>
    </dgm:pt>
    <dgm:pt modelId="{21A5D7B0-B17B-49DB-B26A-3D7762E4A6C8}" type="parTrans" cxnId="{E7C5D3A2-BFF3-46D2-9900-3536085EC73C}">
      <dgm:prSet/>
      <dgm:spPr/>
      <dgm:t>
        <a:bodyPr/>
        <a:lstStyle/>
        <a:p>
          <a:endParaRPr lang="ru-RU"/>
        </a:p>
      </dgm:t>
    </dgm:pt>
    <dgm:pt modelId="{EA020865-7677-453C-BAE4-AED6C95CA282}" type="sibTrans" cxnId="{E7C5D3A2-BFF3-46D2-9900-3536085EC73C}">
      <dgm:prSet/>
      <dgm:spPr/>
      <dgm:t>
        <a:bodyPr/>
        <a:lstStyle/>
        <a:p>
          <a:endParaRPr lang="ru-RU"/>
        </a:p>
      </dgm:t>
    </dgm:pt>
    <dgm:pt modelId="{7EAF5DE4-36F3-4F92-9EB6-F8C6B5801DC1}" type="pres">
      <dgm:prSet presAssocID="{7750DF1D-79CB-47BC-84CC-06446D52D66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57930D7-9E28-4E71-BCB3-73C31F2C8849}" type="pres">
      <dgm:prSet presAssocID="{C5A684A9-2F1B-41D1-B7F5-B6C844745575}" presName="root" presStyleCnt="0"/>
      <dgm:spPr/>
    </dgm:pt>
    <dgm:pt modelId="{5CCB0518-E539-454A-91B1-4294BCD7401A}" type="pres">
      <dgm:prSet presAssocID="{C5A684A9-2F1B-41D1-B7F5-B6C844745575}" presName="rootComposite" presStyleCnt="0"/>
      <dgm:spPr/>
    </dgm:pt>
    <dgm:pt modelId="{BDC95161-159D-44A2-B3CD-C21F74E58F06}" type="pres">
      <dgm:prSet presAssocID="{C5A684A9-2F1B-41D1-B7F5-B6C844745575}" presName="rootText" presStyleLbl="node1" presStyleIdx="0" presStyleCnt="2" custScaleX="164479" custScaleY="101693"/>
      <dgm:spPr/>
      <dgm:t>
        <a:bodyPr/>
        <a:lstStyle/>
        <a:p>
          <a:endParaRPr lang="ru-RU"/>
        </a:p>
      </dgm:t>
    </dgm:pt>
    <dgm:pt modelId="{C1BA3347-68A4-4048-8450-8CD9E4337209}" type="pres">
      <dgm:prSet presAssocID="{C5A684A9-2F1B-41D1-B7F5-B6C844745575}" presName="rootConnector" presStyleLbl="node1" presStyleIdx="0" presStyleCnt="2"/>
      <dgm:spPr/>
      <dgm:t>
        <a:bodyPr/>
        <a:lstStyle/>
        <a:p>
          <a:endParaRPr lang="ru-RU"/>
        </a:p>
      </dgm:t>
    </dgm:pt>
    <dgm:pt modelId="{FE968624-3B43-4342-926C-2CA524AA8E49}" type="pres">
      <dgm:prSet presAssocID="{C5A684A9-2F1B-41D1-B7F5-B6C844745575}" presName="childShape" presStyleCnt="0"/>
      <dgm:spPr/>
    </dgm:pt>
    <dgm:pt modelId="{7F8B1586-2E19-40D9-A08F-0F4551B68A36}" type="pres">
      <dgm:prSet presAssocID="{8CA3C1AF-15B5-405A-A817-3DA6897A759F}" presName="Name13" presStyleLbl="parChTrans1D2" presStyleIdx="0" presStyleCnt="6"/>
      <dgm:spPr/>
      <dgm:t>
        <a:bodyPr/>
        <a:lstStyle/>
        <a:p>
          <a:endParaRPr lang="ru-RU"/>
        </a:p>
      </dgm:t>
    </dgm:pt>
    <dgm:pt modelId="{E6804FED-A454-4D48-829B-502D62D9D7CC}" type="pres">
      <dgm:prSet presAssocID="{8C69A110-7FB2-453B-9AA1-0DA33D3CBCB4}" presName="childText" presStyleLbl="bgAcc1" presStyleIdx="0" presStyleCnt="6" custScaleX="142108" custScaleY="1154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66BFCD-DFE7-4789-BCDD-30376E757E06}" type="pres">
      <dgm:prSet presAssocID="{4494540B-B36B-4CE2-A180-3EA44CDD4E98}" presName="Name13" presStyleLbl="parChTrans1D2" presStyleIdx="1" presStyleCnt="6"/>
      <dgm:spPr/>
      <dgm:t>
        <a:bodyPr/>
        <a:lstStyle/>
        <a:p>
          <a:endParaRPr lang="ru-RU"/>
        </a:p>
      </dgm:t>
    </dgm:pt>
    <dgm:pt modelId="{DFB3C57E-9698-4764-BABF-08AB1EB04323}" type="pres">
      <dgm:prSet presAssocID="{C4151990-91CD-4CCC-ACB4-E67A4524D095}" presName="childText" presStyleLbl="bgAcc1" presStyleIdx="1" presStyleCnt="6" custScaleX="143938" custScaleY="836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5E149B-194E-4923-A98A-022A4C28B567}" type="pres">
      <dgm:prSet presAssocID="{C2E5A875-041B-427D-A1AE-E356B504DAF3}" presName="Name13" presStyleLbl="parChTrans1D2" presStyleIdx="2" presStyleCnt="6"/>
      <dgm:spPr/>
      <dgm:t>
        <a:bodyPr/>
        <a:lstStyle/>
        <a:p>
          <a:endParaRPr lang="ru-RU"/>
        </a:p>
      </dgm:t>
    </dgm:pt>
    <dgm:pt modelId="{FEBFD2D4-501C-48D4-AB92-37C436C47F0F}" type="pres">
      <dgm:prSet presAssocID="{63E5E5E3-BC20-4038-809D-65D49ACE5646}" presName="childText" presStyleLbl="bgAcc1" presStyleIdx="2" presStyleCnt="6" custScaleX="143539" custScaleY="1015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C46157-C4DC-4050-83E4-DA67BDC1130D}" type="pres">
      <dgm:prSet presAssocID="{21A5D7B0-B17B-49DB-B26A-3D7762E4A6C8}" presName="Name13" presStyleLbl="parChTrans1D2" presStyleIdx="3" presStyleCnt="6"/>
      <dgm:spPr/>
      <dgm:t>
        <a:bodyPr/>
        <a:lstStyle/>
        <a:p>
          <a:endParaRPr lang="ru-RU"/>
        </a:p>
      </dgm:t>
    </dgm:pt>
    <dgm:pt modelId="{CF96CA8A-2643-44AA-A730-CFE720FA16F3}" type="pres">
      <dgm:prSet presAssocID="{22EA07E2-DB23-4290-BC00-5B2279F13201}" presName="childText" presStyleLbl="bgAcc1" presStyleIdx="3" presStyleCnt="6" custScaleX="140478" custScaleY="865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7B7477-2812-4A33-B990-936F12716356}" type="pres">
      <dgm:prSet presAssocID="{9EDCED06-4F4C-4BDF-AEC7-1CB90E87CFBE}" presName="root" presStyleCnt="0"/>
      <dgm:spPr/>
    </dgm:pt>
    <dgm:pt modelId="{ECCDF077-D44A-4601-B400-08363D592831}" type="pres">
      <dgm:prSet presAssocID="{9EDCED06-4F4C-4BDF-AEC7-1CB90E87CFBE}" presName="rootComposite" presStyleCnt="0"/>
      <dgm:spPr/>
    </dgm:pt>
    <dgm:pt modelId="{641A1E1A-D2ED-4583-BC09-DED4078259F9}" type="pres">
      <dgm:prSet presAssocID="{9EDCED06-4F4C-4BDF-AEC7-1CB90E87CFBE}" presName="rootText" presStyleLbl="node1" presStyleIdx="1" presStyleCnt="2" custScaleX="184368" custScaleY="103935" custLinFactNeighborX="1117" custLinFactNeighborY="-4607"/>
      <dgm:spPr/>
      <dgm:t>
        <a:bodyPr/>
        <a:lstStyle/>
        <a:p>
          <a:endParaRPr lang="ru-RU"/>
        </a:p>
      </dgm:t>
    </dgm:pt>
    <dgm:pt modelId="{DBC25BC6-3AD9-4D6C-8229-874D99332F36}" type="pres">
      <dgm:prSet presAssocID="{9EDCED06-4F4C-4BDF-AEC7-1CB90E87CFBE}" presName="rootConnector" presStyleLbl="node1" presStyleIdx="1" presStyleCnt="2"/>
      <dgm:spPr/>
      <dgm:t>
        <a:bodyPr/>
        <a:lstStyle/>
        <a:p>
          <a:endParaRPr lang="ru-RU"/>
        </a:p>
      </dgm:t>
    </dgm:pt>
    <dgm:pt modelId="{CCCACDC5-92CC-4EA0-A129-00CF0AA9FCA6}" type="pres">
      <dgm:prSet presAssocID="{9EDCED06-4F4C-4BDF-AEC7-1CB90E87CFBE}" presName="childShape" presStyleCnt="0"/>
      <dgm:spPr/>
    </dgm:pt>
    <dgm:pt modelId="{61D01EA5-CDFA-4E0A-8D41-41677105ED70}" type="pres">
      <dgm:prSet presAssocID="{23F1031C-F24C-4FA1-A7E5-BE57A45F0B32}" presName="Name13" presStyleLbl="parChTrans1D2" presStyleIdx="4" presStyleCnt="6"/>
      <dgm:spPr/>
      <dgm:t>
        <a:bodyPr/>
        <a:lstStyle/>
        <a:p>
          <a:endParaRPr lang="ru-RU"/>
        </a:p>
      </dgm:t>
    </dgm:pt>
    <dgm:pt modelId="{0A06FB0B-74C8-421F-BE80-8A9211D1994A}" type="pres">
      <dgm:prSet presAssocID="{8993BBBE-F712-4425-9766-97BF5E9CA723}" presName="childText" presStyleLbl="bgAcc1" presStyleIdx="4" presStyleCnt="6" custScaleX="178663" custScaleY="1313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C6C618-493A-4667-AF5B-9751C5ED951B}" type="pres">
      <dgm:prSet presAssocID="{46FAD269-D771-4AC9-978A-E14585DC2847}" presName="Name13" presStyleLbl="parChTrans1D2" presStyleIdx="5" presStyleCnt="6"/>
      <dgm:spPr/>
      <dgm:t>
        <a:bodyPr/>
        <a:lstStyle/>
        <a:p>
          <a:endParaRPr lang="ru-RU"/>
        </a:p>
      </dgm:t>
    </dgm:pt>
    <dgm:pt modelId="{A7F8D730-7ECF-4FBC-91A6-2E2D5B4CB18F}" type="pres">
      <dgm:prSet presAssocID="{85E00344-9E98-48C2-AD06-B9429C1943E6}" presName="childText" presStyleLbl="bgAcc1" presStyleIdx="5" presStyleCnt="6" custScaleX="178059" custScaleY="1177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3CE96D-7DC5-40A2-978E-A1A55EB14CAF}" srcId="{C5A684A9-2F1B-41D1-B7F5-B6C844745575}" destId="{C4151990-91CD-4CCC-ACB4-E67A4524D095}" srcOrd="1" destOrd="0" parTransId="{4494540B-B36B-4CE2-A180-3EA44CDD4E98}" sibTransId="{BED54961-0FD5-4021-9235-3B3C97D0DC0B}"/>
    <dgm:cxn modelId="{2A8B5062-883B-457A-89AC-714994F0CCE8}" srcId="{9EDCED06-4F4C-4BDF-AEC7-1CB90E87CFBE}" destId="{8993BBBE-F712-4425-9766-97BF5E9CA723}" srcOrd="0" destOrd="0" parTransId="{23F1031C-F24C-4FA1-A7E5-BE57A45F0B32}" sibTransId="{69E3DE1B-F4B2-4510-A742-42ECCEB97A91}"/>
    <dgm:cxn modelId="{90477D31-EF94-4383-8D92-9C236D752462}" type="presOf" srcId="{63E5E5E3-BC20-4038-809D-65D49ACE5646}" destId="{FEBFD2D4-501C-48D4-AB92-37C436C47F0F}" srcOrd="0" destOrd="0" presId="urn:microsoft.com/office/officeart/2005/8/layout/hierarchy3"/>
    <dgm:cxn modelId="{CCF1B836-05FA-41D2-B523-F44EA206C6DE}" type="presOf" srcId="{8CA3C1AF-15B5-405A-A817-3DA6897A759F}" destId="{7F8B1586-2E19-40D9-A08F-0F4551B68A36}" srcOrd="0" destOrd="0" presId="urn:microsoft.com/office/officeart/2005/8/layout/hierarchy3"/>
    <dgm:cxn modelId="{E7C5D3A2-BFF3-46D2-9900-3536085EC73C}" srcId="{C5A684A9-2F1B-41D1-B7F5-B6C844745575}" destId="{22EA07E2-DB23-4290-BC00-5B2279F13201}" srcOrd="3" destOrd="0" parTransId="{21A5D7B0-B17B-49DB-B26A-3D7762E4A6C8}" sibTransId="{EA020865-7677-453C-BAE4-AED6C95CA282}"/>
    <dgm:cxn modelId="{BAEFF64F-606F-4CBC-800B-15760B3BA82B}" type="presOf" srcId="{8993BBBE-F712-4425-9766-97BF5E9CA723}" destId="{0A06FB0B-74C8-421F-BE80-8A9211D1994A}" srcOrd="0" destOrd="0" presId="urn:microsoft.com/office/officeart/2005/8/layout/hierarchy3"/>
    <dgm:cxn modelId="{D1973E22-E707-46EC-B66D-5D5D2C147625}" srcId="{7750DF1D-79CB-47BC-84CC-06446D52D66C}" destId="{C5A684A9-2F1B-41D1-B7F5-B6C844745575}" srcOrd="0" destOrd="0" parTransId="{DC25498C-316A-4C1C-9AC6-E0CBEF821A69}" sibTransId="{611870AF-67D6-4082-B268-2E8CCFE048FA}"/>
    <dgm:cxn modelId="{136B2FBC-FF47-4914-8A47-9972140C17F7}" type="presOf" srcId="{7750DF1D-79CB-47BC-84CC-06446D52D66C}" destId="{7EAF5DE4-36F3-4F92-9EB6-F8C6B5801DC1}" srcOrd="0" destOrd="0" presId="urn:microsoft.com/office/officeart/2005/8/layout/hierarchy3"/>
    <dgm:cxn modelId="{A9882354-BC4F-4A42-BE42-516FA5569B6C}" type="presOf" srcId="{C2E5A875-041B-427D-A1AE-E356B504DAF3}" destId="{E35E149B-194E-4923-A98A-022A4C28B567}" srcOrd="0" destOrd="0" presId="urn:microsoft.com/office/officeart/2005/8/layout/hierarchy3"/>
    <dgm:cxn modelId="{EC1EC890-DB1F-46B8-B3F1-96D585F394CE}" srcId="{7750DF1D-79CB-47BC-84CC-06446D52D66C}" destId="{9EDCED06-4F4C-4BDF-AEC7-1CB90E87CFBE}" srcOrd="1" destOrd="0" parTransId="{61082199-1B42-4FE1-8618-F6B0EE53EC38}" sibTransId="{2BCE0CAC-DD76-47B8-8393-7CDFC6CA0C86}"/>
    <dgm:cxn modelId="{126322C5-2BFD-4F84-A2D7-E272D79D2E12}" type="presOf" srcId="{46FAD269-D771-4AC9-978A-E14585DC2847}" destId="{F7C6C618-493A-4667-AF5B-9751C5ED951B}" srcOrd="0" destOrd="0" presId="urn:microsoft.com/office/officeart/2005/8/layout/hierarchy3"/>
    <dgm:cxn modelId="{92114642-0C9D-41EC-B37B-CE3DCCD35ADA}" type="presOf" srcId="{8C69A110-7FB2-453B-9AA1-0DA33D3CBCB4}" destId="{E6804FED-A454-4D48-829B-502D62D9D7CC}" srcOrd="0" destOrd="0" presId="urn:microsoft.com/office/officeart/2005/8/layout/hierarchy3"/>
    <dgm:cxn modelId="{709A5A3A-4DE5-4458-B76F-1C175AB52BB4}" type="presOf" srcId="{4494540B-B36B-4CE2-A180-3EA44CDD4E98}" destId="{8166BFCD-DFE7-4789-BCDD-30376E757E06}" srcOrd="0" destOrd="0" presId="urn:microsoft.com/office/officeart/2005/8/layout/hierarchy3"/>
    <dgm:cxn modelId="{336016EC-C410-4D16-9E51-A1E723B5CAA8}" type="presOf" srcId="{9EDCED06-4F4C-4BDF-AEC7-1CB90E87CFBE}" destId="{DBC25BC6-3AD9-4D6C-8229-874D99332F36}" srcOrd="1" destOrd="0" presId="urn:microsoft.com/office/officeart/2005/8/layout/hierarchy3"/>
    <dgm:cxn modelId="{08551D32-4C00-4BD5-ABB9-8332E1E4E4DA}" srcId="{C5A684A9-2F1B-41D1-B7F5-B6C844745575}" destId="{63E5E5E3-BC20-4038-809D-65D49ACE5646}" srcOrd="2" destOrd="0" parTransId="{C2E5A875-041B-427D-A1AE-E356B504DAF3}" sibTransId="{D81C3B35-8405-4F92-A1BB-2E6DF4231832}"/>
    <dgm:cxn modelId="{DCC77ED2-DCEC-4D1E-91EF-BBC91EE632C6}" type="presOf" srcId="{85E00344-9E98-48C2-AD06-B9429C1943E6}" destId="{A7F8D730-7ECF-4FBC-91A6-2E2D5B4CB18F}" srcOrd="0" destOrd="0" presId="urn:microsoft.com/office/officeart/2005/8/layout/hierarchy3"/>
    <dgm:cxn modelId="{2D45C5B4-BEE8-457A-A5EE-2EC2A54042F2}" type="presOf" srcId="{C5A684A9-2F1B-41D1-B7F5-B6C844745575}" destId="{BDC95161-159D-44A2-B3CD-C21F74E58F06}" srcOrd="0" destOrd="0" presId="urn:microsoft.com/office/officeart/2005/8/layout/hierarchy3"/>
    <dgm:cxn modelId="{56DA1FED-BAD9-4CB0-AD89-A2C5D2A3F4E0}" type="presOf" srcId="{C5A684A9-2F1B-41D1-B7F5-B6C844745575}" destId="{C1BA3347-68A4-4048-8450-8CD9E4337209}" srcOrd="1" destOrd="0" presId="urn:microsoft.com/office/officeart/2005/8/layout/hierarchy3"/>
    <dgm:cxn modelId="{D0443C21-7631-4735-B0DC-5505BC1EFACB}" type="presOf" srcId="{23F1031C-F24C-4FA1-A7E5-BE57A45F0B32}" destId="{61D01EA5-CDFA-4E0A-8D41-41677105ED70}" srcOrd="0" destOrd="0" presId="urn:microsoft.com/office/officeart/2005/8/layout/hierarchy3"/>
    <dgm:cxn modelId="{2D845F81-E27D-45A1-9D75-1CF9FAA5092F}" srcId="{C5A684A9-2F1B-41D1-B7F5-B6C844745575}" destId="{8C69A110-7FB2-453B-9AA1-0DA33D3CBCB4}" srcOrd="0" destOrd="0" parTransId="{8CA3C1AF-15B5-405A-A817-3DA6897A759F}" sibTransId="{808BD4A1-3FD7-49A9-8A2B-9A57D7F9D8F5}"/>
    <dgm:cxn modelId="{BEC5B261-D2EF-44E7-9618-03CA05A1BC9E}" type="presOf" srcId="{21A5D7B0-B17B-49DB-B26A-3D7762E4A6C8}" destId="{17C46157-C4DC-4050-83E4-DA67BDC1130D}" srcOrd="0" destOrd="0" presId="urn:microsoft.com/office/officeart/2005/8/layout/hierarchy3"/>
    <dgm:cxn modelId="{A0DD23B7-A01C-4FF1-A0F6-1772F69E8270}" type="presOf" srcId="{22EA07E2-DB23-4290-BC00-5B2279F13201}" destId="{CF96CA8A-2643-44AA-A730-CFE720FA16F3}" srcOrd="0" destOrd="0" presId="urn:microsoft.com/office/officeart/2005/8/layout/hierarchy3"/>
    <dgm:cxn modelId="{26F162A1-E13A-4FD8-AFE9-85F223597185}" type="presOf" srcId="{9EDCED06-4F4C-4BDF-AEC7-1CB90E87CFBE}" destId="{641A1E1A-D2ED-4583-BC09-DED4078259F9}" srcOrd="0" destOrd="0" presId="urn:microsoft.com/office/officeart/2005/8/layout/hierarchy3"/>
    <dgm:cxn modelId="{8FE5E4ED-3143-4872-881A-7C4E2D00E248}" srcId="{9EDCED06-4F4C-4BDF-AEC7-1CB90E87CFBE}" destId="{85E00344-9E98-48C2-AD06-B9429C1943E6}" srcOrd="1" destOrd="0" parTransId="{46FAD269-D771-4AC9-978A-E14585DC2847}" sibTransId="{F296F515-0069-4EFF-BCDA-905C28146267}"/>
    <dgm:cxn modelId="{2D5847F7-167E-4995-9DB6-AC53A57437AC}" type="presOf" srcId="{C4151990-91CD-4CCC-ACB4-E67A4524D095}" destId="{DFB3C57E-9698-4764-BABF-08AB1EB04323}" srcOrd="0" destOrd="0" presId="urn:microsoft.com/office/officeart/2005/8/layout/hierarchy3"/>
    <dgm:cxn modelId="{FC9B82A8-5BE1-452F-980D-CD066BB3E4B9}" type="presParOf" srcId="{7EAF5DE4-36F3-4F92-9EB6-F8C6B5801DC1}" destId="{D57930D7-9E28-4E71-BCB3-73C31F2C8849}" srcOrd="0" destOrd="0" presId="urn:microsoft.com/office/officeart/2005/8/layout/hierarchy3"/>
    <dgm:cxn modelId="{7F32CA34-72AF-4165-B2A5-726C1F125DA0}" type="presParOf" srcId="{D57930D7-9E28-4E71-BCB3-73C31F2C8849}" destId="{5CCB0518-E539-454A-91B1-4294BCD7401A}" srcOrd="0" destOrd="0" presId="urn:microsoft.com/office/officeart/2005/8/layout/hierarchy3"/>
    <dgm:cxn modelId="{6713ABDC-77F7-41C8-96B3-6CA0C5C32D2E}" type="presParOf" srcId="{5CCB0518-E539-454A-91B1-4294BCD7401A}" destId="{BDC95161-159D-44A2-B3CD-C21F74E58F06}" srcOrd="0" destOrd="0" presId="urn:microsoft.com/office/officeart/2005/8/layout/hierarchy3"/>
    <dgm:cxn modelId="{491E53E2-DD18-47E5-85FD-4F396B620297}" type="presParOf" srcId="{5CCB0518-E539-454A-91B1-4294BCD7401A}" destId="{C1BA3347-68A4-4048-8450-8CD9E4337209}" srcOrd="1" destOrd="0" presId="urn:microsoft.com/office/officeart/2005/8/layout/hierarchy3"/>
    <dgm:cxn modelId="{43CE4CED-0289-47BB-93A3-5337D11E3CFA}" type="presParOf" srcId="{D57930D7-9E28-4E71-BCB3-73C31F2C8849}" destId="{FE968624-3B43-4342-926C-2CA524AA8E49}" srcOrd="1" destOrd="0" presId="urn:microsoft.com/office/officeart/2005/8/layout/hierarchy3"/>
    <dgm:cxn modelId="{48C0035E-726F-428C-8DB1-A522DF1A1E69}" type="presParOf" srcId="{FE968624-3B43-4342-926C-2CA524AA8E49}" destId="{7F8B1586-2E19-40D9-A08F-0F4551B68A36}" srcOrd="0" destOrd="0" presId="urn:microsoft.com/office/officeart/2005/8/layout/hierarchy3"/>
    <dgm:cxn modelId="{A0832BC9-E6D1-4F41-B388-34F56938D9C6}" type="presParOf" srcId="{FE968624-3B43-4342-926C-2CA524AA8E49}" destId="{E6804FED-A454-4D48-829B-502D62D9D7CC}" srcOrd="1" destOrd="0" presId="urn:microsoft.com/office/officeart/2005/8/layout/hierarchy3"/>
    <dgm:cxn modelId="{680C37FA-0C83-4A3A-887F-EF636010359A}" type="presParOf" srcId="{FE968624-3B43-4342-926C-2CA524AA8E49}" destId="{8166BFCD-DFE7-4789-BCDD-30376E757E06}" srcOrd="2" destOrd="0" presId="urn:microsoft.com/office/officeart/2005/8/layout/hierarchy3"/>
    <dgm:cxn modelId="{0A224155-CCB8-434C-98C9-71DDE88B6DA2}" type="presParOf" srcId="{FE968624-3B43-4342-926C-2CA524AA8E49}" destId="{DFB3C57E-9698-4764-BABF-08AB1EB04323}" srcOrd="3" destOrd="0" presId="urn:microsoft.com/office/officeart/2005/8/layout/hierarchy3"/>
    <dgm:cxn modelId="{E0CED6CA-B6BF-4206-B5AC-C80809B6727A}" type="presParOf" srcId="{FE968624-3B43-4342-926C-2CA524AA8E49}" destId="{E35E149B-194E-4923-A98A-022A4C28B567}" srcOrd="4" destOrd="0" presId="urn:microsoft.com/office/officeart/2005/8/layout/hierarchy3"/>
    <dgm:cxn modelId="{B62FEE74-05B7-4B4D-B613-49A9ED11BF5E}" type="presParOf" srcId="{FE968624-3B43-4342-926C-2CA524AA8E49}" destId="{FEBFD2D4-501C-48D4-AB92-37C436C47F0F}" srcOrd="5" destOrd="0" presId="urn:microsoft.com/office/officeart/2005/8/layout/hierarchy3"/>
    <dgm:cxn modelId="{0FC8D22D-1A28-4F44-AA49-48F88AB36186}" type="presParOf" srcId="{FE968624-3B43-4342-926C-2CA524AA8E49}" destId="{17C46157-C4DC-4050-83E4-DA67BDC1130D}" srcOrd="6" destOrd="0" presId="urn:microsoft.com/office/officeart/2005/8/layout/hierarchy3"/>
    <dgm:cxn modelId="{79502D79-752A-483F-B781-EF9F844DDFC2}" type="presParOf" srcId="{FE968624-3B43-4342-926C-2CA524AA8E49}" destId="{CF96CA8A-2643-44AA-A730-CFE720FA16F3}" srcOrd="7" destOrd="0" presId="urn:microsoft.com/office/officeart/2005/8/layout/hierarchy3"/>
    <dgm:cxn modelId="{D38705FD-F023-4BB2-9BCA-0DD589229E89}" type="presParOf" srcId="{7EAF5DE4-36F3-4F92-9EB6-F8C6B5801DC1}" destId="{DD7B7477-2812-4A33-B990-936F12716356}" srcOrd="1" destOrd="0" presId="urn:microsoft.com/office/officeart/2005/8/layout/hierarchy3"/>
    <dgm:cxn modelId="{2737BAFC-6BB0-4BBB-81F5-B78A44C4882F}" type="presParOf" srcId="{DD7B7477-2812-4A33-B990-936F12716356}" destId="{ECCDF077-D44A-4601-B400-08363D592831}" srcOrd="0" destOrd="0" presId="urn:microsoft.com/office/officeart/2005/8/layout/hierarchy3"/>
    <dgm:cxn modelId="{A6280122-3197-42B6-9697-BE74D5451509}" type="presParOf" srcId="{ECCDF077-D44A-4601-B400-08363D592831}" destId="{641A1E1A-D2ED-4583-BC09-DED4078259F9}" srcOrd="0" destOrd="0" presId="urn:microsoft.com/office/officeart/2005/8/layout/hierarchy3"/>
    <dgm:cxn modelId="{06699375-3629-4435-AEF8-B4146699E9C2}" type="presParOf" srcId="{ECCDF077-D44A-4601-B400-08363D592831}" destId="{DBC25BC6-3AD9-4D6C-8229-874D99332F36}" srcOrd="1" destOrd="0" presId="urn:microsoft.com/office/officeart/2005/8/layout/hierarchy3"/>
    <dgm:cxn modelId="{F0FA4BE8-FAB3-4822-A22A-7F59FE965D6E}" type="presParOf" srcId="{DD7B7477-2812-4A33-B990-936F12716356}" destId="{CCCACDC5-92CC-4EA0-A129-00CF0AA9FCA6}" srcOrd="1" destOrd="0" presId="urn:microsoft.com/office/officeart/2005/8/layout/hierarchy3"/>
    <dgm:cxn modelId="{DCAD80BC-323A-43FA-B801-39F6773B51F3}" type="presParOf" srcId="{CCCACDC5-92CC-4EA0-A129-00CF0AA9FCA6}" destId="{61D01EA5-CDFA-4E0A-8D41-41677105ED70}" srcOrd="0" destOrd="0" presId="urn:microsoft.com/office/officeart/2005/8/layout/hierarchy3"/>
    <dgm:cxn modelId="{694270B0-C777-4EBC-8006-758EC0B4D36C}" type="presParOf" srcId="{CCCACDC5-92CC-4EA0-A129-00CF0AA9FCA6}" destId="{0A06FB0B-74C8-421F-BE80-8A9211D1994A}" srcOrd="1" destOrd="0" presId="urn:microsoft.com/office/officeart/2005/8/layout/hierarchy3"/>
    <dgm:cxn modelId="{E2249EAE-DC27-496C-91AD-06D71632926C}" type="presParOf" srcId="{CCCACDC5-92CC-4EA0-A129-00CF0AA9FCA6}" destId="{F7C6C618-493A-4667-AF5B-9751C5ED951B}" srcOrd="2" destOrd="0" presId="urn:microsoft.com/office/officeart/2005/8/layout/hierarchy3"/>
    <dgm:cxn modelId="{60251856-75B4-4E58-BA7D-D374E1D4D93D}" type="presParOf" srcId="{CCCACDC5-92CC-4EA0-A129-00CF0AA9FCA6}" destId="{A7F8D730-7ECF-4FBC-91A6-2E2D5B4CB18F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50DF1D-79CB-47BC-84CC-06446D52D66C}" type="doc">
      <dgm:prSet loTypeId="urn:microsoft.com/office/officeart/2005/8/layout/hierarchy3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C5A684A9-2F1B-41D1-B7F5-B6C844745575}">
      <dgm:prSet phldrT="[Текст]" custT="1"/>
      <dgm:spPr/>
      <dgm:t>
        <a:bodyPr/>
        <a:lstStyle/>
        <a:p>
          <a:r>
            <a:rPr lang="ru-RU" sz="2000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Обязательные трудовые функции</a:t>
          </a:r>
          <a:endParaRPr lang="ru-RU" sz="2000" b="1" dirty="0">
            <a:effectLst/>
          </a:endParaRPr>
        </a:p>
      </dgm:t>
    </dgm:pt>
    <dgm:pt modelId="{DC25498C-316A-4C1C-9AC6-E0CBEF821A69}" type="parTrans" cxnId="{D1973E22-E707-46EC-B66D-5D5D2C147625}">
      <dgm:prSet/>
      <dgm:spPr/>
      <dgm:t>
        <a:bodyPr/>
        <a:lstStyle/>
        <a:p>
          <a:endParaRPr lang="ru-RU" sz="2000"/>
        </a:p>
      </dgm:t>
    </dgm:pt>
    <dgm:pt modelId="{611870AF-67D6-4082-B268-2E8CCFE048FA}" type="sibTrans" cxnId="{D1973E22-E707-46EC-B66D-5D5D2C147625}">
      <dgm:prSet/>
      <dgm:spPr/>
      <dgm:t>
        <a:bodyPr/>
        <a:lstStyle/>
        <a:p>
          <a:endParaRPr lang="ru-RU" sz="2000"/>
        </a:p>
      </dgm:t>
    </dgm:pt>
    <dgm:pt modelId="{8C69A110-7FB2-453B-9AA1-0DA33D3CBCB4}">
      <dgm:prSet phldrT="[Текст]" custT="1"/>
      <dgm:spPr/>
      <dgm:t>
        <a:bodyPr/>
        <a:lstStyle/>
        <a:p>
          <a:r>
            <a:rPr lang="ru-RU" sz="1200" dirty="0" smtClean="0"/>
            <a:t>Оценка питания пациента / клиента / населения (с расширенным уровнем компетенций)</a:t>
          </a:r>
          <a:endParaRPr lang="ru-RU" sz="1200" dirty="0"/>
        </a:p>
      </dgm:t>
    </dgm:pt>
    <dgm:pt modelId="{8CA3C1AF-15B5-405A-A817-3DA6897A759F}" type="parTrans" cxnId="{2D845F81-E27D-45A1-9D75-1CF9FAA5092F}">
      <dgm:prSet/>
      <dgm:spPr/>
      <dgm:t>
        <a:bodyPr/>
        <a:lstStyle/>
        <a:p>
          <a:endParaRPr lang="ru-RU" sz="2000"/>
        </a:p>
      </dgm:t>
    </dgm:pt>
    <dgm:pt modelId="{808BD4A1-3FD7-49A9-8A2B-9A57D7F9D8F5}" type="sibTrans" cxnId="{2D845F81-E27D-45A1-9D75-1CF9FAA5092F}">
      <dgm:prSet/>
      <dgm:spPr/>
      <dgm:t>
        <a:bodyPr/>
        <a:lstStyle/>
        <a:p>
          <a:endParaRPr lang="ru-RU" sz="2000"/>
        </a:p>
      </dgm:t>
    </dgm:pt>
    <dgm:pt modelId="{C4151990-91CD-4CCC-ACB4-E67A4524D095}">
      <dgm:prSet phldrT="[Текст]" custT="1"/>
      <dgm:spPr/>
      <dgm:t>
        <a:bodyPr/>
        <a:lstStyle/>
        <a:p>
          <a:r>
            <a:rPr lang="kk-KZ" sz="1200" dirty="0" smtClean="0"/>
            <a:t>Диагностика проблем питания </a:t>
          </a:r>
          <a:r>
            <a:rPr lang="ru-RU" sz="1200" dirty="0" smtClean="0"/>
            <a:t>(с расширенным уровнем компетенций)</a:t>
          </a:r>
          <a:endParaRPr lang="ru-RU" sz="1200" dirty="0"/>
        </a:p>
      </dgm:t>
    </dgm:pt>
    <dgm:pt modelId="{4494540B-B36B-4CE2-A180-3EA44CDD4E98}" type="parTrans" cxnId="{013CE96D-7DC5-40A2-978E-A1A55EB14CAF}">
      <dgm:prSet/>
      <dgm:spPr/>
      <dgm:t>
        <a:bodyPr/>
        <a:lstStyle/>
        <a:p>
          <a:endParaRPr lang="ru-RU" sz="2000"/>
        </a:p>
      </dgm:t>
    </dgm:pt>
    <dgm:pt modelId="{BED54961-0FD5-4021-9235-3B3C97D0DC0B}" type="sibTrans" cxnId="{013CE96D-7DC5-40A2-978E-A1A55EB14CAF}">
      <dgm:prSet/>
      <dgm:spPr/>
      <dgm:t>
        <a:bodyPr/>
        <a:lstStyle/>
        <a:p>
          <a:endParaRPr lang="ru-RU" sz="2000"/>
        </a:p>
      </dgm:t>
    </dgm:pt>
    <dgm:pt modelId="{9EDCED06-4F4C-4BDF-AEC7-1CB90E87CFBE}">
      <dgm:prSet phldrT="[Текст]" custT="1"/>
      <dgm:spPr/>
      <dgm:t>
        <a:bodyPr/>
        <a:lstStyle/>
        <a:p>
          <a:r>
            <a:rPr lang="kk-KZ" sz="2000" b="1" dirty="0" smtClean="0">
              <a:effectLst/>
            </a:rPr>
            <a:t>Дополнительные трудовые функции</a:t>
          </a:r>
          <a:endParaRPr lang="ru-RU" sz="2000" b="1" dirty="0">
            <a:effectLst/>
          </a:endParaRPr>
        </a:p>
      </dgm:t>
    </dgm:pt>
    <dgm:pt modelId="{61082199-1B42-4FE1-8618-F6B0EE53EC38}" type="parTrans" cxnId="{EC1EC890-DB1F-46B8-B3F1-96D585F394CE}">
      <dgm:prSet/>
      <dgm:spPr/>
      <dgm:t>
        <a:bodyPr/>
        <a:lstStyle/>
        <a:p>
          <a:endParaRPr lang="ru-RU" sz="2000"/>
        </a:p>
      </dgm:t>
    </dgm:pt>
    <dgm:pt modelId="{2BCE0CAC-DD76-47B8-8393-7CDFC6CA0C86}" type="sibTrans" cxnId="{EC1EC890-DB1F-46B8-B3F1-96D585F394CE}">
      <dgm:prSet/>
      <dgm:spPr/>
      <dgm:t>
        <a:bodyPr/>
        <a:lstStyle/>
        <a:p>
          <a:endParaRPr lang="ru-RU" sz="2000"/>
        </a:p>
      </dgm:t>
    </dgm:pt>
    <dgm:pt modelId="{8993BBBE-F712-4425-9766-97BF5E9CA723}">
      <dgm:prSet phldrT="[Текст]" custT="1"/>
      <dgm:spPr/>
      <dgm:t>
        <a:bodyPr/>
        <a:lstStyle/>
        <a:p>
          <a:r>
            <a:rPr lang="ru-RU" sz="1200" dirty="0" smtClean="0"/>
            <a:t>Укрепление общественного здоровья на основе разработки и реализации программ здорового питания (с расширенным уровнем компетенций) </a:t>
          </a:r>
          <a:endParaRPr lang="kk-KZ" sz="1200" dirty="0" smtClean="0"/>
        </a:p>
      </dgm:t>
    </dgm:pt>
    <dgm:pt modelId="{23F1031C-F24C-4FA1-A7E5-BE57A45F0B32}" type="parTrans" cxnId="{2A8B5062-883B-457A-89AC-714994F0CCE8}">
      <dgm:prSet/>
      <dgm:spPr/>
      <dgm:t>
        <a:bodyPr/>
        <a:lstStyle/>
        <a:p>
          <a:endParaRPr lang="ru-RU" sz="2000"/>
        </a:p>
      </dgm:t>
    </dgm:pt>
    <dgm:pt modelId="{69E3DE1B-F4B2-4510-A742-42ECCEB97A91}" type="sibTrans" cxnId="{2A8B5062-883B-457A-89AC-714994F0CCE8}">
      <dgm:prSet/>
      <dgm:spPr/>
      <dgm:t>
        <a:bodyPr/>
        <a:lstStyle/>
        <a:p>
          <a:endParaRPr lang="ru-RU" sz="2000"/>
        </a:p>
      </dgm:t>
    </dgm:pt>
    <dgm:pt modelId="{85E00344-9E98-48C2-AD06-B9429C1943E6}">
      <dgm:prSet phldrT="[Текст]" custT="1"/>
      <dgm:spPr/>
      <dgm:t>
        <a:bodyPr/>
        <a:lstStyle/>
        <a:p>
          <a:r>
            <a:rPr lang="ru-RU" sz="1200" dirty="0" smtClean="0"/>
            <a:t>Разработка и поддержка реализации программ питания спортсменов для достижения лучших спортивных результатов</a:t>
          </a:r>
          <a:r>
            <a:rPr lang="ru-RU" sz="1200" i="1" dirty="0" smtClean="0"/>
            <a:t> </a:t>
          </a:r>
          <a:r>
            <a:rPr lang="ru-RU" sz="1200" dirty="0" smtClean="0"/>
            <a:t>(с расширенным уровнем компетенций) </a:t>
          </a:r>
        </a:p>
      </dgm:t>
    </dgm:pt>
    <dgm:pt modelId="{46FAD269-D771-4AC9-978A-E14585DC2847}" type="parTrans" cxnId="{8FE5E4ED-3143-4872-881A-7C4E2D00E248}">
      <dgm:prSet/>
      <dgm:spPr/>
      <dgm:t>
        <a:bodyPr/>
        <a:lstStyle/>
        <a:p>
          <a:endParaRPr lang="ru-RU" sz="2000"/>
        </a:p>
      </dgm:t>
    </dgm:pt>
    <dgm:pt modelId="{F296F515-0069-4EFF-BCDA-905C28146267}" type="sibTrans" cxnId="{8FE5E4ED-3143-4872-881A-7C4E2D00E248}">
      <dgm:prSet/>
      <dgm:spPr/>
      <dgm:t>
        <a:bodyPr/>
        <a:lstStyle/>
        <a:p>
          <a:endParaRPr lang="ru-RU" sz="2000"/>
        </a:p>
      </dgm:t>
    </dgm:pt>
    <dgm:pt modelId="{63E5E5E3-BC20-4038-809D-65D49ACE5646}">
      <dgm:prSet custT="1"/>
      <dgm:spPr/>
      <dgm:t>
        <a:bodyPr/>
        <a:lstStyle/>
        <a:p>
          <a:r>
            <a:rPr lang="ru-RU" sz="1200" dirty="0" smtClean="0"/>
            <a:t>Планирование и реализация вмешательств, связанных с питанием (с расширенным уровнем компетенций)</a:t>
          </a:r>
          <a:endParaRPr lang="ru-RU" sz="1200" dirty="0"/>
        </a:p>
      </dgm:t>
    </dgm:pt>
    <dgm:pt modelId="{C2E5A875-041B-427D-A1AE-E356B504DAF3}" type="parTrans" cxnId="{08551D32-4C00-4BD5-ABB9-8332E1E4E4DA}">
      <dgm:prSet/>
      <dgm:spPr/>
      <dgm:t>
        <a:bodyPr/>
        <a:lstStyle/>
        <a:p>
          <a:endParaRPr lang="ru-RU" sz="2000"/>
        </a:p>
      </dgm:t>
    </dgm:pt>
    <dgm:pt modelId="{D81C3B35-8405-4F92-A1BB-2E6DF4231832}" type="sibTrans" cxnId="{08551D32-4C00-4BD5-ABB9-8332E1E4E4DA}">
      <dgm:prSet/>
      <dgm:spPr/>
      <dgm:t>
        <a:bodyPr/>
        <a:lstStyle/>
        <a:p>
          <a:endParaRPr lang="ru-RU" sz="2000"/>
        </a:p>
      </dgm:t>
    </dgm:pt>
    <dgm:pt modelId="{22EA07E2-DB23-4290-BC00-5B2279F13201}">
      <dgm:prSet custT="1"/>
      <dgm:spPr/>
      <dgm:t>
        <a:bodyPr/>
        <a:lstStyle/>
        <a:p>
          <a:r>
            <a:rPr lang="kk-KZ" sz="1200" dirty="0" smtClean="0"/>
            <a:t>Мониторинг и оценка питания </a:t>
          </a:r>
          <a:r>
            <a:rPr lang="ru-RU" sz="1200" dirty="0" smtClean="0"/>
            <a:t>(с расширенным уровнем компетенций)</a:t>
          </a:r>
          <a:endParaRPr lang="ru-RU" sz="1200" dirty="0"/>
        </a:p>
      </dgm:t>
    </dgm:pt>
    <dgm:pt modelId="{21A5D7B0-B17B-49DB-B26A-3D7762E4A6C8}" type="parTrans" cxnId="{E7C5D3A2-BFF3-46D2-9900-3536085EC73C}">
      <dgm:prSet/>
      <dgm:spPr/>
      <dgm:t>
        <a:bodyPr/>
        <a:lstStyle/>
        <a:p>
          <a:endParaRPr lang="ru-RU" sz="2000"/>
        </a:p>
      </dgm:t>
    </dgm:pt>
    <dgm:pt modelId="{EA020865-7677-453C-BAE4-AED6C95CA282}" type="sibTrans" cxnId="{E7C5D3A2-BFF3-46D2-9900-3536085EC73C}">
      <dgm:prSet/>
      <dgm:spPr/>
      <dgm:t>
        <a:bodyPr/>
        <a:lstStyle/>
        <a:p>
          <a:endParaRPr lang="ru-RU" sz="2000"/>
        </a:p>
      </dgm:t>
    </dgm:pt>
    <dgm:pt modelId="{1CA3BBD3-A03E-4CC4-A34A-F8B98AA421FA}">
      <dgm:prSet custT="1"/>
      <dgm:spPr/>
      <dgm:t>
        <a:bodyPr/>
        <a:lstStyle/>
        <a:p>
          <a:r>
            <a:rPr lang="ru-RU" sz="1200" dirty="0" smtClean="0"/>
            <a:t>Оказание наставнических и консультативных услуг в вопросах </a:t>
          </a:r>
          <a:r>
            <a:rPr lang="ru-RU" sz="1200" dirty="0" err="1" smtClean="0"/>
            <a:t>нутрициологической</a:t>
          </a:r>
          <a:r>
            <a:rPr lang="ru-RU" sz="1200" dirty="0" smtClean="0"/>
            <a:t> помощи</a:t>
          </a:r>
          <a:endParaRPr lang="ru-RU" sz="1200" dirty="0"/>
        </a:p>
      </dgm:t>
    </dgm:pt>
    <dgm:pt modelId="{D439EC29-21E2-4F60-BEAB-4CCAF4B34D07}" type="parTrans" cxnId="{440191F9-5475-45BB-A0B5-0D4C02A71157}">
      <dgm:prSet/>
      <dgm:spPr/>
      <dgm:t>
        <a:bodyPr/>
        <a:lstStyle/>
        <a:p>
          <a:endParaRPr lang="ru-RU" sz="2000"/>
        </a:p>
      </dgm:t>
    </dgm:pt>
    <dgm:pt modelId="{3242EA4B-9FEC-4D17-A93F-5D1412B9B9A6}" type="sibTrans" cxnId="{440191F9-5475-45BB-A0B5-0D4C02A71157}">
      <dgm:prSet/>
      <dgm:spPr/>
      <dgm:t>
        <a:bodyPr/>
        <a:lstStyle/>
        <a:p>
          <a:endParaRPr lang="ru-RU" sz="2000"/>
        </a:p>
      </dgm:t>
    </dgm:pt>
    <dgm:pt modelId="{FBB0E5D4-81C7-43CB-9A42-997038C890F0}">
      <dgm:prSet custT="1"/>
      <dgm:spPr/>
      <dgm:t>
        <a:bodyPr/>
        <a:lstStyle/>
        <a:p>
          <a:r>
            <a:rPr lang="ru-RU" sz="1200" dirty="0" smtClean="0"/>
            <a:t>Организация и контроль деятельности </a:t>
          </a:r>
          <a:r>
            <a:rPr lang="ru-RU" sz="1200" dirty="0" err="1" smtClean="0"/>
            <a:t>нутрициологов</a:t>
          </a:r>
          <a:endParaRPr lang="ru-RU" sz="1200" dirty="0"/>
        </a:p>
      </dgm:t>
    </dgm:pt>
    <dgm:pt modelId="{44B66FD0-B597-46D8-92C0-33F3F6A5C87D}" type="parTrans" cxnId="{323A7B4E-5519-4C27-8E28-4560D5B54CDA}">
      <dgm:prSet/>
      <dgm:spPr/>
      <dgm:t>
        <a:bodyPr/>
        <a:lstStyle/>
        <a:p>
          <a:endParaRPr lang="ru-RU" sz="2000"/>
        </a:p>
      </dgm:t>
    </dgm:pt>
    <dgm:pt modelId="{56E5E08B-6F64-4A66-B2AB-2F8C234FC9BB}" type="sibTrans" cxnId="{323A7B4E-5519-4C27-8E28-4560D5B54CDA}">
      <dgm:prSet/>
      <dgm:spPr/>
      <dgm:t>
        <a:bodyPr/>
        <a:lstStyle/>
        <a:p>
          <a:endParaRPr lang="ru-RU" sz="2000"/>
        </a:p>
      </dgm:t>
    </dgm:pt>
    <dgm:pt modelId="{7EAF5DE4-36F3-4F92-9EB6-F8C6B5801DC1}" type="pres">
      <dgm:prSet presAssocID="{7750DF1D-79CB-47BC-84CC-06446D52D66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57930D7-9E28-4E71-BCB3-73C31F2C8849}" type="pres">
      <dgm:prSet presAssocID="{C5A684A9-2F1B-41D1-B7F5-B6C844745575}" presName="root" presStyleCnt="0"/>
      <dgm:spPr/>
    </dgm:pt>
    <dgm:pt modelId="{5CCB0518-E539-454A-91B1-4294BCD7401A}" type="pres">
      <dgm:prSet presAssocID="{C5A684A9-2F1B-41D1-B7F5-B6C844745575}" presName="rootComposite" presStyleCnt="0"/>
      <dgm:spPr/>
    </dgm:pt>
    <dgm:pt modelId="{BDC95161-159D-44A2-B3CD-C21F74E58F06}" type="pres">
      <dgm:prSet presAssocID="{C5A684A9-2F1B-41D1-B7F5-B6C844745575}" presName="rootText" presStyleLbl="node1" presStyleIdx="0" presStyleCnt="2" custScaleX="242271" custScaleY="101693" custLinFactNeighborX="-37211" custLinFactNeighborY="-501"/>
      <dgm:spPr/>
      <dgm:t>
        <a:bodyPr/>
        <a:lstStyle/>
        <a:p>
          <a:endParaRPr lang="ru-RU"/>
        </a:p>
      </dgm:t>
    </dgm:pt>
    <dgm:pt modelId="{C1BA3347-68A4-4048-8450-8CD9E4337209}" type="pres">
      <dgm:prSet presAssocID="{C5A684A9-2F1B-41D1-B7F5-B6C844745575}" presName="rootConnector" presStyleLbl="node1" presStyleIdx="0" presStyleCnt="2"/>
      <dgm:spPr/>
      <dgm:t>
        <a:bodyPr/>
        <a:lstStyle/>
        <a:p>
          <a:endParaRPr lang="ru-RU"/>
        </a:p>
      </dgm:t>
    </dgm:pt>
    <dgm:pt modelId="{FE968624-3B43-4342-926C-2CA524AA8E49}" type="pres">
      <dgm:prSet presAssocID="{C5A684A9-2F1B-41D1-B7F5-B6C844745575}" presName="childShape" presStyleCnt="0"/>
      <dgm:spPr/>
    </dgm:pt>
    <dgm:pt modelId="{7F8B1586-2E19-40D9-A08F-0F4551B68A36}" type="pres">
      <dgm:prSet presAssocID="{8CA3C1AF-15B5-405A-A817-3DA6897A759F}" presName="Name13" presStyleLbl="parChTrans1D2" presStyleIdx="0" presStyleCnt="8"/>
      <dgm:spPr/>
      <dgm:t>
        <a:bodyPr/>
        <a:lstStyle/>
        <a:p>
          <a:endParaRPr lang="ru-RU"/>
        </a:p>
      </dgm:t>
    </dgm:pt>
    <dgm:pt modelId="{E6804FED-A454-4D48-829B-502D62D9D7CC}" type="pres">
      <dgm:prSet presAssocID="{8C69A110-7FB2-453B-9AA1-0DA33D3CBCB4}" presName="childText" presStyleLbl="bgAcc1" presStyleIdx="0" presStyleCnt="8" custScaleX="190859" custScaleY="117572" custLinFactNeighborX="-27081" custLinFactNeighborY="-12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66BFCD-DFE7-4789-BCDD-30376E757E06}" type="pres">
      <dgm:prSet presAssocID="{4494540B-B36B-4CE2-A180-3EA44CDD4E98}" presName="Name13" presStyleLbl="parChTrans1D2" presStyleIdx="1" presStyleCnt="8"/>
      <dgm:spPr/>
      <dgm:t>
        <a:bodyPr/>
        <a:lstStyle/>
        <a:p>
          <a:endParaRPr lang="ru-RU"/>
        </a:p>
      </dgm:t>
    </dgm:pt>
    <dgm:pt modelId="{DFB3C57E-9698-4764-BABF-08AB1EB04323}" type="pres">
      <dgm:prSet presAssocID="{C4151990-91CD-4CCC-ACB4-E67A4524D095}" presName="childText" presStyleLbl="bgAcc1" presStyleIdx="1" presStyleCnt="8" custScaleX="192889" custScaleY="82189" custLinFactNeighborX="-21024" custLinFactNeighborY="15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5E149B-194E-4923-A98A-022A4C28B567}" type="pres">
      <dgm:prSet presAssocID="{C2E5A875-041B-427D-A1AE-E356B504DAF3}" presName="Name13" presStyleLbl="parChTrans1D2" presStyleIdx="2" presStyleCnt="8"/>
      <dgm:spPr/>
      <dgm:t>
        <a:bodyPr/>
        <a:lstStyle/>
        <a:p>
          <a:endParaRPr lang="ru-RU"/>
        </a:p>
      </dgm:t>
    </dgm:pt>
    <dgm:pt modelId="{FEBFD2D4-501C-48D4-AB92-37C436C47F0F}" type="pres">
      <dgm:prSet presAssocID="{63E5E5E3-BC20-4038-809D-65D49ACE5646}" presName="childText" presStyleLbl="bgAcc1" presStyleIdx="2" presStyleCnt="8" custScaleX="192377" custScaleY="102440" custLinFactNeighborX="-21024" custLinFactNeighborY="1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C46157-C4DC-4050-83E4-DA67BDC1130D}" type="pres">
      <dgm:prSet presAssocID="{21A5D7B0-B17B-49DB-B26A-3D7762E4A6C8}" presName="Name13" presStyleLbl="parChTrans1D2" presStyleIdx="3" presStyleCnt="8"/>
      <dgm:spPr/>
      <dgm:t>
        <a:bodyPr/>
        <a:lstStyle/>
        <a:p>
          <a:endParaRPr lang="ru-RU"/>
        </a:p>
      </dgm:t>
    </dgm:pt>
    <dgm:pt modelId="{CF96CA8A-2643-44AA-A730-CFE720FA16F3}" type="pres">
      <dgm:prSet presAssocID="{22EA07E2-DB23-4290-BC00-5B2279F13201}" presName="childText" presStyleLbl="bgAcc1" presStyleIdx="3" presStyleCnt="8" custScaleX="189231" custScaleY="78543" custLinFactNeighborX="-21024" custLinFactNeighborY="-101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C4C12A-8311-4262-859E-8F8D860ED938}" type="pres">
      <dgm:prSet presAssocID="{D439EC29-21E2-4F60-BEAB-4CCAF4B34D07}" presName="Name13" presStyleLbl="parChTrans1D2" presStyleIdx="4" presStyleCnt="8"/>
      <dgm:spPr/>
      <dgm:t>
        <a:bodyPr/>
        <a:lstStyle/>
        <a:p>
          <a:endParaRPr lang="ru-RU"/>
        </a:p>
      </dgm:t>
    </dgm:pt>
    <dgm:pt modelId="{D4171BC7-347D-4E1F-8F35-4BB6F5F9B1BB}" type="pres">
      <dgm:prSet presAssocID="{1CA3BBD3-A03E-4CC4-A34A-F8B98AA421FA}" presName="childText" presStyleLbl="bgAcc1" presStyleIdx="4" presStyleCnt="8" custScaleX="190875" custLinFactNeighborX="-21024" custLinFactNeighborY="-70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28AC2B-4DBE-4513-8E9A-1CAAA05C13D4}" type="pres">
      <dgm:prSet presAssocID="{44B66FD0-B597-46D8-92C0-33F3F6A5C87D}" presName="Name13" presStyleLbl="parChTrans1D2" presStyleIdx="5" presStyleCnt="8"/>
      <dgm:spPr/>
      <dgm:t>
        <a:bodyPr/>
        <a:lstStyle/>
        <a:p>
          <a:endParaRPr lang="ru-RU"/>
        </a:p>
      </dgm:t>
    </dgm:pt>
    <dgm:pt modelId="{EB540AFD-8108-4DB5-A455-5C5E852E8290}" type="pres">
      <dgm:prSet presAssocID="{FBB0E5D4-81C7-43CB-9A42-997038C890F0}" presName="childText" presStyleLbl="bgAcc1" presStyleIdx="5" presStyleCnt="8" custScaleX="190875" custLinFactNeighborX="-21024" custLinFactNeighborY="-61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7B7477-2812-4A33-B990-936F12716356}" type="pres">
      <dgm:prSet presAssocID="{9EDCED06-4F4C-4BDF-AEC7-1CB90E87CFBE}" presName="root" presStyleCnt="0"/>
      <dgm:spPr/>
    </dgm:pt>
    <dgm:pt modelId="{ECCDF077-D44A-4601-B400-08363D592831}" type="pres">
      <dgm:prSet presAssocID="{9EDCED06-4F4C-4BDF-AEC7-1CB90E87CFBE}" presName="rootComposite" presStyleCnt="0"/>
      <dgm:spPr/>
    </dgm:pt>
    <dgm:pt modelId="{641A1E1A-D2ED-4583-BC09-DED4078259F9}" type="pres">
      <dgm:prSet presAssocID="{9EDCED06-4F4C-4BDF-AEC7-1CB90E87CFBE}" presName="rootText" presStyleLbl="node1" presStyleIdx="1" presStyleCnt="2" custScaleX="274136" custScaleY="103935" custLinFactNeighborX="1117" custLinFactNeighborY="-4607"/>
      <dgm:spPr/>
      <dgm:t>
        <a:bodyPr/>
        <a:lstStyle/>
        <a:p>
          <a:endParaRPr lang="ru-RU"/>
        </a:p>
      </dgm:t>
    </dgm:pt>
    <dgm:pt modelId="{DBC25BC6-3AD9-4D6C-8229-874D99332F36}" type="pres">
      <dgm:prSet presAssocID="{9EDCED06-4F4C-4BDF-AEC7-1CB90E87CFBE}" presName="rootConnector" presStyleLbl="node1" presStyleIdx="1" presStyleCnt="2"/>
      <dgm:spPr/>
      <dgm:t>
        <a:bodyPr/>
        <a:lstStyle/>
        <a:p>
          <a:endParaRPr lang="ru-RU"/>
        </a:p>
      </dgm:t>
    </dgm:pt>
    <dgm:pt modelId="{CCCACDC5-92CC-4EA0-A129-00CF0AA9FCA6}" type="pres">
      <dgm:prSet presAssocID="{9EDCED06-4F4C-4BDF-AEC7-1CB90E87CFBE}" presName="childShape" presStyleCnt="0"/>
      <dgm:spPr/>
    </dgm:pt>
    <dgm:pt modelId="{61D01EA5-CDFA-4E0A-8D41-41677105ED70}" type="pres">
      <dgm:prSet presAssocID="{23F1031C-F24C-4FA1-A7E5-BE57A45F0B32}" presName="Name13" presStyleLbl="parChTrans1D2" presStyleIdx="6" presStyleCnt="8"/>
      <dgm:spPr/>
      <dgm:t>
        <a:bodyPr/>
        <a:lstStyle/>
        <a:p>
          <a:endParaRPr lang="ru-RU"/>
        </a:p>
      </dgm:t>
    </dgm:pt>
    <dgm:pt modelId="{0A06FB0B-74C8-421F-BE80-8A9211D1994A}" type="pres">
      <dgm:prSet presAssocID="{8993BBBE-F712-4425-9766-97BF5E9CA723}" presName="childText" presStyleLbl="bgAcc1" presStyleIdx="6" presStyleCnt="8" custScaleX="228831" custScaleY="131364" custLinFactNeighborX="5767" custLinFactNeighborY="159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C6C618-493A-4667-AF5B-9751C5ED951B}" type="pres">
      <dgm:prSet presAssocID="{46FAD269-D771-4AC9-978A-E14585DC2847}" presName="Name13" presStyleLbl="parChTrans1D2" presStyleIdx="7" presStyleCnt="8"/>
      <dgm:spPr/>
      <dgm:t>
        <a:bodyPr/>
        <a:lstStyle/>
        <a:p>
          <a:endParaRPr lang="ru-RU"/>
        </a:p>
      </dgm:t>
    </dgm:pt>
    <dgm:pt modelId="{A7F8D730-7ECF-4FBC-91A6-2E2D5B4CB18F}" type="pres">
      <dgm:prSet presAssocID="{85E00344-9E98-48C2-AD06-B9429C1943E6}" presName="childText" presStyleLbl="bgAcc1" presStyleIdx="7" presStyleCnt="8" custScaleX="228831" custScaleY="124718" custLinFactNeighborX="5767" custLinFactNeighborY="243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59DFED-4787-4710-B593-5761E1D3CF79}" type="presOf" srcId="{C5A684A9-2F1B-41D1-B7F5-B6C844745575}" destId="{C1BA3347-68A4-4048-8450-8CD9E4337209}" srcOrd="1" destOrd="0" presId="urn:microsoft.com/office/officeart/2005/8/layout/hierarchy3"/>
    <dgm:cxn modelId="{07091E49-DB68-450E-A957-77470554D721}" type="presOf" srcId="{4494540B-B36B-4CE2-A180-3EA44CDD4E98}" destId="{8166BFCD-DFE7-4789-BCDD-30376E757E06}" srcOrd="0" destOrd="0" presId="urn:microsoft.com/office/officeart/2005/8/layout/hierarchy3"/>
    <dgm:cxn modelId="{3F48F605-6823-415E-A3BE-D9D16A57E7A3}" type="presOf" srcId="{21A5D7B0-B17B-49DB-B26A-3D7762E4A6C8}" destId="{17C46157-C4DC-4050-83E4-DA67BDC1130D}" srcOrd="0" destOrd="0" presId="urn:microsoft.com/office/officeart/2005/8/layout/hierarchy3"/>
    <dgm:cxn modelId="{E7C5D3A2-BFF3-46D2-9900-3536085EC73C}" srcId="{C5A684A9-2F1B-41D1-B7F5-B6C844745575}" destId="{22EA07E2-DB23-4290-BC00-5B2279F13201}" srcOrd="3" destOrd="0" parTransId="{21A5D7B0-B17B-49DB-B26A-3D7762E4A6C8}" sibTransId="{EA020865-7677-453C-BAE4-AED6C95CA282}"/>
    <dgm:cxn modelId="{CF400159-6A0B-4AD5-997C-67E9AE486736}" type="presOf" srcId="{1CA3BBD3-A03E-4CC4-A34A-F8B98AA421FA}" destId="{D4171BC7-347D-4E1F-8F35-4BB6F5F9B1BB}" srcOrd="0" destOrd="0" presId="urn:microsoft.com/office/officeart/2005/8/layout/hierarchy3"/>
    <dgm:cxn modelId="{EC1EC890-DB1F-46B8-B3F1-96D585F394CE}" srcId="{7750DF1D-79CB-47BC-84CC-06446D52D66C}" destId="{9EDCED06-4F4C-4BDF-AEC7-1CB90E87CFBE}" srcOrd="1" destOrd="0" parTransId="{61082199-1B42-4FE1-8618-F6B0EE53EC38}" sibTransId="{2BCE0CAC-DD76-47B8-8393-7CDFC6CA0C86}"/>
    <dgm:cxn modelId="{2A8B5062-883B-457A-89AC-714994F0CCE8}" srcId="{9EDCED06-4F4C-4BDF-AEC7-1CB90E87CFBE}" destId="{8993BBBE-F712-4425-9766-97BF5E9CA723}" srcOrd="0" destOrd="0" parTransId="{23F1031C-F24C-4FA1-A7E5-BE57A45F0B32}" sibTransId="{69E3DE1B-F4B2-4510-A742-42ECCEB97A91}"/>
    <dgm:cxn modelId="{F57B6F45-079A-44E4-B377-0D55D655B6B6}" type="presOf" srcId="{C5A684A9-2F1B-41D1-B7F5-B6C844745575}" destId="{BDC95161-159D-44A2-B3CD-C21F74E58F06}" srcOrd="0" destOrd="0" presId="urn:microsoft.com/office/officeart/2005/8/layout/hierarchy3"/>
    <dgm:cxn modelId="{7016A5E4-E8AB-4FD6-9957-24B097B5898F}" type="presOf" srcId="{8CA3C1AF-15B5-405A-A817-3DA6897A759F}" destId="{7F8B1586-2E19-40D9-A08F-0F4551B68A36}" srcOrd="0" destOrd="0" presId="urn:microsoft.com/office/officeart/2005/8/layout/hierarchy3"/>
    <dgm:cxn modelId="{D1973E22-E707-46EC-B66D-5D5D2C147625}" srcId="{7750DF1D-79CB-47BC-84CC-06446D52D66C}" destId="{C5A684A9-2F1B-41D1-B7F5-B6C844745575}" srcOrd="0" destOrd="0" parTransId="{DC25498C-316A-4C1C-9AC6-E0CBEF821A69}" sibTransId="{611870AF-67D6-4082-B268-2E8CCFE048FA}"/>
    <dgm:cxn modelId="{718D4A16-D63B-466B-8E4A-7DC8A2EF5B4B}" type="presOf" srcId="{9EDCED06-4F4C-4BDF-AEC7-1CB90E87CFBE}" destId="{DBC25BC6-3AD9-4D6C-8229-874D99332F36}" srcOrd="1" destOrd="0" presId="urn:microsoft.com/office/officeart/2005/8/layout/hierarchy3"/>
    <dgm:cxn modelId="{10477F11-AD61-44A6-BE22-9B9557090BA8}" type="presOf" srcId="{7750DF1D-79CB-47BC-84CC-06446D52D66C}" destId="{7EAF5DE4-36F3-4F92-9EB6-F8C6B5801DC1}" srcOrd="0" destOrd="0" presId="urn:microsoft.com/office/officeart/2005/8/layout/hierarchy3"/>
    <dgm:cxn modelId="{013CE96D-7DC5-40A2-978E-A1A55EB14CAF}" srcId="{C5A684A9-2F1B-41D1-B7F5-B6C844745575}" destId="{C4151990-91CD-4CCC-ACB4-E67A4524D095}" srcOrd="1" destOrd="0" parTransId="{4494540B-B36B-4CE2-A180-3EA44CDD4E98}" sibTransId="{BED54961-0FD5-4021-9235-3B3C97D0DC0B}"/>
    <dgm:cxn modelId="{A78DCC8A-D657-4C57-AEEC-067A3AE93046}" type="presOf" srcId="{44B66FD0-B597-46D8-92C0-33F3F6A5C87D}" destId="{0728AC2B-4DBE-4513-8E9A-1CAAA05C13D4}" srcOrd="0" destOrd="0" presId="urn:microsoft.com/office/officeart/2005/8/layout/hierarchy3"/>
    <dgm:cxn modelId="{440191F9-5475-45BB-A0B5-0D4C02A71157}" srcId="{C5A684A9-2F1B-41D1-B7F5-B6C844745575}" destId="{1CA3BBD3-A03E-4CC4-A34A-F8B98AA421FA}" srcOrd="4" destOrd="0" parTransId="{D439EC29-21E2-4F60-BEAB-4CCAF4B34D07}" sibTransId="{3242EA4B-9FEC-4D17-A93F-5D1412B9B9A6}"/>
    <dgm:cxn modelId="{AE3087CD-54DD-40C2-A740-A1361DC3AADB}" type="presOf" srcId="{22EA07E2-DB23-4290-BC00-5B2279F13201}" destId="{CF96CA8A-2643-44AA-A730-CFE720FA16F3}" srcOrd="0" destOrd="0" presId="urn:microsoft.com/office/officeart/2005/8/layout/hierarchy3"/>
    <dgm:cxn modelId="{DB2B5E66-4BEF-4962-AD6D-12200969FADF}" type="presOf" srcId="{63E5E5E3-BC20-4038-809D-65D49ACE5646}" destId="{FEBFD2D4-501C-48D4-AB92-37C436C47F0F}" srcOrd="0" destOrd="0" presId="urn:microsoft.com/office/officeart/2005/8/layout/hierarchy3"/>
    <dgm:cxn modelId="{DC1A9CB3-F564-4F90-872C-6BA503F59ACC}" type="presOf" srcId="{C4151990-91CD-4CCC-ACB4-E67A4524D095}" destId="{DFB3C57E-9698-4764-BABF-08AB1EB04323}" srcOrd="0" destOrd="0" presId="urn:microsoft.com/office/officeart/2005/8/layout/hierarchy3"/>
    <dgm:cxn modelId="{08551D32-4C00-4BD5-ABB9-8332E1E4E4DA}" srcId="{C5A684A9-2F1B-41D1-B7F5-B6C844745575}" destId="{63E5E5E3-BC20-4038-809D-65D49ACE5646}" srcOrd="2" destOrd="0" parTransId="{C2E5A875-041B-427D-A1AE-E356B504DAF3}" sibTransId="{D81C3B35-8405-4F92-A1BB-2E6DF4231832}"/>
    <dgm:cxn modelId="{81D722E5-029A-4468-8615-C6855E7F57CC}" type="presOf" srcId="{85E00344-9E98-48C2-AD06-B9429C1943E6}" destId="{A7F8D730-7ECF-4FBC-91A6-2E2D5B4CB18F}" srcOrd="0" destOrd="0" presId="urn:microsoft.com/office/officeart/2005/8/layout/hierarchy3"/>
    <dgm:cxn modelId="{2D845F81-E27D-45A1-9D75-1CF9FAA5092F}" srcId="{C5A684A9-2F1B-41D1-B7F5-B6C844745575}" destId="{8C69A110-7FB2-453B-9AA1-0DA33D3CBCB4}" srcOrd="0" destOrd="0" parTransId="{8CA3C1AF-15B5-405A-A817-3DA6897A759F}" sibTransId="{808BD4A1-3FD7-49A9-8A2B-9A57D7F9D8F5}"/>
    <dgm:cxn modelId="{716C21B5-C22B-4FDD-B090-C5A2D27C5FC2}" type="presOf" srcId="{C2E5A875-041B-427D-A1AE-E356B504DAF3}" destId="{E35E149B-194E-4923-A98A-022A4C28B567}" srcOrd="0" destOrd="0" presId="urn:microsoft.com/office/officeart/2005/8/layout/hierarchy3"/>
    <dgm:cxn modelId="{1EE1CF08-76B6-417C-8481-1DB01B1DC5F8}" type="presOf" srcId="{FBB0E5D4-81C7-43CB-9A42-997038C890F0}" destId="{EB540AFD-8108-4DB5-A455-5C5E852E8290}" srcOrd="0" destOrd="0" presId="urn:microsoft.com/office/officeart/2005/8/layout/hierarchy3"/>
    <dgm:cxn modelId="{323A7B4E-5519-4C27-8E28-4560D5B54CDA}" srcId="{C5A684A9-2F1B-41D1-B7F5-B6C844745575}" destId="{FBB0E5D4-81C7-43CB-9A42-997038C890F0}" srcOrd="5" destOrd="0" parTransId="{44B66FD0-B597-46D8-92C0-33F3F6A5C87D}" sibTransId="{56E5E08B-6F64-4A66-B2AB-2F8C234FC9BB}"/>
    <dgm:cxn modelId="{00556955-A1A1-4DD6-A58C-68EB2E20D893}" type="presOf" srcId="{D439EC29-21E2-4F60-BEAB-4CCAF4B34D07}" destId="{C4C4C12A-8311-4262-859E-8F8D860ED938}" srcOrd="0" destOrd="0" presId="urn:microsoft.com/office/officeart/2005/8/layout/hierarchy3"/>
    <dgm:cxn modelId="{307A6E67-794E-4730-9BAE-17D2866CF974}" type="presOf" srcId="{23F1031C-F24C-4FA1-A7E5-BE57A45F0B32}" destId="{61D01EA5-CDFA-4E0A-8D41-41677105ED70}" srcOrd="0" destOrd="0" presId="urn:microsoft.com/office/officeart/2005/8/layout/hierarchy3"/>
    <dgm:cxn modelId="{6A710E91-F504-44E1-B31E-DC59E9C8173F}" type="presOf" srcId="{8C69A110-7FB2-453B-9AA1-0DA33D3CBCB4}" destId="{E6804FED-A454-4D48-829B-502D62D9D7CC}" srcOrd="0" destOrd="0" presId="urn:microsoft.com/office/officeart/2005/8/layout/hierarchy3"/>
    <dgm:cxn modelId="{EFD75F94-7F10-4A6D-87DB-E4D593023FAF}" type="presOf" srcId="{8993BBBE-F712-4425-9766-97BF5E9CA723}" destId="{0A06FB0B-74C8-421F-BE80-8A9211D1994A}" srcOrd="0" destOrd="0" presId="urn:microsoft.com/office/officeart/2005/8/layout/hierarchy3"/>
    <dgm:cxn modelId="{8FE5E4ED-3143-4872-881A-7C4E2D00E248}" srcId="{9EDCED06-4F4C-4BDF-AEC7-1CB90E87CFBE}" destId="{85E00344-9E98-48C2-AD06-B9429C1943E6}" srcOrd="1" destOrd="0" parTransId="{46FAD269-D771-4AC9-978A-E14585DC2847}" sibTransId="{F296F515-0069-4EFF-BCDA-905C28146267}"/>
    <dgm:cxn modelId="{166664D7-47F0-4F70-9312-C02BCF38E092}" type="presOf" srcId="{46FAD269-D771-4AC9-978A-E14585DC2847}" destId="{F7C6C618-493A-4667-AF5B-9751C5ED951B}" srcOrd="0" destOrd="0" presId="urn:microsoft.com/office/officeart/2005/8/layout/hierarchy3"/>
    <dgm:cxn modelId="{4E6EB090-56D3-4706-AF4F-3B50E0486D17}" type="presOf" srcId="{9EDCED06-4F4C-4BDF-AEC7-1CB90E87CFBE}" destId="{641A1E1A-D2ED-4583-BC09-DED4078259F9}" srcOrd="0" destOrd="0" presId="urn:microsoft.com/office/officeart/2005/8/layout/hierarchy3"/>
    <dgm:cxn modelId="{CD5EFC4C-3A18-47E0-BE3D-A5F9C01A8D49}" type="presParOf" srcId="{7EAF5DE4-36F3-4F92-9EB6-F8C6B5801DC1}" destId="{D57930D7-9E28-4E71-BCB3-73C31F2C8849}" srcOrd="0" destOrd="0" presId="urn:microsoft.com/office/officeart/2005/8/layout/hierarchy3"/>
    <dgm:cxn modelId="{9791BF49-F8E4-4CC3-9C94-BEECE96185BA}" type="presParOf" srcId="{D57930D7-9E28-4E71-BCB3-73C31F2C8849}" destId="{5CCB0518-E539-454A-91B1-4294BCD7401A}" srcOrd="0" destOrd="0" presId="urn:microsoft.com/office/officeart/2005/8/layout/hierarchy3"/>
    <dgm:cxn modelId="{18B3D064-4257-44CD-ADE7-D5D31F4491AF}" type="presParOf" srcId="{5CCB0518-E539-454A-91B1-4294BCD7401A}" destId="{BDC95161-159D-44A2-B3CD-C21F74E58F06}" srcOrd="0" destOrd="0" presId="urn:microsoft.com/office/officeart/2005/8/layout/hierarchy3"/>
    <dgm:cxn modelId="{6C290AB3-1D4A-4E4B-826D-E0681E662CB6}" type="presParOf" srcId="{5CCB0518-E539-454A-91B1-4294BCD7401A}" destId="{C1BA3347-68A4-4048-8450-8CD9E4337209}" srcOrd="1" destOrd="0" presId="urn:microsoft.com/office/officeart/2005/8/layout/hierarchy3"/>
    <dgm:cxn modelId="{C0FF36FD-9052-4F8D-A0A8-63BFD66718B2}" type="presParOf" srcId="{D57930D7-9E28-4E71-BCB3-73C31F2C8849}" destId="{FE968624-3B43-4342-926C-2CA524AA8E49}" srcOrd="1" destOrd="0" presId="urn:microsoft.com/office/officeart/2005/8/layout/hierarchy3"/>
    <dgm:cxn modelId="{A77FD197-7CEC-4A0B-BB7C-CFD71F076551}" type="presParOf" srcId="{FE968624-3B43-4342-926C-2CA524AA8E49}" destId="{7F8B1586-2E19-40D9-A08F-0F4551B68A36}" srcOrd="0" destOrd="0" presId="urn:microsoft.com/office/officeart/2005/8/layout/hierarchy3"/>
    <dgm:cxn modelId="{E090F1DE-AA48-4007-A751-F3C43A3D1675}" type="presParOf" srcId="{FE968624-3B43-4342-926C-2CA524AA8E49}" destId="{E6804FED-A454-4D48-829B-502D62D9D7CC}" srcOrd="1" destOrd="0" presId="urn:microsoft.com/office/officeart/2005/8/layout/hierarchy3"/>
    <dgm:cxn modelId="{E53223D2-A450-4E16-AB82-132EFA74E762}" type="presParOf" srcId="{FE968624-3B43-4342-926C-2CA524AA8E49}" destId="{8166BFCD-DFE7-4789-BCDD-30376E757E06}" srcOrd="2" destOrd="0" presId="urn:microsoft.com/office/officeart/2005/8/layout/hierarchy3"/>
    <dgm:cxn modelId="{B9D49295-A099-43B6-97B4-82CEEB0B87FB}" type="presParOf" srcId="{FE968624-3B43-4342-926C-2CA524AA8E49}" destId="{DFB3C57E-9698-4764-BABF-08AB1EB04323}" srcOrd="3" destOrd="0" presId="urn:microsoft.com/office/officeart/2005/8/layout/hierarchy3"/>
    <dgm:cxn modelId="{DC414028-9EAD-48ED-B94B-A95134137F39}" type="presParOf" srcId="{FE968624-3B43-4342-926C-2CA524AA8E49}" destId="{E35E149B-194E-4923-A98A-022A4C28B567}" srcOrd="4" destOrd="0" presId="urn:microsoft.com/office/officeart/2005/8/layout/hierarchy3"/>
    <dgm:cxn modelId="{4A392429-3911-48CD-AC73-FA8410AB66C6}" type="presParOf" srcId="{FE968624-3B43-4342-926C-2CA524AA8E49}" destId="{FEBFD2D4-501C-48D4-AB92-37C436C47F0F}" srcOrd="5" destOrd="0" presId="urn:microsoft.com/office/officeart/2005/8/layout/hierarchy3"/>
    <dgm:cxn modelId="{338504BB-F3D7-46C8-9F31-FA0A5CEADD75}" type="presParOf" srcId="{FE968624-3B43-4342-926C-2CA524AA8E49}" destId="{17C46157-C4DC-4050-83E4-DA67BDC1130D}" srcOrd="6" destOrd="0" presId="urn:microsoft.com/office/officeart/2005/8/layout/hierarchy3"/>
    <dgm:cxn modelId="{DD669C13-A8F9-443B-983B-E58DA97892D0}" type="presParOf" srcId="{FE968624-3B43-4342-926C-2CA524AA8E49}" destId="{CF96CA8A-2643-44AA-A730-CFE720FA16F3}" srcOrd="7" destOrd="0" presId="urn:microsoft.com/office/officeart/2005/8/layout/hierarchy3"/>
    <dgm:cxn modelId="{4E897D52-6AAF-4B40-B5FE-F07FC908EA46}" type="presParOf" srcId="{FE968624-3B43-4342-926C-2CA524AA8E49}" destId="{C4C4C12A-8311-4262-859E-8F8D860ED938}" srcOrd="8" destOrd="0" presId="urn:microsoft.com/office/officeart/2005/8/layout/hierarchy3"/>
    <dgm:cxn modelId="{27263382-FFA1-4C6C-A334-91D5A17FEF8B}" type="presParOf" srcId="{FE968624-3B43-4342-926C-2CA524AA8E49}" destId="{D4171BC7-347D-4E1F-8F35-4BB6F5F9B1BB}" srcOrd="9" destOrd="0" presId="urn:microsoft.com/office/officeart/2005/8/layout/hierarchy3"/>
    <dgm:cxn modelId="{B17072C7-42D4-4C8D-A2A2-5984EBB42539}" type="presParOf" srcId="{FE968624-3B43-4342-926C-2CA524AA8E49}" destId="{0728AC2B-4DBE-4513-8E9A-1CAAA05C13D4}" srcOrd="10" destOrd="0" presId="urn:microsoft.com/office/officeart/2005/8/layout/hierarchy3"/>
    <dgm:cxn modelId="{2DC82849-DE73-475C-A887-D05CA6E70440}" type="presParOf" srcId="{FE968624-3B43-4342-926C-2CA524AA8E49}" destId="{EB540AFD-8108-4DB5-A455-5C5E852E8290}" srcOrd="11" destOrd="0" presId="urn:microsoft.com/office/officeart/2005/8/layout/hierarchy3"/>
    <dgm:cxn modelId="{735BCB6E-13B3-4C72-89E7-6DD439D8FC7A}" type="presParOf" srcId="{7EAF5DE4-36F3-4F92-9EB6-F8C6B5801DC1}" destId="{DD7B7477-2812-4A33-B990-936F12716356}" srcOrd="1" destOrd="0" presId="urn:microsoft.com/office/officeart/2005/8/layout/hierarchy3"/>
    <dgm:cxn modelId="{DD1535CF-5FF9-4F3C-9247-51B1B0DEDC71}" type="presParOf" srcId="{DD7B7477-2812-4A33-B990-936F12716356}" destId="{ECCDF077-D44A-4601-B400-08363D592831}" srcOrd="0" destOrd="0" presId="urn:microsoft.com/office/officeart/2005/8/layout/hierarchy3"/>
    <dgm:cxn modelId="{6387A3CD-0A02-4402-B834-CC76136A8F91}" type="presParOf" srcId="{ECCDF077-D44A-4601-B400-08363D592831}" destId="{641A1E1A-D2ED-4583-BC09-DED4078259F9}" srcOrd="0" destOrd="0" presId="urn:microsoft.com/office/officeart/2005/8/layout/hierarchy3"/>
    <dgm:cxn modelId="{CA91B29A-B756-4D28-BA66-544015F6BBFE}" type="presParOf" srcId="{ECCDF077-D44A-4601-B400-08363D592831}" destId="{DBC25BC6-3AD9-4D6C-8229-874D99332F36}" srcOrd="1" destOrd="0" presId="urn:microsoft.com/office/officeart/2005/8/layout/hierarchy3"/>
    <dgm:cxn modelId="{6F4807E5-3076-4C39-B746-16462987BE70}" type="presParOf" srcId="{DD7B7477-2812-4A33-B990-936F12716356}" destId="{CCCACDC5-92CC-4EA0-A129-00CF0AA9FCA6}" srcOrd="1" destOrd="0" presId="urn:microsoft.com/office/officeart/2005/8/layout/hierarchy3"/>
    <dgm:cxn modelId="{011B7660-1F97-4E1B-B431-BB751544D6B1}" type="presParOf" srcId="{CCCACDC5-92CC-4EA0-A129-00CF0AA9FCA6}" destId="{61D01EA5-CDFA-4E0A-8D41-41677105ED70}" srcOrd="0" destOrd="0" presId="urn:microsoft.com/office/officeart/2005/8/layout/hierarchy3"/>
    <dgm:cxn modelId="{C9C2537A-1375-48EF-9B3F-B4597B220836}" type="presParOf" srcId="{CCCACDC5-92CC-4EA0-A129-00CF0AA9FCA6}" destId="{0A06FB0B-74C8-421F-BE80-8A9211D1994A}" srcOrd="1" destOrd="0" presId="urn:microsoft.com/office/officeart/2005/8/layout/hierarchy3"/>
    <dgm:cxn modelId="{B064DEA4-974C-46F4-A988-0BAE8C54000C}" type="presParOf" srcId="{CCCACDC5-92CC-4EA0-A129-00CF0AA9FCA6}" destId="{F7C6C618-493A-4667-AF5B-9751C5ED951B}" srcOrd="2" destOrd="0" presId="urn:microsoft.com/office/officeart/2005/8/layout/hierarchy3"/>
    <dgm:cxn modelId="{495E62BF-DA44-436D-9916-D69682DD64CF}" type="presParOf" srcId="{CCCACDC5-92CC-4EA0-A129-00CF0AA9FCA6}" destId="{A7F8D730-7ECF-4FBC-91A6-2E2D5B4CB18F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750DF1D-79CB-47BC-84CC-06446D52D66C}" type="doc">
      <dgm:prSet loTypeId="urn:microsoft.com/office/officeart/2005/8/layout/hierarchy3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C5A684A9-2F1B-41D1-B7F5-B6C844745575}">
      <dgm:prSet phldrT="[Текст]" custT="1"/>
      <dgm:spPr/>
      <dgm:t>
        <a:bodyPr/>
        <a:lstStyle/>
        <a:p>
          <a:r>
            <a:rPr lang="ru-RU" sz="2400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Обязательные трудовые функции</a:t>
          </a:r>
          <a:endParaRPr lang="ru-RU" sz="2400" b="1" dirty="0">
            <a:effectLst/>
          </a:endParaRPr>
        </a:p>
      </dgm:t>
    </dgm:pt>
    <dgm:pt modelId="{DC25498C-316A-4C1C-9AC6-E0CBEF821A69}" type="parTrans" cxnId="{D1973E22-E707-46EC-B66D-5D5D2C147625}">
      <dgm:prSet/>
      <dgm:spPr/>
      <dgm:t>
        <a:bodyPr/>
        <a:lstStyle/>
        <a:p>
          <a:endParaRPr lang="ru-RU" sz="2000"/>
        </a:p>
      </dgm:t>
    </dgm:pt>
    <dgm:pt modelId="{611870AF-67D6-4082-B268-2E8CCFE048FA}" type="sibTrans" cxnId="{D1973E22-E707-46EC-B66D-5D5D2C147625}">
      <dgm:prSet/>
      <dgm:spPr/>
      <dgm:t>
        <a:bodyPr/>
        <a:lstStyle/>
        <a:p>
          <a:endParaRPr lang="ru-RU" sz="2000"/>
        </a:p>
      </dgm:t>
    </dgm:pt>
    <dgm:pt modelId="{8C69A110-7FB2-453B-9AA1-0DA33D3CBCB4}">
      <dgm:prSet phldrT="[Текст]" custT="1"/>
      <dgm:spPr/>
      <dgm:t>
        <a:bodyPr/>
        <a:lstStyle/>
        <a:p>
          <a:r>
            <a:rPr lang="ru-RU" sz="1400" dirty="0" smtClean="0"/>
            <a:t>Оценка потребности в питании, диагностика проблем питания, назначение, последующий мониторинг и оценка эффективности вмешательств в области питания (с экспертным уровнем компетенций)</a:t>
          </a:r>
          <a:endParaRPr lang="ru-RU" sz="1400" dirty="0"/>
        </a:p>
      </dgm:t>
    </dgm:pt>
    <dgm:pt modelId="{8CA3C1AF-15B5-405A-A817-3DA6897A759F}" type="parTrans" cxnId="{2D845F81-E27D-45A1-9D75-1CF9FAA5092F}">
      <dgm:prSet/>
      <dgm:spPr/>
      <dgm:t>
        <a:bodyPr/>
        <a:lstStyle/>
        <a:p>
          <a:endParaRPr lang="ru-RU" sz="2000"/>
        </a:p>
      </dgm:t>
    </dgm:pt>
    <dgm:pt modelId="{808BD4A1-3FD7-49A9-8A2B-9A57D7F9D8F5}" type="sibTrans" cxnId="{2D845F81-E27D-45A1-9D75-1CF9FAA5092F}">
      <dgm:prSet/>
      <dgm:spPr/>
      <dgm:t>
        <a:bodyPr/>
        <a:lstStyle/>
        <a:p>
          <a:endParaRPr lang="ru-RU" sz="2000"/>
        </a:p>
      </dgm:t>
    </dgm:pt>
    <dgm:pt modelId="{C4151990-91CD-4CCC-ACB4-E67A4524D095}">
      <dgm:prSet phldrT="[Текст]" custT="1"/>
      <dgm:spPr/>
      <dgm:t>
        <a:bodyPr/>
        <a:lstStyle/>
        <a:p>
          <a:r>
            <a:rPr lang="kk-KZ" sz="1400" dirty="0" smtClean="0"/>
            <a:t>П</a:t>
          </a:r>
          <a:r>
            <a:rPr lang="ru-RU" sz="1400" dirty="0" err="1" smtClean="0"/>
            <a:t>роведение</a:t>
          </a:r>
          <a:r>
            <a:rPr lang="ru-RU" sz="1400" dirty="0" smtClean="0"/>
            <a:t> и применение на практике результатов исследований, способствующих повышению безопасности и качества практики и услуг в области питания и диетологии</a:t>
          </a:r>
          <a:endParaRPr lang="ru-RU" sz="1400" dirty="0"/>
        </a:p>
      </dgm:t>
    </dgm:pt>
    <dgm:pt modelId="{4494540B-B36B-4CE2-A180-3EA44CDD4E98}" type="parTrans" cxnId="{013CE96D-7DC5-40A2-978E-A1A55EB14CAF}">
      <dgm:prSet/>
      <dgm:spPr/>
      <dgm:t>
        <a:bodyPr/>
        <a:lstStyle/>
        <a:p>
          <a:endParaRPr lang="ru-RU" sz="2000"/>
        </a:p>
      </dgm:t>
    </dgm:pt>
    <dgm:pt modelId="{BED54961-0FD5-4021-9235-3B3C97D0DC0B}" type="sibTrans" cxnId="{013CE96D-7DC5-40A2-978E-A1A55EB14CAF}">
      <dgm:prSet/>
      <dgm:spPr/>
      <dgm:t>
        <a:bodyPr/>
        <a:lstStyle/>
        <a:p>
          <a:endParaRPr lang="ru-RU" sz="2000"/>
        </a:p>
      </dgm:t>
    </dgm:pt>
    <dgm:pt modelId="{9EDCED06-4F4C-4BDF-AEC7-1CB90E87CFBE}">
      <dgm:prSet phldrT="[Текст]" custT="1"/>
      <dgm:spPr/>
      <dgm:t>
        <a:bodyPr/>
        <a:lstStyle/>
        <a:p>
          <a:r>
            <a:rPr lang="kk-KZ" sz="2400" b="1" dirty="0" smtClean="0">
              <a:effectLst/>
            </a:rPr>
            <a:t>Дополнительные трудовые функции</a:t>
          </a:r>
          <a:endParaRPr lang="ru-RU" sz="2400" b="1" dirty="0">
            <a:effectLst/>
          </a:endParaRPr>
        </a:p>
      </dgm:t>
    </dgm:pt>
    <dgm:pt modelId="{61082199-1B42-4FE1-8618-F6B0EE53EC38}" type="parTrans" cxnId="{EC1EC890-DB1F-46B8-B3F1-96D585F394CE}">
      <dgm:prSet/>
      <dgm:spPr/>
      <dgm:t>
        <a:bodyPr/>
        <a:lstStyle/>
        <a:p>
          <a:endParaRPr lang="ru-RU" sz="2000"/>
        </a:p>
      </dgm:t>
    </dgm:pt>
    <dgm:pt modelId="{2BCE0CAC-DD76-47B8-8393-7CDFC6CA0C86}" type="sibTrans" cxnId="{EC1EC890-DB1F-46B8-B3F1-96D585F394CE}">
      <dgm:prSet/>
      <dgm:spPr/>
      <dgm:t>
        <a:bodyPr/>
        <a:lstStyle/>
        <a:p>
          <a:endParaRPr lang="ru-RU" sz="2000"/>
        </a:p>
      </dgm:t>
    </dgm:pt>
    <dgm:pt modelId="{8993BBBE-F712-4425-9766-97BF5E9CA723}">
      <dgm:prSet phldrT="[Текст]" custT="1"/>
      <dgm:spPr/>
      <dgm:t>
        <a:bodyPr/>
        <a:lstStyle/>
        <a:p>
          <a:r>
            <a:rPr lang="ru-RU" sz="1200" dirty="0" smtClean="0"/>
            <a:t>Укрепление общественного здоровья на основе разработки и реализации программ здорового питания (с экспертным уровнем компетенций)</a:t>
          </a:r>
          <a:endParaRPr lang="kk-KZ" sz="1200" dirty="0" smtClean="0"/>
        </a:p>
      </dgm:t>
    </dgm:pt>
    <dgm:pt modelId="{23F1031C-F24C-4FA1-A7E5-BE57A45F0B32}" type="parTrans" cxnId="{2A8B5062-883B-457A-89AC-714994F0CCE8}">
      <dgm:prSet/>
      <dgm:spPr/>
      <dgm:t>
        <a:bodyPr/>
        <a:lstStyle/>
        <a:p>
          <a:endParaRPr lang="ru-RU" sz="2000"/>
        </a:p>
      </dgm:t>
    </dgm:pt>
    <dgm:pt modelId="{69E3DE1B-F4B2-4510-A742-42ECCEB97A91}" type="sibTrans" cxnId="{2A8B5062-883B-457A-89AC-714994F0CCE8}">
      <dgm:prSet/>
      <dgm:spPr/>
      <dgm:t>
        <a:bodyPr/>
        <a:lstStyle/>
        <a:p>
          <a:endParaRPr lang="ru-RU" sz="2000"/>
        </a:p>
      </dgm:t>
    </dgm:pt>
    <dgm:pt modelId="{85E00344-9E98-48C2-AD06-B9429C1943E6}">
      <dgm:prSet phldrT="[Текст]" custT="1"/>
      <dgm:spPr/>
      <dgm:t>
        <a:bodyPr/>
        <a:lstStyle/>
        <a:p>
          <a:r>
            <a:rPr lang="ru-RU" sz="1200" dirty="0" smtClean="0"/>
            <a:t>Разработка и поддержка реализации программ питания спортсменов для достижения лучших спортивных результатов</a:t>
          </a:r>
          <a:r>
            <a:rPr lang="ru-RU" sz="1200" i="1" dirty="0" smtClean="0"/>
            <a:t> </a:t>
          </a:r>
          <a:r>
            <a:rPr lang="ru-RU" sz="1200" dirty="0" smtClean="0"/>
            <a:t>(с экспертным уровнем компетенций)</a:t>
          </a:r>
        </a:p>
      </dgm:t>
    </dgm:pt>
    <dgm:pt modelId="{46FAD269-D771-4AC9-978A-E14585DC2847}" type="parTrans" cxnId="{8FE5E4ED-3143-4872-881A-7C4E2D00E248}">
      <dgm:prSet/>
      <dgm:spPr/>
      <dgm:t>
        <a:bodyPr/>
        <a:lstStyle/>
        <a:p>
          <a:endParaRPr lang="ru-RU" sz="2000"/>
        </a:p>
      </dgm:t>
    </dgm:pt>
    <dgm:pt modelId="{F296F515-0069-4EFF-BCDA-905C28146267}" type="sibTrans" cxnId="{8FE5E4ED-3143-4872-881A-7C4E2D00E248}">
      <dgm:prSet/>
      <dgm:spPr/>
      <dgm:t>
        <a:bodyPr/>
        <a:lstStyle/>
        <a:p>
          <a:endParaRPr lang="ru-RU" sz="2000"/>
        </a:p>
      </dgm:t>
    </dgm:pt>
    <dgm:pt modelId="{7EAF5DE4-36F3-4F92-9EB6-F8C6B5801DC1}" type="pres">
      <dgm:prSet presAssocID="{7750DF1D-79CB-47BC-84CC-06446D52D66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57930D7-9E28-4E71-BCB3-73C31F2C8849}" type="pres">
      <dgm:prSet presAssocID="{C5A684A9-2F1B-41D1-B7F5-B6C844745575}" presName="root" presStyleCnt="0"/>
      <dgm:spPr/>
    </dgm:pt>
    <dgm:pt modelId="{5CCB0518-E539-454A-91B1-4294BCD7401A}" type="pres">
      <dgm:prSet presAssocID="{C5A684A9-2F1B-41D1-B7F5-B6C844745575}" presName="rootComposite" presStyleCnt="0"/>
      <dgm:spPr/>
    </dgm:pt>
    <dgm:pt modelId="{BDC95161-159D-44A2-B3CD-C21F74E58F06}" type="pres">
      <dgm:prSet presAssocID="{C5A684A9-2F1B-41D1-B7F5-B6C844745575}" presName="rootText" presStyleLbl="node1" presStyleIdx="0" presStyleCnt="2" custScaleX="188775" custScaleY="101693" custLinFactNeighborX="12106" custLinFactNeighborY="-75900"/>
      <dgm:spPr/>
      <dgm:t>
        <a:bodyPr/>
        <a:lstStyle/>
        <a:p>
          <a:endParaRPr lang="ru-RU"/>
        </a:p>
      </dgm:t>
    </dgm:pt>
    <dgm:pt modelId="{C1BA3347-68A4-4048-8450-8CD9E4337209}" type="pres">
      <dgm:prSet presAssocID="{C5A684A9-2F1B-41D1-B7F5-B6C844745575}" presName="rootConnector" presStyleLbl="node1" presStyleIdx="0" presStyleCnt="2"/>
      <dgm:spPr/>
      <dgm:t>
        <a:bodyPr/>
        <a:lstStyle/>
        <a:p>
          <a:endParaRPr lang="ru-RU"/>
        </a:p>
      </dgm:t>
    </dgm:pt>
    <dgm:pt modelId="{FE968624-3B43-4342-926C-2CA524AA8E49}" type="pres">
      <dgm:prSet presAssocID="{C5A684A9-2F1B-41D1-B7F5-B6C844745575}" presName="childShape" presStyleCnt="0"/>
      <dgm:spPr/>
    </dgm:pt>
    <dgm:pt modelId="{7F8B1586-2E19-40D9-A08F-0F4551B68A36}" type="pres">
      <dgm:prSet presAssocID="{8CA3C1AF-15B5-405A-A817-3DA6897A759F}" presName="Name13" presStyleLbl="parChTrans1D2" presStyleIdx="0" presStyleCnt="4"/>
      <dgm:spPr/>
      <dgm:t>
        <a:bodyPr/>
        <a:lstStyle/>
        <a:p>
          <a:endParaRPr lang="ru-RU"/>
        </a:p>
      </dgm:t>
    </dgm:pt>
    <dgm:pt modelId="{E6804FED-A454-4D48-829B-502D62D9D7CC}" type="pres">
      <dgm:prSet presAssocID="{8C69A110-7FB2-453B-9AA1-0DA33D3CBCB4}" presName="childText" presStyleLbl="bgAcc1" presStyleIdx="0" presStyleCnt="4" custScaleX="202888" custScaleY="159335" custLinFactNeighborX="7441" custLinFactNeighborY="-410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66BFCD-DFE7-4789-BCDD-30376E757E06}" type="pres">
      <dgm:prSet presAssocID="{4494540B-B36B-4CE2-A180-3EA44CDD4E98}" presName="Name13" presStyleLbl="parChTrans1D2" presStyleIdx="1" presStyleCnt="4"/>
      <dgm:spPr/>
      <dgm:t>
        <a:bodyPr/>
        <a:lstStyle/>
        <a:p>
          <a:endParaRPr lang="ru-RU"/>
        </a:p>
      </dgm:t>
    </dgm:pt>
    <dgm:pt modelId="{DFB3C57E-9698-4764-BABF-08AB1EB04323}" type="pres">
      <dgm:prSet presAssocID="{C4151990-91CD-4CCC-ACB4-E67A4524D095}" presName="childText" presStyleLbl="bgAcc1" presStyleIdx="1" presStyleCnt="4" custScaleX="211920" custScaleY="164840" custLinFactNeighborX="3052" custLinFactNeighborY="-17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7B7477-2812-4A33-B990-936F12716356}" type="pres">
      <dgm:prSet presAssocID="{9EDCED06-4F4C-4BDF-AEC7-1CB90E87CFBE}" presName="root" presStyleCnt="0"/>
      <dgm:spPr/>
    </dgm:pt>
    <dgm:pt modelId="{ECCDF077-D44A-4601-B400-08363D592831}" type="pres">
      <dgm:prSet presAssocID="{9EDCED06-4F4C-4BDF-AEC7-1CB90E87CFBE}" presName="rootComposite" presStyleCnt="0"/>
      <dgm:spPr/>
    </dgm:pt>
    <dgm:pt modelId="{641A1E1A-D2ED-4583-BC09-DED4078259F9}" type="pres">
      <dgm:prSet presAssocID="{9EDCED06-4F4C-4BDF-AEC7-1CB90E87CFBE}" presName="rootText" presStyleLbl="node1" presStyleIdx="1" presStyleCnt="2" custScaleX="199905" custScaleY="103935" custLinFactNeighborX="5501" custLinFactNeighborY="-75900"/>
      <dgm:spPr/>
      <dgm:t>
        <a:bodyPr/>
        <a:lstStyle/>
        <a:p>
          <a:endParaRPr lang="ru-RU"/>
        </a:p>
      </dgm:t>
    </dgm:pt>
    <dgm:pt modelId="{DBC25BC6-3AD9-4D6C-8229-874D99332F36}" type="pres">
      <dgm:prSet presAssocID="{9EDCED06-4F4C-4BDF-AEC7-1CB90E87CFBE}" presName="rootConnector" presStyleLbl="node1" presStyleIdx="1" presStyleCnt="2"/>
      <dgm:spPr/>
      <dgm:t>
        <a:bodyPr/>
        <a:lstStyle/>
        <a:p>
          <a:endParaRPr lang="ru-RU"/>
        </a:p>
      </dgm:t>
    </dgm:pt>
    <dgm:pt modelId="{CCCACDC5-92CC-4EA0-A129-00CF0AA9FCA6}" type="pres">
      <dgm:prSet presAssocID="{9EDCED06-4F4C-4BDF-AEC7-1CB90E87CFBE}" presName="childShape" presStyleCnt="0"/>
      <dgm:spPr/>
    </dgm:pt>
    <dgm:pt modelId="{61D01EA5-CDFA-4E0A-8D41-41677105ED70}" type="pres">
      <dgm:prSet presAssocID="{23F1031C-F24C-4FA1-A7E5-BE57A45F0B32}" presName="Name13" presStyleLbl="parChTrans1D2" presStyleIdx="2" presStyleCnt="4"/>
      <dgm:spPr/>
      <dgm:t>
        <a:bodyPr/>
        <a:lstStyle/>
        <a:p>
          <a:endParaRPr lang="ru-RU"/>
        </a:p>
      </dgm:t>
    </dgm:pt>
    <dgm:pt modelId="{0A06FB0B-74C8-421F-BE80-8A9211D1994A}" type="pres">
      <dgm:prSet presAssocID="{8993BBBE-F712-4425-9766-97BF5E9CA723}" presName="childText" presStyleLbl="bgAcc1" presStyleIdx="2" presStyleCnt="4" custScaleX="228831" custScaleY="1313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C6C618-493A-4667-AF5B-9751C5ED951B}" type="pres">
      <dgm:prSet presAssocID="{46FAD269-D771-4AC9-978A-E14585DC2847}" presName="Name13" presStyleLbl="parChTrans1D2" presStyleIdx="3" presStyleCnt="4"/>
      <dgm:spPr/>
      <dgm:t>
        <a:bodyPr/>
        <a:lstStyle/>
        <a:p>
          <a:endParaRPr lang="ru-RU"/>
        </a:p>
      </dgm:t>
    </dgm:pt>
    <dgm:pt modelId="{A7F8D730-7ECF-4FBC-91A6-2E2D5B4CB18F}" type="pres">
      <dgm:prSet presAssocID="{85E00344-9E98-48C2-AD06-B9429C1943E6}" presName="childText" presStyleLbl="bgAcc1" presStyleIdx="3" presStyleCnt="4" custScaleX="228831" custScaleY="1247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AE7CAD-785A-4488-8F9B-C1AF9A287FDC}" type="presOf" srcId="{46FAD269-D771-4AC9-978A-E14585DC2847}" destId="{F7C6C618-493A-4667-AF5B-9751C5ED951B}" srcOrd="0" destOrd="0" presId="urn:microsoft.com/office/officeart/2005/8/layout/hierarchy3"/>
    <dgm:cxn modelId="{D1973E22-E707-46EC-B66D-5D5D2C147625}" srcId="{7750DF1D-79CB-47BC-84CC-06446D52D66C}" destId="{C5A684A9-2F1B-41D1-B7F5-B6C844745575}" srcOrd="0" destOrd="0" parTransId="{DC25498C-316A-4C1C-9AC6-E0CBEF821A69}" sibTransId="{611870AF-67D6-4082-B268-2E8CCFE048FA}"/>
    <dgm:cxn modelId="{013CE96D-7DC5-40A2-978E-A1A55EB14CAF}" srcId="{C5A684A9-2F1B-41D1-B7F5-B6C844745575}" destId="{C4151990-91CD-4CCC-ACB4-E67A4524D095}" srcOrd="1" destOrd="0" parTransId="{4494540B-B36B-4CE2-A180-3EA44CDD4E98}" sibTransId="{BED54961-0FD5-4021-9235-3B3C97D0DC0B}"/>
    <dgm:cxn modelId="{602FC018-1304-45F1-A5A1-43AD6E9E1797}" type="presOf" srcId="{8CA3C1AF-15B5-405A-A817-3DA6897A759F}" destId="{7F8B1586-2E19-40D9-A08F-0F4551B68A36}" srcOrd="0" destOrd="0" presId="urn:microsoft.com/office/officeart/2005/8/layout/hierarchy3"/>
    <dgm:cxn modelId="{F12397A4-F4DD-40C4-87EA-58607405E3E9}" type="presOf" srcId="{C5A684A9-2F1B-41D1-B7F5-B6C844745575}" destId="{C1BA3347-68A4-4048-8450-8CD9E4337209}" srcOrd="1" destOrd="0" presId="urn:microsoft.com/office/officeart/2005/8/layout/hierarchy3"/>
    <dgm:cxn modelId="{72E2322A-F10F-4FBB-9323-0DA425525CF2}" type="presOf" srcId="{9EDCED06-4F4C-4BDF-AEC7-1CB90E87CFBE}" destId="{DBC25BC6-3AD9-4D6C-8229-874D99332F36}" srcOrd="1" destOrd="0" presId="urn:microsoft.com/office/officeart/2005/8/layout/hierarchy3"/>
    <dgm:cxn modelId="{EA8DDBB0-A5B2-4680-81CF-3D2D64BBBB45}" type="presOf" srcId="{8C69A110-7FB2-453B-9AA1-0DA33D3CBCB4}" destId="{E6804FED-A454-4D48-829B-502D62D9D7CC}" srcOrd="0" destOrd="0" presId="urn:microsoft.com/office/officeart/2005/8/layout/hierarchy3"/>
    <dgm:cxn modelId="{2D845F81-E27D-45A1-9D75-1CF9FAA5092F}" srcId="{C5A684A9-2F1B-41D1-B7F5-B6C844745575}" destId="{8C69A110-7FB2-453B-9AA1-0DA33D3CBCB4}" srcOrd="0" destOrd="0" parTransId="{8CA3C1AF-15B5-405A-A817-3DA6897A759F}" sibTransId="{808BD4A1-3FD7-49A9-8A2B-9A57D7F9D8F5}"/>
    <dgm:cxn modelId="{AF95F447-9D82-4336-9B5D-CA040C4038C7}" type="presOf" srcId="{8993BBBE-F712-4425-9766-97BF5E9CA723}" destId="{0A06FB0B-74C8-421F-BE80-8A9211D1994A}" srcOrd="0" destOrd="0" presId="urn:microsoft.com/office/officeart/2005/8/layout/hierarchy3"/>
    <dgm:cxn modelId="{8FE5E4ED-3143-4872-881A-7C4E2D00E248}" srcId="{9EDCED06-4F4C-4BDF-AEC7-1CB90E87CFBE}" destId="{85E00344-9E98-48C2-AD06-B9429C1943E6}" srcOrd="1" destOrd="0" parTransId="{46FAD269-D771-4AC9-978A-E14585DC2847}" sibTransId="{F296F515-0069-4EFF-BCDA-905C28146267}"/>
    <dgm:cxn modelId="{42D489F0-AB6A-4E01-8589-46BBA2FBFCF2}" type="presOf" srcId="{4494540B-B36B-4CE2-A180-3EA44CDD4E98}" destId="{8166BFCD-DFE7-4789-BCDD-30376E757E06}" srcOrd="0" destOrd="0" presId="urn:microsoft.com/office/officeart/2005/8/layout/hierarchy3"/>
    <dgm:cxn modelId="{2A8B5062-883B-457A-89AC-714994F0CCE8}" srcId="{9EDCED06-4F4C-4BDF-AEC7-1CB90E87CFBE}" destId="{8993BBBE-F712-4425-9766-97BF5E9CA723}" srcOrd="0" destOrd="0" parTransId="{23F1031C-F24C-4FA1-A7E5-BE57A45F0B32}" sibTransId="{69E3DE1B-F4B2-4510-A742-42ECCEB97A91}"/>
    <dgm:cxn modelId="{3BFB2EEA-E067-4321-8C12-7D92D15C07B8}" type="presOf" srcId="{7750DF1D-79CB-47BC-84CC-06446D52D66C}" destId="{7EAF5DE4-36F3-4F92-9EB6-F8C6B5801DC1}" srcOrd="0" destOrd="0" presId="urn:microsoft.com/office/officeart/2005/8/layout/hierarchy3"/>
    <dgm:cxn modelId="{754E0A1F-9A1E-44F7-8413-8113607C138D}" type="presOf" srcId="{9EDCED06-4F4C-4BDF-AEC7-1CB90E87CFBE}" destId="{641A1E1A-D2ED-4583-BC09-DED4078259F9}" srcOrd="0" destOrd="0" presId="urn:microsoft.com/office/officeart/2005/8/layout/hierarchy3"/>
    <dgm:cxn modelId="{464D9A23-D11D-470F-981E-9947884A2553}" type="presOf" srcId="{C4151990-91CD-4CCC-ACB4-E67A4524D095}" destId="{DFB3C57E-9698-4764-BABF-08AB1EB04323}" srcOrd="0" destOrd="0" presId="urn:microsoft.com/office/officeart/2005/8/layout/hierarchy3"/>
    <dgm:cxn modelId="{7677CBDC-3E99-4710-AA95-A020A7CF4D2D}" type="presOf" srcId="{85E00344-9E98-48C2-AD06-B9429C1943E6}" destId="{A7F8D730-7ECF-4FBC-91A6-2E2D5B4CB18F}" srcOrd="0" destOrd="0" presId="urn:microsoft.com/office/officeart/2005/8/layout/hierarchy3"/>
    <dgm:cxn modelId="{EF252671-A085-4A6A-A458-81BCB836E619}" type="presOf" srcId="{C5A684A9-2F1B-41D1-B7F5-B6C844745575}" destId="{BDC95161-159D-44A2-B3CD-C21F74E58F06}" srcOrd="0" destOrd="0" presId="urn:microsoft.com/office/officeart/2005/8/layout/hierarchy3"/>
    <dgm:cxn modelId="{2C5019A2-E749-4F37-8766-F0B5D9B094B5}" type="presOf" srcId="{23F1031C-F24C-4FA1-A7E5-BE57A45F0B32}" destId="{61D01EA5-CDFA-4E0A-8D41-41677105ED70}" srcOrd="0" destOrd="0" presId="urn:microsoft.com/office/officeart/2005/8/layout/hierarchy3"/>
    <dgm:cxn modelId="{EC1EC890-DB1F-46B8-B3F1-96D585F394CE}" srcId="{7750DF1D-79CB-47BC-84CC-06446D52D66C}" destId="{9EDCED06-4F4C-4BDF-AEC7-1CB90E87CFBE}" srcOrd="1" destOrd="0" parTransId="{61082199-1B42-4FE1-8618-F6B0EE53EC38}" sibTransId="{2BCE0CAC-DD76-47B8-8393-7CDFC6CA0C86}"/>
    <dgm:cxn modelId="{CDB9FCF1-64CE-47EB-8497-73262751E241}" type="presParOf" srcId="{7EAF5DE4-36F3-4F92-9EB6-F8C6B5801DC1}" destId="{D57930D7-9E28-4E71-BCB3-73C31F2C8849}" srcOrd="0" destOrd="0" presId="urn:microsoft.com/office/officeart/2005/8/layout/hierarchy3"/>
    <dgm:cxn modelId="{AB717F2B-E69C-4F39-8087-9BE22B6E0436}" type="presParOf" srcId="{D57930D7-9E28-4E71-BCB3-73C31F2C8849}" destId="{5CCB0518-E539-454A-91B1-4294BCD7401A}" srcOrd="0" destOrd="0" presId="urn:microsoft.com/office/officeart/2005/8/layout/hierarchy3"/>
    <dgm:cxn modelId="{84957059-4F22-4534-AB7B-7E8A11EC7975}" type="presParOf" srcId="{5CCB0518-E539-454A-91B1-4294BCD7401A}" destId="{BDC95161-159D-44A2-B3CD-C21F74E58F06}" srcOrd="0" destOrd="0" presId="urn:microsoft.com/office/officeart/2005/8/layout/hierarchy3"/>
    <dgm:cxn modelId="{19CE028D-9518-4B4D-BC44-44120DF2AC40}" type="presParOf" srcId="{5CCB0518-E539-454A-91B1-4294BCD7401A}" destId="{C1BA3347-68A4-4048-8450-8CD9E4337209}" srcOrd="1" destOrd="0" presId="urn:microsoft.com/office/officeart/2005/8/layout/hierarchy3"/>
    <dgm:cxn modelId="{0C3FCB8D-9FE2-4E7C-8412-F23A0C83E52A}" type="presParOf" srcId="{D57930D7-9E28-4E71-BCB3-73C31F2C8849}" destId="{FE968624-3B43-4342-926C-2CA524AA8E49}" srcOrd="1" destOrd="0" presId="urn:microsoft.com/office/officeart/2005/8/layout/hierarchy3"/>
    <dgm:cxn modelId="{7ACBC409-EF58-43FD-9806-EBE588B4A2B0}" type="presParOf" srcId="{FE968624-3B43-4342-926C-2CA524AA8E49}" destId="{7F8B1586-2E19-40D9-A08F-0F4551B68A36}" srcOrd="0" destOrd="0" presId="urn:microsoft.com/office/officeart/2005/8/layout/hierarchy3"/>
    <dgm:cxn modelId="{A7073984-84FF-466A-B0A2-62D30CB521A2}" type="presParOf" srcId="{FE968624-3B43-4342-926C-2CA524AA8E49}" destId="{E6804FED-A454-4D48-829B-502D62D9D7CC}" srcOrd="1" destOrd="0" presId="urn:microsoft.com/office/officeart/2005/8/layout/hierarchy3"/>
    <dgm:cxn modelId="{3B9BE9B6-F4AA-487D-AC70-9C40D3BB2E3C}" type="presParOf" srcId="{FE968624-3B43-4342-926C-2CA524AA8E49}" destId="{8166BFCD-DFE7-4789-BCDD-30376E757E06}" srcOrd="2" destOrd="0" presId="urn:microsoft.com/office/officeart/2005/8/layout/hierarchy3"/>
    <dgm:cxn modelId="{CFFA8C90-3418-4AF1-922C-B887197C90A2}" type="presParOf" srcId="{FE968624-3B43-4342-926C-2CA524AA8E49}" destId="{DFB3C57E-9698-4764-BABF-08AB1EB04323}" srcOrd="3" destOrd="0" presId="urn:microsoft.com/office/officeart/2005/8/layout/hierarchy3"/>
    <dgm:cxn modelId="{26FA0DA5-FA24-450E-A6AA-2B948167F2F8}" type="presParOf" srcId="{7EAF5DE4-36F3-4F92-9EB6-F8C6B5801DC1}" destId="{DD7B7477-2812-4A33-B990-936F12716356}" srcOrd="1" destOrd="0" presId="urn:microsoft.com/office/officeart/2005/8/layout/hierarchy3"/>
    <dgm:cxn modelId="{7D4FB9CB-83AA-4760-B6D1-B626E9AEB0A0}" type="presParOf" srcId="{DD7B7477-2812-4A33-B990-936F12716356}" destId="{ECCDF077-D44A-4601-B400-08363D592831}" srcOrd="0" destOrd="0" presId="urn:microsoft.com/office/officeart/2005/8/layout/hierarchy3"/>
    <dgm:cxn modelId="{41EAE140-D4C3-4E41-B540-32C816335BC7}" type="presParOf" srcId="{ECCDF077-D44A-4601-B400-08363D592831}" destId="{641A1E1A-D2ED-4583-BC09-DED4078259F9}" srcOrd="0" destOrd="0" presId="urn:microsoft.com/office/officeart/2005/8/layout/hierarchy3"/>
    <dgm:cxn modelId="{2069C511-7026-4FE1-970D-1D95E6DF2776}" type="presParOf" srcId="{ECCDF077-D44A-4601-B400-08363D592831}" destId="{DBC25BC6-3AD9-4D6C-8229-874D99332F36}" srcOrd="1" destOrd="0" presId="urn:microsoft.com/office/officeart/2005/8/layout/hierarchy3"/>
    <dgm:cxn modelId="{ECEFFFEE-3CEB-4BA4-817E-4688BCFD30D5}" type="presParOf" srcId="{DD7B7477-2812-4A33-B990-936F12716356}" destId="{CCCACDC5-92CC-4EA0-A129-00CF0AA9FCA6}" srcOrd="1" destOrd="0" presId="urn:microsoft.com/office/officeart/2005/8/layout/hierarchy3"/>
    <dgm:cxn modelId="{59B5AFDC-3DA4-4B7B-A6C5-FBBEED17290A}" type="presParOf" srcId="{CCCACDC5-92CC-4EA0-A129-00CF0AA9FCA6}" destId="{61D01EA5-CDFA-4E0A-8D41-41677105ED70}" srcOrd="0" destOrd="0" presId="urn:microsoft.com/office/officeart/2005/8/layout/hierarchy3"/>
    <dgm:cxn modelId="{DFEB742A-08B5-4703-A5B9-E11749A93733}" type="presParOf" srcId="{CCCACDC5-92CC-4EA0-A129-00CF0AA9FCA6}" destId="{0A06FB0B-74C8-421F-BE80-8A9211D1994A}" srcOrd="1" destOrd="0" presId="urn:microsoft.com/office/officeart/2005/8/layout/hierarchy3"/>
    <dgm:cxn modelId="{2EF5ADC0-F152-4777-8582-73756BB7B969}" type="presParOf" srcId="{CCCACDC5-92CC-4EA0-A129-00CF0AA9FCA6}" destId="{F7C6C618-493A-4667-AF5B-9751C5ED951B}" srcOrd="2" destOrd="0" presId="urn:microsoft.com/office/officeart/2005/8/layout/hierarchy3"/>
    <dgm:cxn modelId="{746D6FCD-DFB4-47C8-A813-4819A5B5701F}" type="presParOf" srcId="{CCCACDC5-92CC-4EA0-A129-00CF0AA9FCA6}" destId="{A7F8D730-7ECF-4FBC-91A6-2E2D5B4CB18F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C95161-159D-44A2-B3CD-C21F74E58F06}">
      <dsp:nvSpPr>
        <dsp:cNvPr id="0" name=""/>
        <dsp:cNvSpPr/>
      </dsp:nvSpPr>
      <dsp:spPr>
        <a:xfrm>
          <a:off x="1238081" y="1119"/>
          <a:ext cx="2854625" cy="88246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Обязательные трудовые функции</a:t>
          </a:r>
          <a:endParaRPr lang="ru-RU" sz="2500" b="1" kern="1200" dirty="0">
            <a:effectLst/>
          </a:endParaRPr>
        </a:p>
      </dsp:txBody>
      <dsp:txXfrm>
        <a:off x="1263928" y="26966"/>
        <a:ext cx="2802931" cy="830775"/>
      </dsp:txXfrm>
    </dsp:sp>
    <dsp:sp modelId="{7F8B1586-2E19-40D9-A08F-0F4551B68A36}">
      <dsp:nvSpPr>
        <dsp:cNvPr id="0" name=""/>
        <dsp:cNvSpPr/>
      </dsp:nvSpPr>
      <dsp:spPr>
        <a:xfrm>
          <a:off x="1523543" y="883589"/>
          <a:ext cx="285462" cy="7177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7761"/>
              </a:lnTo>
              <a:lnTo>
                <a:pt x="285462" y="7177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804FED-A454-4D48-829B-502D62D9D7CC}">
      <dsp:nvSpPr>
        <dsp:cNvPr id="0" name=""/>
        <dsp:cNvSpPr/>
      </dsp:nvSpPr>
      <dsp:spPr>
        <a:xfrm>
          <a:off x="1809006" y="1100534"/>
          <a:ext cx="1973091" cy="100163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Оценка питания пациента / клиента / населения</a:t>
          </a:r>
          <a:endParaRPr lang="ru-RU" sz="1300" kern="1200" dirty="0"/>
        </a:p>
      </dsp:txBody>
      <dsp:txXfrm>
        <a:off x="1838343" y="1129871"/>
        <a:ext cx="1914417" cy="942958"/>
      </dsp:txXfrm>
    </dsp:sp>
    <dsp:sp modelId="{8166BFCD-DFE7-4789-BCDD-30376E757E06}">
      <dsp:nvSpPr>
        <dsp:cNvPr id="0" name=""/>
        <dsp:cNvSpPr/>
      </dsp:nvSpPr>
      <dsp:spPr>
        <a:xfrm>
          <a:off x="1523543" y="883589"/>
          <a:ext cx="285462" cy="1798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8439"/>
              </a:lnTo>
              <a:lnTo>
                <a:pt x="285462" y="17984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B3C57E-9698-4764-BABF-08AB1EB04323}">
      <dsp:nvSpPr>
        <dsp:cNvPr id="0" name=""/>
        <dsp:cNvSpPr/>
      </dsp:nvSpPr>
      <dsp:spPr>
        <a:xfrm>
          <a:off x="1809006" y="2319111"/>
          <a:ext cx="1998500" cy="72583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300" kern="1200" dirty="0" smtClean="0"/>
            <a:t>Диагностика проблем питания</a:t>
          </a:r>
          <a:endParaRPr lang="ru-RU" sz="1300" kern="1200" dirty="0"/>
        </a:p>
      </dsp:txBody>
      <dsp:txXfrm>
        <a:off x="1830265" y="2340370"/>
        <a:ext cx="1955982" cy="683317"/>
      </dsp:txXfrm>
    </dsp:sp>
    <dsp:sp modelId="{E35E149B-194E-4923-A98A-022A4C28B567}">
      <dsp:nvSpPr>
        <dsp:cNvPr id="0" name=""/>
        <dsp:cNvSpPr/>
      </dsp:nvSpPr>
      <dsp:spPr>
        <a:xfrm>
          <a:off x="1523543" y="883589"/>
          <a:ext cx="285462" cy="2819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9020"/>
              </a:lnTo>
              <a:lnTo>
                <a:pt x="285462" y="28190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BFD2D4-501C-48D4-AB92-37C436C47F0F}">
      <dsp:nvSpPr>
        <dsp:cNvPr id="0" name=""/>
        <dsp:cNvSpPr/>
      </dsp:nvSpPr>
      <dsp:spPr>
        <a:xfrm>
          <a:off x="1809006" y="3261891"/>
          <a:ext cx="1992960" cy="88143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Планирование и реализация вмешательств, связанных с питанием</a:t>
          </a:r>
          <a:endParaRPr lang="ru-RU" sz="1300" kern="1200" dirty="0"/>
        </a:p>
      </dsp:txBody>
      <dsp:txXfrm>
        <a:off x="1834822" y="3287707"/>
        <a:ext cx="1941328" cy="829805"/>
      </dsp:txXfrm>
    </dsp:sp>
    <dsp:sp modelId="{17C46157-C4DC-4050-83E4-DA67BDC1130D}">
      <dsp:nvSpPr>
        <dsp:cNvPr id="0" name=""/>
        <dsp:cNvSpPr/>
      </dsp:nvSpPr>
      <dsp:spPr>
        <a:xfrm>
          <a:off x="1523543" y="883589"/>
          <a:ext cx="285462" cy="3852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52271"/>
              </a:lnTo>
              <a:lnTo>
                <a:pt x="285462" y="38522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96CA8A-2643-44AA-A730-CFE720FA16F3}">
      <dsp:nvSpPr>
        <dsp:cNvPr id="0" name=""/>
        <dsp:cNvSpPr/>
      </dsp:nvSpPr>
      <dsp:spPr>
        <a:xfrm>
          <a:off x="1809006" y="4360273"/>
          <a:ext cx="1950459" cy="75117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300" kern="1200" dirty="0" smtClean="0"/>
            <a:t>Мониторинг и оценка питания</a:t>
          </a:r>
          <a:endParaRPr lang="ru-RU" sz="1300" kern="1200" dirty="0"/>
        </a:p>
      </dsp:txBody>
      <dsp:txXfrm>
        <a:off x="1831007" y="4382274"/>
        <a:ext cx="1906457" cy="707172"/>
      </dsp:txXfrm>
    </dsp:sp>
    <dsp:sp modelId="{641A1E1A-D2ED-4583-BC09-DED4078259F9}">
      <dsp:nvSpPr>
        <dsp:cNvPr id="0" name=""/>
        <dsp:cNvSpPr/>
      </dsp:nvSpPr>
      <dsp:spPr>
        <a:xfrm>
          <a:off x="4545982" y="0"/>
          <a:ext cx="3199810" cy="9019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500" b="1" kern="1200" dirty="0" smtClean="0">
              <a:effectLst/>
            </a:rPr>
            <a:t>Дополнительные трудовые функции</a:t>
          </a:r>
          <a:endParaRPr lang="ru-RU" sz="2500" b="1" kern="1200" dirty="0">
            <a:effectLst/>
          </a:endParaRPr>
        </a:p>
      </dsp:txBody>
      <dsp:txXfrm>
        <a:off x="4572398" y="26416"/>
        <a:ext cx="3146978" cy="849093"/>
      </dsp:txXfrm>
    </dsp:sp>
    <dsp:sp modelId="{61D01EA5-CDFA-4E0A-8D41-41677105ED70}">
      <dsp:nvSpPr>
        <dsp:cNvPr id="0" name=""/>
        <dsp:cNvSpPr/>
      </dsp:nvSpPr>
      <dsp:spPr>
        <a:xfrm>
          <a:off x="4865963" y="901925"/>
          <a:ext cx="300594" cy="788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8034"/>
              </a:lnTo>
              <a:lnTo>
                <a:pt x="300594" y="7880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06FB0B-74C8-421F-BE80-8A9211D1994A}">
      <dsp:nvSpPr>
        <dsp:cNvPr id="0" name=""/>
        <dsp:cNvSpPr/>
      </dsp:nvSpPr>
      <dsp:spPr>
        <a:xfrm>
          <a:off x="5166558" y="1119989"/>
          <a:ext cx="2480637" cy="113993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300" kern="1200" dirty="0" smtClean="0"/>
            <a:t>Укрепление общественного здоровья на основе разработки и реализации программ здорового питания </a:t>
          </a:r>
          <a:endParaRPr lang="ru-RU" sz="1300" kern="1200" dirty="0"/>
        </a:p>
      </dsp:txBody>
      <dsp:txXfrm>
        <a:off x="5199946" y="1153377"/>
        <a:ext cx="2413861" cy="1073163"/>
      </dsp:txXfrm>
    </dsp:sp>
    <dsp:sp modelId="{F7C6C618-493A-4667-AF5B-9751C5ED951B}">
      <dsp:nvSpPr>
        <dsp:cNvPr id="0" name=""/>
        <dsp:cNvSpPr/>
      </dsp:nvSpPr>
      <dsp:spPr>
        <a:xfrm>
          <a:off x="4865963" y="901925"/>
          <a:ext cx="300594" cy="20858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5813"/>
              </a:lnTo>
              <a:lnTo>
                <a:pt x="300594" y="20858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F8D730-7ECF-4FBC-91A6-2E2D5B4CB18F}">
      <dsp:nvSpPr>
        <dsp:cNvPr id="0" name=""/>
        <dsp:cNvSpPr/>
      </dsp:nvSpPr>
      <dsp:spPr>
        <a:xfrm>
          <a:off x="5166558" y="2476873"/>
          <a:ext cx="2472251" cy="102173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Разработка и поддержка реализации программ питания спортсменов для достижения лучших спортивных результатов</a:t>
          </a:r>
          <a:r>
            <a:rPr lang="ru-RU" sz="1300" i="1" kern="1200" dirty="0" smtClean="0"/>
            <a:t> </a:t>
          </a:r>
          <a:endParaRPr lang="ru-RU" sz="1300" kern="1200" dirty="0"/>
        </a:p>
      </dsp:txBody>
      <dsp:txXfrm>
        <a:off x="5196483" y="2506798"/>
        <a:ext cx="2412401" cy="9618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C95161-159D-44A2-B3CD-C21F74E58F06}">
      <dsp:nvSpPr>
        <dsp:cNvPr id="0" name=""/>
        <dsp:cNvSpPr/>
      </dsp:nvSpPr>
      <dsp:spPr>
        <a:xfrm>
          <a:off x="755575" y="0"/>
          <a:ext cx="2932189" cy="6153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Обязательные трудовые функции</a:t>
          </a:r>
          <a:endParaRPr lang="ru-RU" sz="2000" b="1" kern="1200" dirty="0">
            <a:effectLst/>
          </a:endParaRPr>
        </a:p>
      </dsp:txBody>
      <dsp:txXfrm>
        <a:off x="773599" y="18024"/>
        <a:ext cx="2896141" cy="579343"/>
      </dsp:txXfrm>
    </dsp:sp>
    <dsp:sp modelId="{7F8B1586-2E19-40D9-A08F-0F4551B68A36}">
      <dsp:nvSpPr>
        <dsp:cNvPr id="0" name=""/>
        <dsp:cNvSpPr/>
      </dsp:nvSpPr>
      <dsp:spPr>
        <a:xfrm>
          <a:off x="1048794" y="615391"/>
          <a:ext cx="481373" cy="501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1259"/>
              </a:lnTo>
              <a:lnTo>
                <a:pt x="481373" y="5012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804FED-A454-4D48-829B-502D62D9D7CC}">
      <dsp:nvSpPr>
        <dsp:cNvPr id="0" name=""/>
        <dsp:cNvSpPr/>
      </dsp:nvSpPr>
      <dsp:spPr>
        <a:xfrm>
          <a:off x="1530167" y="760909"/>
          <a:ext cx="1847963" cy="71148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Оценка питания пациента / клиента / населения (с расширенным уровнем компетенций)</a:t>
          </a:r>
          <a:endParaRPr lang="ru-RU" sz="1200" kern="1200" dirty="0"/>
        </a:p>
      </dsp:txBody>
      <dsp:txXfrm>
        <a:off x="1551006" y="781748"/>
        <a:ext cx="1806285" cy="669805"/>
      </dsp:txXfrm>
    </dsp:sp>
    <dsp:sp modelId="{8166BFCD-DFE7-4789-BCDD-30376E757E06}">
      <dsp:nvSpPr>
        <dsp:cNvPr id="0" name=""/>
        <dsp:cNvSpPr/>
      </dsp:nvSpPr>
      <dsp:spPr>
        <a:xfrm>
          <a:off x="1048794" y="615391"/>
          <a:ext cx="540019" cy="12738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3883"/>
              </a:lnTo>
              <a:lnTo>
                <a:pt x="540019" y="12738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B3C57E-9698-4764-BABF-08AB1EB04323}">
      <dsp:nvSpPr>
        <dsp:cNvPr id="0" name=""/>
        <dsp:cNvSpPr/>
      </dsp:nvSpPr>
      <dsp:spPr>
        <a:xfrm>
          <a:off x="1588813" y="1640593"/>
          <a:ext cx="1867618" cy="49736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200" kern="1200" dirty="0" smtClean="0"/>
            <a:t>Диагностика проблем питания </a:t>
          </a:r>
          <a:r>
            <a:rPr lang="ru-RU" sz="1200" kern="1200" dirty="0" smtClean="0"/>
            <a:t>(с расширенным уровнем компетенций)</a:t>
          </a:r>
          <a:endParaRPr lang="ru-RU" sz="1200" kern="1200" dirty="0"/>
        </a:p>
      </dsp:txBody>
      <dsp:txXfrm>
        <a:off x="1603380" y="1655160"/>
        <a:ext cx="1838484" cy="468230"/>
      </dsp:txXfrm>
    </dsp:sp>
    <dsp:sp modelId="{E35E149B-194E-4923-A98A-022A4C28B567}">
      <dsp:nvSpPr>
        <dsp:cNvPr id="0" name=""/>
        <dsp:cNvSpPr/>
      </dsp:nvSpPr>
      <dsp:spPr>
        <a:xfrm>
          <a:off x="1048794" y="615391"/>
          <a:ext cx="540019" cy="19802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0262"/>
              </a:lnTo>
              <a:lnTo>
                <a:pt x="540019" y="19802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BFD2D4-501C-48D4-AB92-37C436C47F0F}">
      <dsp:nvSpPr>
        <dsp:cNvPr id="0" name=""/>
        <dsp:cNvSpPr/>
      </dsp:nvSpPr>
      <dsp:spPr>
        <a:xfrm>
          <a:off x="1588813" y="2285697"/>
          <a:ext cx="1862660" cy="61991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Планирование и реализация вмешательств, связанных с питанием (с расширенным уровнем компетенций)</a:t>
          </a:r>
          <a:endParaRPr lang="ru-RU" sz="1200" kern="1200" dirty="0"/>
        </a:p>
      </dsp:txBody>
      <dsp:txXfrm>
        <a:off x="1606970" y="2303854"/>
        <a:ext cx="1826346" cy="583598"/>
      </dsp:txXfrm>
    </dsp:sp>
    <dsp:sp modelId="{17C46157-C4DC-4050-83E4-DA67BDC1130D}">
      <dsp:nvSpPr>
        <dsp:cNvPr id="0" name=""/>
        <dsp:cNvSpPr/>
      </dsp:nvSpPr>
      <dsp:spPr>
        <a:xfrm>
          <a:off x="1048794" y="615391"/>
          <a:ext cx="540019" cy="26117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1705"/>
              </a:lnTo>
              <a:lnTo>
                <a:pt x="540019" y="26117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96CA8A-2643-44AA-A730-CFE720FA16F3}">
      <dsp:nvSpPr>
        <dsp:cNvPr id="0" name=""/>
        <dsp:cNvSpPr/>
      </dsp:nvSpPr>
      <dsp:spPr>
        <a:xfrm>
          <a:off x="1588813" y="2989447"/>
          <a:ext cx="1832200" cy="47530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200" kern="1200" dirty="0" smtClean="0"/>
            <a:t>Мониторинг и оценка питания </a:t>
          </a:r>
          <a:r>
            <a:rPr lang="ru-RU" sz="1200" kern="1200" dirty="0" smtClean="0"/>
            <a:t>(с расширенным уровнем компетенций)</a:t>
          </a:r>
          <a:endParaRPr lang="ru-RU" sz="1200" kern="1200" dirty="0"/>
        </a:p>
      </dsp:txBody>
      <dsp:txXfrm>
        <a:off x="1602734" y="3003368"/>
        <a:ext cx="1804358" cy="447458"/>
      </dsp:txXfrm>
    </dsp:sp>
    <dsp:sp modelId="{C4C4C12A-8311-4262-859E-8F8D860ED938}">
      <dsp:nvSpPr>
        <dsp:cNvPr id="0" name=""/>
        <dsp:cNvSpPr/>
      </dsp:nvSpPr>
      <dsp:spPr>
        <a:xfrm>
          <a:off x="1048794" y="615391"/>
          <a:ext cx="540019" cy="33217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1727"/>
              </a:lnTo>
              <a:lnTo>
                <a:pt x="540019" y="33217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171BC7-347D-4E1F-8F35-4BB6F5F9B1BB}">
      <dsp:nvSpPr>
        <dsp:cNvPr id="0" name=""/>
        <dsp:cNvSpPr/>
      </dsp:nvSpPr>
      <dsp:spPr>
        <a:xfrm>
          <a:off x="1588813" y="3634545"/>
          <a:ext cx="1848118" cy="60514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Оказание наставнических и консультативных услуг в вопросах </a:t>
          </a:r>
          <a:r>
            <a:rPr lang="ru-RU" sz="1200" kern="1200" dirty="0" err="1" smtClean="0"/>
            <a:t>нутрициологической</a:t>
          </a:r>
          <a:r>
            <a:rPr lang="ru-RU" sz="1200" kern="1200" dirty="0" smtClean="0"/>
            <a:t> помощи</a:t>
          </a:r>
          <a:endParaRPr lang="ru-RU" sz="1200" kern="1200" dirty="0"/>
        </a:p>
      </dsp:txBody>
      <dsp:txXfrm>
        <a:off x="1606537" y="3652269"/>
        <a:ext cx="1812670" cy="569698"/>
      </dsp:txXfrm>
    </dsp:sp>
    <dsp:sp modelId="{0728AC2B-4DBE-4513-8E9A-1CAAA05C13D4}">
      <dsp:nvSpPr>
        <dsp:cNvPr id="0" name=""/>
        <dsp:cNvSpPr/>
      </dsp:nvSpPr>
      <dsp:spPr>
        <a:xfrm>
          <a:off x="1048794" y="615391"/>
          <a:ext cx="540019" cy="40841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84121"/>
              </a:lnTo>
              <a:lnTo>
                <a:pt x="540019" y="40841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540AFD-8108-4DB5-A455-5C5E852E8290}">
      <dsp:nvSpPr>
        <dsp:cNvPr id="0" name=""/>
        <dsp:cNvSpPr/>
      </dsp:nvSpPr>
      <dsp:spPr>
        <a:xfrm>
          <a:off x="1588813" y="4396939"/>
          <a:ext cx="1848118" cy="60514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Организация и контроль деятельности </a:t>
          </a:r>
          <a:r>
            <a:rPr lang="ru-RU" sz="1200" kern="1200" dirty="0" err="1" smtClean="0"/>
            <a:t>нутрициологов</a:t>
          </a:r>
          <a:endParaRPr lang="ru-RU" sz="1200" kern="1200" dirty="0"/>
        </a:p>
      </dsp:txBody>
      <dsp:txXfrm>
        <a:off x="1606537" y="4414663"/>
        <a:ext cx="1812670" cy="569698"/>
      </dsp:txXfrm>
    </dsp:sp>
    <dsp:sp modelId="{641A1E1A-D2ED-4583-BC09-DED4078259F9}">
      <dsp:nvSpPr>
        <dsp:cNvPr id="0" name=""/>
        <dsp:cNvSpPr/>
      </dsp:nvSpPr>
      <dsp:spPr>
        <a:xfrm>
          <a:off x="4454219" y="0"/>
          <a:ext cx="3317849" cy="62895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 smtClean="0">
              <a:effectLst/>
            </a:rPr>
            <a:t>Дополнительные трудовые функции</a:t>
          </a:r>
          <a:endParaRPr lang="ru-RU" sz="2000" b="1" kern="1200" dirty="0">
            <a:effectLst/>
          </a:endParaRPr>
        </a:p>
      </dsp:txBody>
      <dsp:txXfrm>
        <a:off x="4472641" y="18422"/>
        <a:ext cx="3281005" cy="592115"/>
      </dsp:txXfrm>
    </dsp:sp>
    <dsp:sp modelId="{61D01EA5-CDFA-4E0A-8D41-41677105ED70}">
      <dsp:nvSpPr>
        <dsp:cNvPr id="0" name=""/>
        <dsp:cNvSpPr/>
      </dsp:nvSpPr>
      <dsp:spPr>
        <a:xfrm>
          <a:off x="4786004" y="628959"/>
          <a:ext cx="374104" cy="6467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6712"/>
              </a:lnTo>
              <a:lnTo>
                <a:pt x="374104" y="6467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06FB0B-74C8-421F-BE80-8A9211D1994A}">
      <dsp:nvSpPr>
        <dsp:cNvPr id="0" name=""/>
        <dsp:cNvSpPr/>
      </dsp:nvSpPr>
      <dsp:spPr>
        <a:xfrm>
          <a:off x="5160108" y="878199"/>
          <a:ext cx="2215621" cy="79494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Укрепление общественного здоровья на основе разработки и реализации программ здорового питания (с расширенным уровнем компетенций) </a:t>
          </a:r>
          <a:endParaRPr lang="kk-KZ" sz="1200" kern="1200" dirty="0" smtClean="0"/>
        </a:p>
      </dsp:txBody>
      <dsp:txXfrm>
        <a:off x="5183391" y="901482"/>
        <a:ext cx="2169055" cy="748378"/>
      </dsp:txXfrm>
    </dsp:sp>
    <dsp:sp modelId="{F7C6C618-493A-4667-AF5B-9751C5ED951B}">
      <dsp:nvSpPr>
        <dsp:cNvPr id="0" name=""/>
        <dsp:cNvSpPr/>
      </dsp:nvSpPr>
      <dsp:spPr>
        <a:xfrm>
          <a:off x="4786004" y="628959"/>
          <a:ext cx="374104" cy="16235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3582"/>
              </a:lnTo>
              <a:lnTo>
                <a:pt x="374104" y="16235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F8D730-7ECF-4FBC-91A6-2E2D5B4CB18F}">
      <dsp:nvSpPr>
        <dsp:cNvPr id="0" name=""/>
        <dsp:cNvSpPr/>
      </dsp:nvSpPr>
      <dsp:spPr>
        <a:xfrm>
          <a:off x="5160108" y="1875178"/>
          <a:ext cx="2215621" cy="75472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Разработка и поддержка реализации программ питания спортсменов для достижения лучших спортивных результатов</a:t>
          </a:r>
          <a:r>
            <a:rPr lang="ru-RU" sz="1200" i="1" kern="1200" dirty="0" smtClean="0"/>
            <a:t> </a:t>
          </a:r>
          <a:r>
            <a:rPr lang="ru-RU" sz="1200" kern="1200" dirty="0" smtClean="0"/>
            <a:t>(с расширенным уровнем компетенций) </a:t>
          </a:r>
        </a:p>
      </dsp:txBody>
      <dsp:txXfrm>
        <a:off x="5182213" y="1897283"/>
        <a:ext cx="2171411" cy="7105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C95161-159D-44A2-B3CD-C21F74E58F06}">
      <dsp:nvSpPr>
        <dsp:cNvPr id="0" name=""/>
        <dsp:cNvSpPr/>
      </dsp:nvSpPr>
      <dsp:spPr>
        <a:xfrm>
          <a:off x="251530" y="0"/>
          <a:ext cx="3871235" cy="10427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Обязательные трудовые функции</a:t>
          </a:r>
          <a:endParaRPr lang="ru-RU" sz="2400" b="1" kern="1200" dirty="0">
            <a:effectLst/>
          </a:endParaRPr>
        </a:p>
      </dsp:txBody>
      <dsp:txXfrm>
        <a:off x="282070" y="30540"/>
        <a:ext cx="3810155" cy="981636"/>
      </dsp:txXfrm>
    </dsp:sp>
    <dsp:sp modelId="{7F8B1586-2E19-40D9-A08F-0F4551B68A36}">
      <dsp:nvSpPr>
        <dsp:cNvPr id="0" name=""/>
        <dsp:cNvSpPr/>
      </dsp:nvSpPr>
      <dsp:spPr>
        <a:xfrm>
          <a:off x="638653" y="1042716"/>
          <a:ext cx="260939" cy="7326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2698"/>
              </a:lnTo>
              <a:lnTo>
                <a:pt x="260939" y="7326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804FED-A454-4D48-829B-502D62D9D7CC}">
      <dsp:nvSpPr>
        <dsp:cNvPr id="0" name=""/>
        <dsp:cNvSpPr/>
      </dsp:nvSpPr>
      <dsp:spPr>
        <a:xfrm>
          <a:off x="899593" y="958538"/>
          <a:ext cx="3328522" cy="163375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Оценка потребности в питании, диагностика проблем питания, назначение, последующий мониторинг и оценка эффективности вмешательств в области питания (с экспертным уровнем компетенций)</a:t>
          </a:r>
          <a:endParaRPr lang="ru-RU" sz="1400" kern="1200" dirty="0"/>
        </a:p>
      </dsp:txBody>
      <dsp:txXfrm>
        <a:off x="947444" y="1006389"/>
        <a:ext cx="3232820" cy="1538050"/>
      </dsp:txXfrm>
    </dsp:sp>
    <dsp:sp modelId="{8166BFCD-DFE7-4789-BCDD-30376E757E06}">
      <dsp:nvSpPr>
        <dsp:cNvPr id="0" name=""/>
        <dsp:cNvSpPr/>
      </dsp:nvSpPr>
      <dsp:spPr>
        <a:xfrm>
          <a:off x="638653" y="1042716"/>
          <a:ext cx="188934" cy="2893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3827"/>
              </a:lnTo>
              <a:lnTo>
                <a:pt x="188934" y="28938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B3C57E-9698-4764-BABF-08AB1EB04323}">
      <dsp:nvSpPr>
        <dsp:cNvPr id="0" name=""/>
        <dsp:cNvSpPr/>
      </dsp:nvSpPr>
      <dsp:spPr>
        <a:xfrm>
          <a:off x="827588" y="3091444"/>
          <a:ext cx="3476698" cy="169019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/>
            <a:t>П</a:t>
          </a:r>
          <a:r>
            <a:rPr lang="ru-RU" sz="1400" kern="1200" dirty="0" err="1" smtClean="0"/>
            <a:t>роведение</a:t>
          </a:r>
          <a:r>
            <a:rPr lang="ru-RU" sz="1400" kern="1200" dirty="0" smtClean="0"/>
            <a:t> и применение на практике результатов исследований, способствующих повышению безопасности и качества практики и услуг в области питания и диетологии</a:t>
          </a:r>
          <a:endParaRPr lang="ru-RU" sz="1400" kern="1200" dirty="0"/>
        </a:p>
      </dsp:txBody>
      <dsp:txXfrm>
        <a:off x="877092" y="3140948"/>
        <a:ext cx="3377690" cy="1591190"/>
      </dsp:txXfrm>
    </dsp:sp>
    <dsp:sp modelId="{641A1E1A-D2ED-4583-BC09-DED4078259F9}">
      <dsp:nvSpPr>
        <dsp:cNvPr id="0" name=""/>
        <dsp:cNvSpPr/>
      </dsp:nvSpPr>
      <dsp:spPr>
        <a:xfrm>
          <a:off x="4499994" y="0"/>
          <a:ext cx="4099480" cy="10657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effectLst/>
            </a:rPr>
            <a:t>Дополнительные трудовые функции</a:t>
          </a:r>
          <a:endParaRPr lang="ru-RU" sz="2400" b="1" kern="1200" dirty="0">
            <a:effectLst/>
          </a:endParaRPr>
        </a:p>
      </dsp:txBody>
      <dsp:txXfrm>
        <a:off x="4531207" y="31213"/>
        <a:ext cx="4037054" cy="1003278"/>
      </dsp:txXfrm>
    </dsp:sp>
    <dsp:sp modelId="{61D01EA5-CDFA-4E0A-8D41-41677105ED70}">
      <dsp:nvSpPr>
        <dsp:cNvPr id="0" name=""/>
        <dsp:cNvSpPr/>
      </dsp:nvSpPr>
      <dsp:spPr>
        <a:xfrm>
          <a:off x="4909942" y="1065704"/>
          <a:ext cx="297138" cy="1010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0421"/>
              </a:lnTo>
              <a:lnTo>
                <a:pt x="297138" y="10104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06FB0B-74C8-421F-BE80-8A9211D1994A}">
      <dsp:nvSpPr>
        <dsp:cNvPr id="0" name=""/>
        <dsp:cNvSpPr/>
      </dsp:nvSpPr>
      <dsp:spPr>
        <a:xfrm>
          <a:off x="5207081" y="1402651"/>
          <a:ext cx="3754135" cy="134695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Укрепление общественного здоровья на основе разработки и реализации программ здорового питания (с экспертным уровнем компетенций)</a:t>
          </a:r>
          <a:endParaRPr lang="kk-KZ" sz="1200" kern="1200" dirty="0" smtClean="0"/>
        </a:p>
      </dsp:txBody>
      <dsp:txXfrm>
        <a:off x="5246532" y="1442102"/>
        <a:ext cx="3675233" cy="1268048"/>
      </dsp:txXfrm>
    </dsp:sp>
    <dsp:sp modelId="{F7C6C618-493A-4667-AF5B-9751C5ED951B}">
      <dsp:nvSpPr>
        <dsp:cNvPr id="0" name=""/>
        <dsp:cNvSpPr/>
      </dsp:nvSpPr>
      <dsp:spPr>
        <a:xfrm>
          <a:off x="4909942" y="1065704"/>
          <a:ext cx="297138" cy="2579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9637"/>
              </a:lnTo>
              <a:lnTo>
                <a:pt x="297138" y="25796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F8D730-7ECF-4FBC-91A6-2E2D5B4CB18F}">
      <dsp:nvSpPr>
        <dsp:cNvPr id="0" name=""/>
        <dsp:cNvSpPr/>
      </dsp:nvSpPr>
      <dsp:spPr>
        <a:xfrm>
          <a:off x="5207081" y="3005940"/>
          <a:ext cx="3754135" cy="127880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Разработка и поддержка реализации программ питания спортсменов для достижения лучших спортивных результатов</a:t>
          </a:r>
          <a:r>
            <a:rPr lang="ru-RU" sz="1200" i="1" kern="1200" dirty="0" smtClean="0"/>
            <a:t> </a:t>
          </a:r>
          <a:r>
            <a:rPr lang="ru-RU" sz="1200" kern="1200" dirty="0" smtClean="0"/>
            <a:t>(с экспертным уровнем компетенций)</a:t>
          </a:r>
        </a:p>
      </dsp:txBody>
      <dsp:txXfrm>
        <a:off x="5244536" y="3043395"/>
        <a:ext cx="3679225" cy="12038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4B6B-6443-4E52-9533-ADB67E509209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6576-79E9-4D65-BD2D-DD17A0C9F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4B6B-6443-4E52-9533-ADB67E509209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6576-79E9-4D65-BD2D-DD17A0C9F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4B6B-6443-4E52-9533-ADB67E509209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6576-79E9-4D65-BD2D-DD17A0C9F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4B6B-6443-4E52-9533-ADB67E509209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6576-79E9-4D65-BD2D-DD17A0C9F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4B6B-6443-4E52-9533-ADB67E509209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6576-79E9-4D65-BD2D-DD17A0C9F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4B6B-6443-4E52-9533-ADB67E509209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6576-79E9-4D65-BD2D-DD17A0C9F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4B6B-6443-4E52-9533-ADB67E509209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6576-79E9-4D65-BD2D-DD17A0C9F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4B6B-6443-4E52-9533-ADB67E509209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6576-79E9-4D65-BD2D-DD17A0C9F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4B6B-6443-4E52-9533-ADB67E509209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6576-79E9-4D65-BD2D-DD17A0C9F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4B6B-6443-4E52-9533-ADB67E509209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6576-79E9-4D65-BD2D-DD17A0C9F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4B6B-6443-4E52-9533-ADB67E509209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6576-79E9-4D65-BD2D-DD17A0C9F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D4B6B-6443-4E52-9533-ADB67E509209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56576-79E9-4D65-BD2D-DD17A0C9F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стандарт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Нутрициология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28184" y="4869160"/>
            <a:ext cx="2448271" cy="1368151"/>
          </a:xfrm>
        </p:spPr>
        <p:txBody>
          <a:bodyPr>
            <a:normAutofit fontScale="85000" lnSpcReduction="10000"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 </a:t>
            </a: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dirty="0">
              <a:solidFill>
                <a:schemeClr val="tx1"/>
              </a:solidFill>
            </a:endParaRP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Докладчик: к.м.н., доцент   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Ушанская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Е.Ю.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9298" y="121708"/>
            <a:ext cx="774318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«КАЗАХСКИЙ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НАЦИОНАЛЬНЫЙ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МЕДИЦИНСКИЙ УНИВЕРСИТЕТ ИМЕНИ С.Д. АСФЕНДИЯРОВА»</a:t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НУТРИЦИОЛОГИЯ 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КРУГЛЫЙ СТОЛ: «НУТРИЦИОЛОГИЯ: ПРОБЛЕМЫ И ПЕРСПЕКТИВЫ»</a:t>
            </a:r>
            <a:endParaRPr lang="ru-RU" sz="1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18148"/>
            <a:ext cx="753762" cy="79057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734889" y="58754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endParaRPr lang="ru-RU" dirty="0"/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Алматы, 2022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48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ru-RU" sz="3100" dirty="0" smtClean="0"/>
              <a:t> Цель: Развитие нутрициологии и гигиены питания  в разных отраслях социальной сферы </a:t>
            </a:r>
            <a:br>
              <a:rPr lang="ru-RU" sz="31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2400" dirty="0" smtClean="0"/>
              <a:t>	</a:t>
            </a:r>
            <a:r>
              <a:rPr lang="ru-RU" sz="2400" dirty="0"/>
              <a:t> </a:t>
            </a:r>
            <a:r>
              <a:rPr lang="ru-RU" sz="2400" dirty="0" smtClean="0"/>
              <a:t>Профессиональный стандарт необходим, чтобы четко определить – кто имеет право называть себя </a:t>
            </a:r>
            <a:r>
              <a:rPr lang="ru-RU" sz="2400" dirty="0" err="1" smtClean="0"/>
              <a:t>нутрициологами</a:t>
            </a:r>
            <a:r>
              <a:rPr lang="ru-RU" sz="2400" dirty="0" smtClean="0"/>
              <a:t> и вести практику в этой сфере. </a:t>
            </a:r>
          </a:p>
          <a:p>
            <a:pPr algn="just">
              <a:buNone/>
            </a:pPr>
            <a:r>
              <a:rPr lang="ru-RU" sz="2400" dirty="0" smtClean="0"/>
              <a:t>	Документ содержит перечень характеристик, компетенций и требований к специалисту, опыту и образованию.</a:t>
            </a:r>
          </a:p>
          <a:p>
            <a:pPr algn="just">
              <a:buNone/>
            </a:pPr>
            <a:r>
              <a:rPr lang="ru-RU" sz="2400" dirty="0" smtClean="0"/>
              <a:t>	Позволит определить </a:t>
            </a:r>
            <a:r>
              <a:rPr lang="ru-RU" sz="2400" dirty="0"/>
              <a:t>роль и статус </a:t>
            </a:r>
            <a:r>
              <a:rPr lang="ru-RU" sz="2400" dirty="0" smtClean="0"/>
              <a:t>профессии «</a:t>
            </a:r>
            <a:r>
              <a:rPr lang="ru-RU" sz="2400" dirty="0" err="1" smtClean="0"/>
              <a:t>Нутрициолог</a:t>
            </a:r>
            <a:r>
              <a:rPr lang="ru-RU" sz="2400" dirty="0" smtClean="0"/>
              <a:t>» </a:t>
            </a:r>
            <a:r>
              <a:rPr lang="ru-RU" sz="2400" dirty="0"/>
              <a:t>в формировании общественной культуры питания и </a:t>
            </a:r>
            <a:r>
              <a:rPr lang="ru-RU" sz="2400" dirty="0" smtClean="0"/>
              <a:t>здравоохранении.</a:t>
            </a:r>
          </a:p>
          <a:p>
            <a:pPr algn="just">
              <a:buNone/>
            </a:pPr>
            <a:r>
              <a:rPr lang="ru-RU" sz="2400" b="1" dirty="0" smtClean="0"/>
              <a:t>Карточка профессий</a:t>
            </a:r>
            <a:r>
              <a:rPr lang="ru-RU" sz="2400" dirty="0" smtClean="0"/>
              <a:t>: </a:t>
            </a:r>
            <a:r>
              <a:rPr lang="ru-RU" sz="2400" dirty="0" err="1" smtClean="0"/>
              <a:t>Нутрициолог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b="1" dirty="0"/>
              <a:t>Другие </a:t>
            </a:r>
            <a:r>
              <a:rPr lang="ru-RU" sz="2400" b="1" dirty="0" smtClean="0"/>
              <a:t>возможные наименования профессии:</a:t>
            </a:r>
          </a:p>
          <a:p>
            <a:r>
              <a:rPr lang="ru-RU" sz="2400" dirty="0" err="1" smtClean="0"/>
              <a:t>Нутрициолог</a:t>
            </a:r>
            <a:r>
              <a:rPr lang="ru-RU" sz="2400" dirty="0" smtClean="0"/>
              <a:t> </a:t>
            </a:r>
            <a:r>
              <a:rPr lang="ru-RU" sz="2400" dirty="0"/>
              <a:t>в области общественного здоровья  </a:t>
            </a:r>
          </a:p>
          <a:p>
            <a:r>
              <a:rPr lang="ru-RU" sz="2400" dirty="0"/>
              <a:t>Спортивный </a:t>
            </a:r>
            <a:r>
              <a:rPr lang="ru-RU" sz="2400" dirty="0" err="1" smtClean="0"/>
              <a:t>нутрициолог</a:t>
            </a:r>
            <a:endParaRPr lang="ru-RU" sz="2400" dirty="0" smtClean="0"/>
          </a:p>
          <a:p>
            <a:r>
              <a:rPr lang="ru-RU" sz="2400" dirty="0" err="1"/>
              <a:t>Нутрициолог</a:t>
            </a:r>
            <a:r>
              <a:rPr lang="ru-RU" sz="2400" dirty="0"/>
              <a:t>-диетолог</a:t>
            </a:r>
          </a:p>
          <a:p>
            <a:endParaRPr lang="ru-RU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dirty="0"/>
              <a:t>О</a:t>
            </a:r>
            <a:r>
              <a:rPr lang="ru-RU" sz="2800" dirty="0" smtClean="0"/>
              <a:t>писание </a:t>
            </a:r>
            <a:r>
              <a:rPr lang="ru-RU" sz="2800" dirty="0"/>
              <a:t>профессионального стандарта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2400" dirty="0" smtClean="0"/>
              <a:t>	       Профессиональная </a:t>
            </a:r>
            <a:r>
              <a:rPr lang="ru-RU" sz="2400" dirty="0"/>
              <a:t>деятельность специалиста </a:t>
            </a:r>
            <a:r>
              <a:rPr lang="ru-RU" sz="2400" dirty="0" err="1"/>
              <a:t>нутрициолога</a:t>
            </a:r>
            <a:r>
              <a:rPr lang="ru-RU" sz="2400" dirty="0"/>
              <a:t>, </a:t>
            </a:r>
            <a:r>
              <a:rPr lang="ru-RU" sz="2400" dirty="0" smtClean="0"/>
              <a:t>направленная </a:t>
            </a:r>
            <a:r>
              <a:rPr lang="ru-RU" sz="2400" dirty="0"/>
              <a:t>на </a:t>
            </a:r>
            <a:r>
              <a:rPr lang="kk-KZ" sz="2400" dirty="0"/>
              <a:t>потребности </a:t>
            </a:r>
            <a:r>
              <a:rPr lang="ru-RU" sz="2400" dirty="0"/>
              <a:t>пациента/клиента/населения</a:t>
            </a:r>
            <a:r>
              <a:rPr lang="kk-KZ" sz="2400" dirty="0"/>
              <a:t> в питании с </a:t>
            </a:r>
            <a:r>
              <a:rPr lang="kk-KZ" sz="2400" dirty="0" smtClean="0"/>
              <a:t>учетом:</a:t>
            </a:r>
          </a:p>
          <a:p>
            <a:pPr algn="just">
              <a:buFont typeface="Wingdings" pitchFamily="2" charset="2"/>
              <a:buChar char="Ø"/>
            </a:pPr>
            <a:r>
              <a:rPr lang="kk-KZ" sz="2400" dirty="0" smtClean="0"/>
              <a:t> </a:t>
            </a:r>
            <a:r>
              <a:rPr lang="kk-KZ" sz="2400" dirty="0" smtClean="0"/>
              <a:t>образа </a:t>
            </a:r>
            <a:r>
              <a:rPr lang="kk-KZ" sz="2400" dirty="0"/>
              <a:t>жизни </a:t>
            </a:r>
            <a:r>
              <a:rPr lang="kk-KZ" sz="2400" dirty="0" smtClean="0"/>
              <a:t>и целей </a:t>
            </a:r>
            <a:r>
              <a:rPr lang="kk-KZ" sz="2400" dirty="0"/>
              <a:t>в отношении </a:t>
            </a:r>
            <a:r>
              <a:rPr lang="kk-KZ" sz="2400" dirty="0" smtClean="0"/>
              <a:t>здоровья</a:t>
            </a:r>
            <a:endParaRPr lang="kk-KZ" sz="2400" dirty="0" smtClean="0"/>
          </a:p>
          <a:p>
            <a:pPr algn="just">
              <a:buFont typeface="Wingdings" pitchFamily="2" charset="2"/>
              <a:buChar char="Ø"/>
            </a:pPr>
            <a:r>
              <a:rPr lang="kk-KZ" sz="2400" dirty="0" smtClean="0"/>
              <a:t> </a:t>
            </a:r>
            <a:r>
              <a:rPr lang="kk-KZ" sz="2400" dirty="0"/>
              <a:t>диагностики проблем </a:t>
            </a:r>
            <a:r>
              <a:rPr lang="kk-KZ" sz="2400" dirty="0" smtClean="0"/>
              <a:t>питания</a:t>
            </a:r>
            <a:endParaRPr lang="kk-KZ" sz="2400" dirty="0" smtClean="0"/>
          </a:p>
          <a:p>
            <a:pPr algn="just">
              <a:buFont typeface="Wingdings" pitchFamily="2" charset="2"/>
              <a:buChar char="Ø"/>
            </a:pPr>
            <a:r>
              <a:rPr lang="kk-KZ" sz="2400" dirty="0" smtClean="0"/>
              <a:t>назначения </a:t>
            </a:r>
            <a:r>
              <a:rPr lang="kk-KZ" sz="2400" dirty="0"/>
              <a:t>и последующего мониторинга и оценки эффективности вмешательств в области </a:t>
            </a:r>
            <a:r>
              <a:rPr lang="kk-KZ" sz="2400" dirty="0" smtClean="0"/>
              <a:t>питания</a:t>
            </a:r>
          </a:p>
          <a:p>
            <a:pPr algn="just">
              <a:buFont typeface="Wingdings" pitchFamily="2" charset="2"/>
              <a:buChar char="Ø"/>
            </a:pPr>
            <a:r>
              <a:rPr lang="kk-KZ" sz="2400" dirty="0" smtClean="0"/>
              <a:t>предоставление </a:t>
            </a:r>
            <a:r>
              <a:rPr lang="kk-KZ" sz="2400" dirty="0"/>
              <a:t>индивидуальных рекомендаций по </a:t>
            </a:r>
            <a:r>
              <a:rPr lang="kk-KZ" sz="2400" dirty="0" smtClean="0"/>
              <a:t>питанию</a:t>
            </a:r>
            <a:endParaRPr lang="ru-RU" sz="2400" dirty="0"/>
          </a:p>
          <a:p>
            <a:pPr algn="just">
              <a:buNone/>
            </a:pPr>
            <a:r>
              <a:rPr lang="ru-RU" sz="2400" dirty="0" smtClean="0"/>
              <a:t>            С </a:t>
            </a:r>
            <a:r>
              <a:rPr lang="ru-RU" sz="2400" dirty="0"/>
              <a:t>ростом уровня квалификации специалистов, каждый последующий уровень подразумевает выполнение функций предыдущего уровня и расширение их в соответствии с новыми компетенциями.</a:t>
            </a:r>
          </a:p>
          <a:p>
            <a:pPr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91567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Содержание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496944" cy="573325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Квалификационный уровень по ОРК:</a:t>
            </a:r>
          </a:p>
          <a:p>
            <a:pPr>
              <a:buNone/>
            </a:pP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7.1 – трудовые функции:</a:t>
            </a:r>
          </a:p>
          <a:p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Оценка питания пациента/клиента/населения</a:t>
            </a:r>
          </a:p>
          <a:p>
            <a:r>
              <a:rPr lang="kk-KZ" sz="1300" dirty="0">
                <a:latin typeface="Times New Roman" pitchFamily="18" charset="0"/>
                <a:cs typeface="Times New Roman" pitchFamily="18" charset="0"/>
              </a:rPr>
              <a:t>Диагностика проблем питания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Планирование и реализация вмешательств, связанных с питанием</a:t>
            </a:r>
          </a:p>
          <a:p>
            <a:r>
              <a:rPr lang="kk-KZ" sz="1300" dirty="0">
                <a:latin typeface="Times New Roman" pitchFamily="18" charset="0"/>
                <a:cs typeface="Times New Roman" pitchFamily="18" charset="0"/>
              </a:rPr>
              <a:t>Мониторинг и оценка питания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7.2 - трудовые функции: </a:t>
            </a:r>
          </a:p>
          <a:p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Оценка питания пациента/клиента/населения (с расширенным уровнем компетенций)</a:t>
            </a:r>
          </a:p>
          <a:p>
            <a:r>
              <a:rPr lang="kk-KZ" sz="1300" dirty="0">
                <a:latin typeface="Times New Roman" pitchFamily="18" charset="0"/>
                <a:cs typeface="Times New Roman" pitchFamily="18" charset="0"/>
              </a:rPr>
              <a:t>Диагностика проблем питания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(с расширенным уровнем компетенций)</a:t>
            </a:r>
          </a:p>
          <a:p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Планирование и реализация вмешательств, связанных с питанием(с расширенным уровнем компетенций)</a:t>
            </a:r>
          </a:p>
          <a:p>
            <a:r>
              <a:rPr lang="kk-KZ" sz="1300" dirty="0">
                <a:latin typeface="Times New Roman" pitchFamily="18" charset="0"/>
                <a:cs typeface="Times New Roman" pitchFamily="18" charset="0"/>
              </a:rPr>
              <a:t>Мониторинг и оценка питания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(с расширенным уровнем компетенций)</a:t>
            </a:r>
          </a:p>
          <a:p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 Оказание наставнических и консультативных услуг в вопросах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нутрициологической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помощи</a:t>
            </a:r>
          </a:p>
          <a:p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Организация и контроль деятельности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нутрициологов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7.3 -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трудовые функции:</a:t>
            </a:r>
          </a:p>
          <a:p>
            <a:pPr>
              <a:buNone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      Оценка потребности в питании, диагностика проблем питания, назначение, последующий мониторинга и оценки эффективности вмешательств в области питания (с экспертным уровнем компетенций)</a:t>
            </a:r>
          </a:p>
          <a:p>
            <a:r>
              <a:rPr lang="kk-KZ" sz="13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роведение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и применение на практике результатов исследований способствующих повышению безопасности и качества практики и услуг в области питания и диетологии</a:t>
            </a:r>
          </a:p>
          <a:p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Укрепление общественного здоровья на основе разработки и реализации программ здорового питания (с экспертным уровнем компетенций)</a:t>
            </a:r>
          </a:p>
          <a:p>
            <a:r>
              <a:rPr lang="ru-RU" sz="1300" i="1" dirty="0">
                <a:latin typeface="Times New Roman" pitchFamily="18" charset="0"/>
                <a:cs typeface="Times New Roman" pitchFamily="18" charset="0"/>
              </a:rPr>
              <a:t>(обязательная трудовая функция для </a:t>
            </a:r>
            <a:r>
              <a:rPr lang="ru-RU" sz="1300" i="1" dirty="0" err="1">
                <a:latin typeface="Times New Roman" pitchFamily="18" charset="0"/>
                <a:cs typeface="Times New Roman" pitchFamily="18" charset="0"/>
              </a:rPr>
              <a:t>нутрициолога</a:t>
            </a:r>
            <a:r>
              <a:rPr lang="ru-RU" sz="1300" i="1" dirty="0">
                <a:latin typeface="Times New Roman" pitchFamily="18" charset="0"/>
                <a:cs typeface="Times New Roman" pitchFamily="18" charset="0"/>
              </a:rPr>
              <a:t> в области общественного здоровья)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Разработка и поддержка реализации программ питания спортсменов для достижения лучших спортивных результатов(с экспертным уровнем компетенций)</a:t>
            </a:r>
          </a:p>
          <a:p>
            <a:r>
              <a:rPr lang="ru-RU" sz="1300" i="1" dirty="0">
                <a:latin typeface="Times New Roman" pitchFamily="18" charset="0"/>
                <a:cs typeface="Times New Roman" pitchFamily="18" charset="0"/>
              </a:rPr>
              <a:t>(обязательная трудовая функция для спортивного </a:t>
            </a:r>
            <a:r>
              <a:rPr lang="ru-RU" sz="1300" i="1" dirty="0" err="1">
                <a:latin typeface="Times New Roman" pitchFamily="18" charset="0"/>
                <a:cs typeface="Times New Roman" pitchFamily="18" charset="0"/>
              </a:rPr>
              <a:t>нутрициолога</a:t>
            </a:r>
            <a:r>
              <a:rPr lang="ru-RU" sz="1300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1300" dirty="0"/>
          </a:p>
          <a:p>
            <a:pPr>
              <a:buNone/>
            </a:pPr>
            <a:endParaRPr lang="ru-RU" sz="13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2" cy="136815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Уровень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7.1</a:t>
            </a:r>
            <a:r>
              <a:rPr lang="kk-KZ" sz="2000" dirty="0"/>
              <a:t> </a:t>
            </a:r>
            <a:r>
              <a:rPr lang="kk-KZ" sz="1400" dirty="0" smtClean="0"/>
              <a:t>Цель : Осуществление </a:t>
            </a:r>
            <a:r>
              <a:rPr lang="kk-KZ" sz="1400" dirty="0"/>
              <a:t>деятельности по оценке потребности </a:t>
            </a:r>
            <a:r>
              <a:rPr lang="ru-RU" sz="1400" dirty="0"/>
              <a:t>клиента / населения </a:t>
            </a:r>
            <a:r>
              <a:rPr lang="kk-KZ" sz="1400" dirty="0"/>
              <a:t>в питании с учетом их образа жизни и целей в отношении здоровья, диагностики проблем питания, назначения и последующего мониторинга и оценки эффективности вмешательств в области питания, предоставление индивидуальных рекомендаций по питанию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14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50128641"/>
              </p:ext>
            </p:extLst>
          </p:nvPr>
        </p:nvGraphicFramePr>
        <p:xfrm>
          <a:off x="0" y="1628800"/>
          <a:ext cx="896448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1748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640960" cy="136207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Уровень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7.2</a:t>
            </a:r>
            <a:r>
              <a:rPr lang="kk-KZ" sz="2200" dirty="0"/>
              <a:t> </a:t>
            </a:r>
            <a:r>
              <a:rPr lang="kk-KZ" sz="1600" dirty="0" smtClean="0"/>
              <a:t>Цель: Планирование</a:t>
            </a:r>
            <a:r>
              <a:rPr lang="kk-KZ" sz="1600" dirty="0"/>
              <a:t>, организация и контроль деятельности по оценке потребности </a:t>
            </a:r>
            <a:r>
              <a:rPr lang="ru-RU" sz="1600" dirty="0"/>
              <a:t>пациента / клиента / населения</a:t>
            </a:r>
            <a:r>
              <a:rPr lang="kk-KZ" sz="1600" dirty="0"/>
              <a:t> в питании с учетом их образа жизни и целей в отношении здоровья, диагностики проблем питания, назначения и последующего мониторинга и оценки эффективности вмешательств в области питания, предоставление индивидуальных рекомендаций по питанию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1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31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993003566"/>
              </p:ext>
            </p:extLst>
          </p:nvPr>
        </p:nvGraphicFramePr>
        <p:xfrm>
          <a:off x="0" y="1556792"/>
          <a:ext cx="896448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780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568952" cy="155679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Уровень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7.3</a:t>
            </a:r>
            <a:r>
              <a:rPr lang="ru-RU" sz="2200" dirty="0"/>
              <a:t> </a:t>
            </a:r>
            <a:r>
              <a:rPr lang="ru-RU" sz="1600" dirty="0" smtClean="0"/>
              <a:t>цель: Экспертный </a:t>
            </a:r>
            <a:r>
              <a:rPr lang="ru-RU" sz="1600" dirty="0"/>
              <a:t>уровень оказания услуг и методическое обеспечение деятельности </a:t>
            </a:r>
            <a:r>
              <a:rPr lang="ru-RU" sz="1600" dirty="0" err="1"/>
              <a:t>нутрициологов</a:t>
            </a:r>
            <a:r>
              <a:rPr lang="ru-RU" sz="1600" dirty="0"/>
              <a:t> в вопросах оценки </a:t>
            </a:r>
            <a:r>
              <a:rPr lang="kk-KZ" sz="1600" dirty="0"/>
              <a:t>потребности </a:t>
            </a:r>
            <a:r>
              <a:rPr lang="ru-RU" sz="1600" dirty="0"/>
              <a:t>клиента / населения</a:t>
            </a:r>
            <a:r>
              <a:rPr lang="kk-KZ" sz="1600" dirty="0"/>
              <a:t> в питании с учетом их образа жизни и целей в отношении здоровья, диагностики проблем питания, назначения и последующего мониторинга и оценки эффективности вмешательств в области питания</a:t>
            </a:r>
            <a:r>
              <a:rPr lang="ru-RU" sz="1600" dirty="0"/>
              <a:t>. Внедрение новых технологий в деятельность  </a:t>
            </a:r>
            <a:r>
              <a:rPr lang="ru-RU" sz="1600" dirty="0" err="1" smtClean="0"/>
              <a:t>нутрициологов</a:t>
            </a:r>
            <a:r>
              <a:rPr lang="ru-RU" sz="1600" dirty="0" smtClean="0"/>
              <a:t>.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1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31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182168316"/>
              </p:ext>
            </p:extLst>
          </p:nvPr>
        </p:nvGraphicFramePr>
        <p:xfrm>
          <a:off x="0" y="1700808"/>
          <a:ext cx="896448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3571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Нутрициология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: сфера реализации деятельности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696912" lvl="1" indent="-34290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Эксперты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области питания для государственных, общественных и научных организаций</a:t>
            </a:r>
          </a:p>
          <a:p>
            <a:pPr marL="696912" lvl="1" indent="-34290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Консультанты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области питания для производителей пищевой продукции, торговых сетей, предприятий общественного питания</a:t>
            </a:r>
          </a:p>
          <a:p>
            <a:pPr marL="696912" lvl="1" indent="-34290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Специалисты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питанию для образовательных, академических, спортивных организаций, фитнес индустрии</a:t>
            </a:r>
          </a:p>
          <a:p>
            <a:pPr marL="696912" lvl="1" indent="-342900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Эксперты в области нутрициологии для медиа-структур, корпораций, частных организаций</a:t>
            </a:r>
          </a:p>
          <a:p>
            <a:pPr marL="696912" lvl="1" indent="-342900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Персональные консультанты по нутрициологии и       диетологии для оздоровления, профилактики и лечения хронических заболеваний</a:t>
            </a:r>
          </a:p>
        </p:txBody>
      </p:sp>
    </p:spTree>
    <p:extLst>
      <p:ext uri="{BB962C8B-B14F-4D97-AF65-F5344CB8AC3E}">
        <p14:creationId xmlns:p14="http://schemas.microsoft.com/office/powerpoint/2010/main" val="2832346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1275109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583</Words>
  <Application>Microsoft Office PowerPoint</Application>
  <PresentationFormat>Экран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Проект Профессиональный стандарт «Нутрициология»</vt:lpstr>
      <vt:lpstr> Цель: Развитие нутрициологии и гигиены питания  в разных отраслях социальной сферы   </vt:lpstr>
      <vt:lpstr>Описание профессионального стандарта </vt:lpstr>
      <vt:lpstr>Содержание</vt:lpstr>
      <vt:lpstr>Уровень 7.1 Цель : Осуществление деятельности по оценке потребности клиента / населения в питании с учетом их образа жизни и целей в отношении здоровья, диагностики проблем питания, назначения и последующего мониторинга и оценки эффективности вмешательств в области питания, предоставление индивидуальных рекомендаций по питанию </vt:lpstr>
      <vt:lpstr>Уровень 7.2 Цель: Планирование, организация и контроль деятельности по оценке потребности пациента / клиента / населения в питании с учетом их образа жизни и целей в отношении здоровья, диагностики проблем питания, назначения и последующего мониторинга и оценки эффективности вмешательств в области питания, предоставление индивидуальных рекомендаций по питанию  </vt:lpstr>
      <vt:lpstr>Уровень 7.3 цель: Экспертный уровень оказания услуг и методическое обеспечение деятельности нутрициологов в вопросах оценки потребности клиента / населения в питании с учетом их образа жизни и целей в отношении здоровья, диагностики проблем питания, назначения и последующего мониторинга и оценки эффективности вмешательств в области питания. Внедрение новых технологий в деятельность  нутрициологов.  </vt:lpstr>
      <vt:lpstr>Нутрициология: сфера реализации деятельности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 магистратуры «Нутрициология»</dc:title>
  <dc:creator>user</dc:creator>
  <cp:lastModifiedBy>user</cp:lastModifiedBy>
  <cp:revision>73</cp:revision>
  <dcterms:created xsi:type="dcterms:W3CDTF">2021-12-24T09:02:42Z</dcterms:created>
  <dcterms:modified xsi:type="dcterms:W3CDTF">2022-02-04T06:12:45Z</dcterms:modified>
</cp:coreProperties>
</file>