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3" r:id="rId3"/>
    <p:sldId id="288" r:id="rId4"/>
    <p:sldId id="289" r:id="rId5"/>
    <p:sldId id="267" r:id="rId6"/>
    <p:sldId id="292" r:id="rId7"/>
    <p:sldId id="261" r:id="rId8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283" autoAdjust="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DB1AE1-1A2E-4C82-805D-FEF4431F25B9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1EF34814-6F6E-4442-88A7-2538AF376C62}" type="par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288D559-D2EE-4902-8DE2-C6341EB4F292}" type="sib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A7822CB-09F1-44C0-BD84-DA5B8C13E664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</a:t>
          </a:r>
          <a:r>
            <a:rPr lang="ru-RU" sz="900" b="0" dirty="0" err="1">
              <a:latin typeface="Arial Narrow" panose="020B0606020202030204" pitchFamily="34" charset="0"/>
            </a:rPr>
            <a:t>фармацевтичес</a:t>
          </a:r>
          <a:r>
            <a:rPr lang="ru-RU" sz="900" b="0" dirty="0">
              <a:latin typeface="Arial Narrow" panose="020B0606020202030204" pitchFamily="34" charset="0"/>
            </a:rPr>
            <a:t>-кого образования</a:t>
          </a:r>
        </a:p>
      </dgm:t>
    </dgm:pt>
    <dgm:pt modelId="{A46A0695-E325-462F-8E04-3DC00DC40702}" type="sib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67F976A-E8F4-4384-923D-413C61BD04BD}" type="par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</dgm:pt>
    <dgm:pt modelId="{B6DB6446-8BCE-4141-AD1C-AEE673DA82BE}" type="pres">
      <dgm:prSet presAssocID="{F4DB1AE1-1A2E-4C82-805D-FEF4431F25B9}" presName="compositeNode" presStyleCnt="0">
        <dgm:presLayoutVars>
          <dgm:bulletEnabled val="1"/>
        </dgm:presLayoutVars>
      </dgm:prSet>
      <dgm:spPr/>
    </dgm:pt>
    <dgm:pt modelId="{AEBD3AFD-B1A2-4CF2-A4AC-45EE14EA6426}" type="pres">
      <dgm:prSet presAssocID="{F4DB1AE1-1A2E-4C82-805D-FEF4431F25B9}" presName="image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0BD33F-0C42-4EDD-85EA-0372EE5750CE}" type="pres">
      <dgm:prSet presAssocID="{F4DB1AE1-1A2E-4C82-805D-FEF4431F25B9}" presName="childNode" presStyleLbl="node1" presStyleIdx="0" presStyleCnt="1" custLinFactNeighborX="2607" custLinFactNeighborY="141">
        <dgm:presLayoutVars>
          <dgm:bulletEnabled val="1"/>
        </dgm:presLayoutVars>
      </dgm:prSet>
      <dgm:spPr/>
    </dgm:pt>
    <dgm:pt modelId="{AA65283C-8545-44AD-8936-0ACB5B33DD8A}" type="pres">
      <dgm:prSet presAssocID="{F4DB1AE1-1A2E-4C82-805D-FEF4431F25B9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E934B267-B31D-4B2A-97BB-3A7EC6C31DFF}" type="presOf" srcId="{0A7822CB-09F1-44C0-BD84-DA5B8C13E664}" destId="{480BD33F-0C42-4EDD-85EA-0372EE5750CE}" srcOrd="0" destOrd="0" presId="urn:microsoft.com/office/officeart/2005/8/layout/hList2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09AC5A94-16F9-4249-AC21-B12B201A06BE}" type="presOf" srcId="{F4DB1AE1-1A2E-4C82-805D-FEF4431F25B9}" destId="{AA65283C-8545-44AD-8936-0ACB5B33DD8A}" srcOrd="0" destOrd="0" presId="urn:microsoft.com/office/officeart/2005/8/layout/hList2"/>
    <dgm:cxn modelId="{D2A3CAC8-25C8-4618-8AE9-F20E2CF07406}" srcId="{F4DB1AE1-1A2E-4C82-805D-FEF4431F25B9}" destId="{0A7822CB-09F1-44C0-BD84-DA5B8C13E664}" srcOrd="0" destOrd="0" parTransId="{C67F976A-E8F4-4384-923D-413C61BD04BD}" sibTransId="{A46A0695-E325-462F-8E04-3DC00DC40702}"/>
    <dgm:cxn modelId="{4DAD65FD-9405-4602-A353-2575B97B543F}" srcId="{69A00FE1-67DB-4F36-A66E-650EBEDC7E0B}" destId="{F4DB1AE1-1A2E-4C82-805D-FEF4431F25B9}" srcOrd="0" destOrd="0" parTransId="{1EF34814-6F6E-4442-88A7-2538AF376C62}" sibTransId="{B288D559-D2EE-4902-8DE2-C6341EB4F292}"/>
    <dgm:cxn modelId="{42503E5B-ED8E-41F6-867E-6D3283E19266}" type="presParOf" srcId="{E2EAB725-BCFA-4AA5-BA1B-CCF12D964BAE}" destId="{B6DB6446-8BCE-4141-AD1C-AEE673DA82BE}" srcOrd="0" destOrd="0" presId="urn:microsoft.com/office/officeart/2005/8/layout/hList2"/>
    <dgm:cxn modelId="{52D74A69-7C7B-4A71-B2E7-5990250183A0}" type="presParOf" srcId="{B6DB6446-8BCE-4141-AD1C-AEE673DA82BE}" destId="{AEBD3AFD-B1A2-4CF2-A4AC-45EE14EA6426}" srcOrd="0" destOrd="0" presId="urn:microsoft.com/office/officeart/2005/8/layout/hList2"/>
    <dgm:cxn modelId="{4348FE77-5E7C-45A5-9075-07C2BEF1B11F}" type="presParOf" srcId="{B6DB6446-8BCE-4141-AD1C-AEE673DA82BE}" destId="{480BD33F-0C42-4EDD-85EA-0372EE5750CE}" srcOrd="1" destOrd="0" presId="urn:microsoft.com/office/officeart/2005/8/layout/hList2"/>
    <dgm:cxn modelId="{4A6DE0C3-A27B-4A2A-9259-AAD1B76A9DC1}" type="presParOf" srcId="{B6DB6446-8BCE-4141-AD1C-AEE673DA82BE}" destId="{AA65283C-8545-44AD-8936-0ACB5B33DD8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B4250-1002-4A7A-A8CC-4641F0CCCF16}">
      <dgm:prSet phldrT="[Текст]" custT="1"/>
      <dgm:spPr/>
      <dgm:t>
        <a:bodyPr/>
        <a:lstStyle/>
        <a:p>
          <a:endParaRPr lang="ru-RU" sz="900" b="0" dirty="0">
            <a:latin typeface="Arial Narrow" panose="020B0606020202030204" pitchFamily="34" charset="0"/>
          </a:endParaRPr>
        </a:p>
      </dgm:t>
    </dgm:pt>
    <dgm:pt modelId="{1D69B28E-DA02-47EA-AE86-EF48C245369A}" type="par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15EB3E1-A5A6-4AC8-AFA1-106676DD1538}" type="sib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56F6A78-BDFA-436C-B826-D20FC681F68F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</a:t>
          </a:r>
          <a:r>
            <a:rPr lang="ru-RU" sz="900" b="0" dirty="0">
              <a:effectLst/>
              <a:latin typeface="Arial Narrow" panose="020B0606020202030204" pitchFamily="34" charset="0"/>
            </a:rPr>
            <a:t> подготовки специалистов общественного здоровья и иных специалистов здравоохранения</a:t>
          </a:r>
          <a:endParaRPr lang="ru-RU" sz="900" b="0" dirty="0">
            <a:latin typeface="Arial Narrow" panose="020B0606020202030204" pitchFamily="34" charset="0"/>
          </a:endParaRPr>
        </a:p>
      </dgm:t>
    </dgm:pt>
    <dgm:pt modelId="{611742BB-B3E9-423B-8E5D-5E32A1DF9026}" type="par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B0FF56-CD17-48B3-BD75-48647500DD9A}" type="sib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</dgm:pt>
    <dgm:pt modelId="{2C2BC11F-4E20-47D5-A44E-0AD7B902F7FE}" type="pres">
      <dgm:prSet presAssocID="{EE0B4250-1002-4A7A-A8CC-4641F0CCCF16}" presName="compositeNode" presStyleCnt="0">
        <dgm:presLayoutVars>
          <dgm:bulletEnabled val="1"/>
        </dgm:presLayoutVars>
      </dgm:prSet>
      <dgm:spPr/>
    </dgm:pt>
    <dgm:pt modelId="{28913AA1-084E-47FB-A1C1-A6A0A4C53F69}" type="pres">
      <dgm:prSet presAssocID="{EE0B4250-1002-4A7A-A8CC-4641F0CCCF16}" presName="image" presStyleLbl="fgImgPlace1" presStyleIdx="0" presStyleCnt="1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D2157847-E0FA-49DE-9C4F-116023778211}" type="pres">
      <dgm:prSet presAssocID="{EE0B4250-1002-4A7A-A8CC-4641F0CCCF16}" presName="childNode" presStyleLbl="node1" presStyleIdx="0" presStyleCnt="1">
        <dgm:presLayoutVars>
          <dgm:bulletEnabled val="1"/>
        </dgm:presLayoutVars>
      </dgm:prSet>
      <dgm:spPr/>
    </dgm:pt>
    <dgm:pt modelId="{72F85F8C-05F1-4E77-A3C4-A5BADA87BF0D}" type="pres">
      <dgm:prSet presAssocID="{EE0B4250-1002-4A7A-A8CC-4641F0CCCF16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AF78E869-D758-4ECD-92D1-1E03CA867626}" srcId="{EE0B4250-1002-4A7A-A8CC-4641F0CCCF16}" destId="{F56F6A78-BDFA-436C-B826-D20FC681F68F}" srcOrd="0" destOrd="0" parTransId="{611742BB-B3E9-423B-8E5D-5E32A1DF9026}" sibTransId="{C9B0FF56-CD17-48B3-BD75-48647500DD9A}"/>
    <dgm:cxn modelId="{F7853183-1583-495E-AC63-A2F1575599EF}" type="presOf" srcId="{F56F6A78-BDFA-436C-B826-D20FC681F68F}" destId="{D2157847-E0FA-49DE-9C4F-116023778211}" srcOrd="0" destOrd="0" presId="urn:microsoft.com/office/officeart/2005/8/layout/hList2"/>
    <dgm:cxn modelId="{A7668C8C-0F58-4F3D-8FC1-8585AF3643BE}" type="presOf" srcId="{EE0B4250-1002-4A7A-A8CC-4641F0CCCF16}" destId="{72F85F8C-05F1-4E77-A3C4-A5BADA87BF0D}" srcOrd="0" destOrd="0" presId="urn:microsoft.com/office/officeart/2005/8/layout/hList2"/>
    <dgm:cxn modelId="{D4C87296-29B0-409B-95A0-8AF76709E35C}" srcId="{69A00FE1-67DB-4F36-A66E-650EBEDC7E0B}" destId="{EE0B4250-1002-4A7A-A8CC-4641F0CCCF16}" srcOrd="0" destOrd="0" parTransId="{1D69B28E-DA02-47EA-AE86-EF48C245369A}" sibTransId="{915EB3E1-A5A6-4AC8-AFA1-106676DD1538}"/>
    <dgm:cxn modelId="{D7BEC7D7-7455-4326-B77E-F0EDD3498B1F}" type="presParOf" srcId="{E2EAB725-BCFA-4AA5-BA1B-CCF12D964BAE}" destId="{2C2BC11F-4E20-47D5-A44E-0AD7B902F7FE}" srcOrd="0" destOrd="0" presId="urn:microsoft.com/office/officeart/2005/8/layout/hList2"/>
    <dgm:cxn modelId="{A6BE3BA5-02E8-433A-8400-199EEEC43722}" type="presParOf" srcId="{2C2BC11F-4E20-47D5-A44E-0AD7B902F7FE}" destId="{28913AA1-084E-47FB-A1C1-A6A0A4C53F69}" srcOrd="0" destOrd="0" presId="urn:microsoft.com/office/officeart/2005/8/layout/hList2"/>
    <dgm:cxn modelId="{47BEB061-8AD9-4882-851E-67A87F58A7AF}" type="presParOf" srcId="{2C2BC11F-4E20-47D5-A44E-0AD7B902F7FE}" destId="{D2157847-E0FA-49DE-9C4F-116023778211}" srcOrd="1" destOrd="0" presId="urn:microsoft.com/office/officeart/2005/8/layout/hList2"/>
    <dgm:cxn modelId="{C7753D37-2838-465F-B138-3FC3C7946E6B}" type="presParOf" srcId="{2C2BC11F-4E20-47D5-A44E-0AD7B902F7FE}" destId="{72F85F8C-05F1-4E77-A3C4-A5BADA87BF0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48FE1-8CDA-468B-8F1B-6FADC8865ED7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B4FAB7CA-2E8B-49C0-9CBE-2C31A3C650FA}" type="par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EE3E9CE-4E1B-4531-8AC5-29E1546EDF1C}" type="sib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4A4D4B-466D-41A5-8AF4-510A04809AF9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CE5BB722-7505-4512-B5C0-52B62F2DDB72}" type="par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7992F6D-9873-4300-96B3-59C8090093D3}" type="sib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C78ECE-525C-4BBC-8885-1347FC3C3817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CF373B50-43F7-47C3-9F5B-E54A3CC25F30}" type="par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709F21B-3627-4561-AACE-8E1379E59D0D}" type="sib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D6ACC6E-9130-4D03-B649-502AB3CB6FE4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B3AD0098-0932-44E1-96BA-6348B4D14E19}" type="par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0E4AE10-6AB8-4CDA-BB27-CFA87AD4E412}" type="sib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A47F1A9-2451-45A3-9485-B11BB3B884BA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8683F80A-5164-44F4-AB0F-18F64D0D5175}" type="par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C993EEE-C6DB-4FDF-87DB-436856CBF754}" type="sib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6293914-F0C7-4558-9BA3-E3494A62D713}">
      <dgm:prSet custT="1"/>
      <dgm:spPr/>
      <dgm:t>
        <a:bodyPr/>
        <a:lstStyle/>
        <a:p>
          <a:pPr algn="ctr"/>
          <a:r>
            <a:rPr lang="ru-RU" sz="850" b="0" dirty="0">
              <a:latin typeface="Arial Narrow" panose="020B0606020202030204" pitchFamily="34" charset="0"/>
            </a:rPr>
            <a:t>ГУП ОП  педиатрического профиля</a:t>
          </a:r>
        </a:p>
      </dgm:t>
    </dgm:pt>
    <dgm:pt modelId="{68CBADB5-6305-4423-A271-6919365114FF}" type="sib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833D032-3BEF-4BDA-80D3-8F6B70EDF737}" type="par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50070C55-1D59-481E-A2A6-00CD45B78733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стоматологического профиля</a:t>
          </a:r>
        </a:p>
      </dgm:t>
    </dgm:pt>
    <dgm:pt modelId="{AF680B6A-86C3-4895-B5D4-D07E0BDE40BF}" type="parTrans" cxnId="{BB4691CA-C8F2-4E3F-87D3-6614C1A98D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F5D64D0-8666-419B-B707-F2563F305824}" type="sibTrans" cxnId="{BB4691CA-C8F2-4E3F-87D3-6614C1A98D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BE42938-AA3B-4B2E-83DC-2FBDBEA88FAB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хирургического профиля и радиологии</a:t>
          </a:r>
        </a:p>
      </dgm:t>
    </dgm:pt>
    <dgm:pt modelId="{FAF98A48-F906-4A69-B5F5-4B7049F8BA84}" type="par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0A1E05-E4A1-43EF-8738-CD331ECD2177}" type="sib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DE4E1CBA-2768-4880-9789-E654B7192F09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терапевтического профиля</a:t>
          </a:r>
        </a:p>
      </dgm:t>
    </dgm:pt>
    <dgm:pt modelId="{4C088045-E220-4EAB-A0C0-BE4D6E77CBA2}" type="par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CEA4CE4-5CA4-4B39-BE5A-DAD725E9E9FB}" type="sib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E4E283E-6017-499F-BA25-98701E4DDDF0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сестринского дела</a:t>
          </a:r>
        </a:p>
      </dgm:t>
    </dgm:pt>
    <dgm:pt modelId="{AC66C5BD-C991-4B5D-A431-22243BFA5379}" type="par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FE9645-36FB-4F71-8DA0-682D3A62E4C9}" type="sib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07684E3-BC64-4B67-AC9E-21D6CE6A231A}">
      <dgm:prSet custT="1"/>
      <dgm:spPr/>
      <dgm:t>
        <a:bodyPr/>
        <a:lstStyle/>
        <a:p>
          <a:pPr algn="ctr"/>
          <a:endParaRPr lang="ru-RU" sz="900" b="0" dirty="0">
            <a:latin typeface="Arial Narrow" panose="020B0606020202030204" pitchFamily="34" charset="0"/>
          </a:endParaRPr>
        </a:p>
      </dgm:t>
    </dgm:pt>
    <dgm:pt modelId="{FE9B7DAE-0EC9-4D83-8B35-A0448A91B6AB}" type="par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BDE2B7C-B453-4CB0-A36D-A7D3FBF7B568}" type="sib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95E2C57-5B85-4414-8907-410AC667385B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 </a:t>
          </a:r>
        </a:p>
      </dgm:t>
    </dgm:pt>
    <dgm:pt modelId="{6637F1D2-E1AC-42EA-B0BB-885955B989EB}" type="par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488B09C-7BAF-4CCA-BCDC-548A82D59F72}" type="sib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06B88CB-7793-490A-A060-541F9FBEE082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неотложной медицины, онкологии, травматологии</a:t>
          </a:r>
        </a:p>
      </dgm:t>
    </dgm:pt>
    <dgm:pt modelId="{5C5E37E7-1F85-496D-88B5-34C173E469FC}" type="par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F2743F-6DEC-4DE2-BDA6-83CF50794077}" type="sib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</dgm:pt>
    <dgm:pt modelId="{947C559D-11F9-40C8-B04C-7854617F866A}" type="pres">
      <dgm:prSet presAssocID="{E2048FE1-8CDA-468B-8F1B-6FADC8865ED7}" presName="compositeNode" presStyleCnt="0">
        <dgm:presLayoutVars>
          <dgm:bulletEnabled val="1"/>
        </dgm:presLayoutVars>
      </dgm:prSet>
      <dgm:spPr/>
    </dgm:pt>
    <dgm:pt modelId="{A5407820-C855-4A40-B2D3-494193E5BB0F}" type="pres">
      <dgm:prSet presAssocID="{E2048FE1-8CDA-468B-8F1B-6FADC8865ED7}" presName="image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4FACFFCD-B9B8-4561-96B9-5114123EE949}" type="pres">
      <dgm:prSet presAssocID="{E2048FE1-8CDA-468B-8F1B-6FADC8865ED7}" presName="childNode" presStyleLbl="node1" presStyleIdx="0" presStyleCnt="6">
        <dgm:presLayoutVars>
          <dgm:bulletEnabled val="1"/>
        </dgm:presLayoutVars>
      </dgm:prSet>
      <dgm:spPr/>
    </dgm:pt>
    <dgm:pt modelId="{551A7457-32A8-4B2D-9FDB-85C38D1DAC06}" type="pres">
      <dgm:prSet presAssocID="{E2048FE1-8CDA-468B-8F1B-6FADC8865ED7}" presName="parentNode" presStyleLbl="revTx" presStyleIdx="0" presStyleCnt="6">
        <dgm:presLayoutVars>
          <dgm:chMax val="0"/>
          <dgm:bulletEnabled val="1"/>
        </dgm:presLayoutVars>
      </dgm:prSet>
      <dgm:spPr/>
    </dgm:pt>
    <dgm:pt modelId="{F50CFF2E-FC5B-4062-B3C8-8F4FBF1A9C0C}" type="pres">
      <dgm:prSet presAssocID="{CEE3E9CE-4E1B-4531-8AC5-29E1546EDF1C}" presName="sibTrans" presStyleCnt="0"/>
      <dgm:spPr/>
    </dgm:pt>
    <dgm:pt modelId="{602A04CF-814D-478A-B032-A0ADDC25439D}" type="pres">
      <dgm:prSet presAssocID="{B74A4D4B-466D-41A5-8AF4-510A04809AF9}" presName="compositeNode" presStyleCnt="0">
        <dgm:presLayoutVars>
          <dgm:bulletEnabled val="1"/>
        </dgm:presLayoutVars>
      </dgm:prSet>
      <dgm:spPr/>
    </dgm:pt>
    <dgm:pt modelId="{BD79CED2-FA50-4FA5-8949-B280A2B18958}" type="pres">
      <dgm:prSet presAssocID="{B74A4D4B-466D-41A5-8AF4-510A04809AF9}" presName="image" presStyleLbl="fgImgPlace1" presStyleIdx="1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0466010F-EE7E-4986-9497-729C00DAA2F8}" type="pres">
      <dgm:prSet presAssocID="{B74A4D4B-466D-41A5-8AF4-510A04809AF9}" presName="childNode" presStyleLbl="node1" presStyleIdx="1" presStyleCnt="6">
        <dgm:presLayoutVars>
          <dgm:bulletEnabled val="1"/>
        </dgm:presLayoutVars>
      </dgm:prSet>
      <dgm:spPr/>
    </dgm:pt>
    <dgm:pt modelId="{1C298A62-45B2-4AE7-B544-5735DB248EF3}" type="pres">
      <dgm:prSet presAssocID="{B74A4D4B-466D-41A5-8AF4-510A04809AF9}" presName="parentNode" presStyleLbl="revTx" presStyleIdx="1" presStyleCnt="6">
        <dgm:presLayoutVars>
          <dgm:chMax val="0"/>
          <dgm:bulletEnabled val="1"/>
        </dgm:presLayoutVars>
      </dgm:prSet>
      <dgm:spPr/>
    </dgm:pt>
    <dgm:pt modelId="{6CDC71BC-27F5-4059-A1BA-FC1F48E057AD}" type="pres">
      <dgm:prSet presAssocID="{37992F6D-9873-4300-96B3-59C8090093D3}" presName="sibTrans" presStyleCnt="0"/>
      <dgm:spPr/>
    </dgm:pt>
    <dgm:pt modelId="{AAE64B92-AB51-42CD-BDD1-CA13FF3C4DAB}" type="pres">
      <dgm:prSet presAssocID="{79C78ECE-525C-4BBC-8885-1347FC3C3817}" presName="compositeNode" presStyleCnt="0">
        <dgm:presLayoutVars>
          <dgm:bulletEnabled val="1"/>
        </dgm:presLayoutVars>
      </dgm:prSet>
      <dgm:spPr/>
    </dgm:pt>
    <dgm:pt modelId="{336AB711-FE43-4F47-AD1A-D00509392C69}" type="pres">
      <dgm:prSet presAssocID="{79C78ECE-525C-4BBC-8885-1347FC3C3817}" presName="image" presStyleLbl="fgImgPlace1" presStyleIdx="2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C15F0817-3D7D-414B-A6DC-87CD325BD8A9}" type="pres">
      <dgm:prSet presAssocID="{79C78ECE-525C-4BBC-8885-1347FC3C3817}" presName="childNode" presStyleLbl="node1" presStyleIdx="2" presStyleCnt="6">
        <dgm:presLayoutVars>
          <dgm:bulletEnabled val="1"/>
        </dgm:presLayoutVars>
      </dgm:prSet>
      <dgm:spPr/>
    </dgm:pt>
    <dgm:pt modelId="{F6DAFE34-CF04-408B-9A0E-5C0FD225D221}" type="pres">
      <dgm:prSet presAssocID="{79C78ECE-525C-4BBC-8885-1347FC3C3817}" presName="parentNode" presStyleLbl="revTx" presStyleIdx="2" presStyleCnt="6">
        <dgm:presLayoutVars>
          <dgm:chMax val="0"/>
          <dgm:bulletEnabled val="1"/>
        </dgm:presLayoutVars>
      </dgm:prSet>
      <dgm:spPr/>
    </dgm:pt>
    <dgm:pt modelId="{784EB810-BE60-449C-A327-CE6C2EB0FA1A}" type="pres">
      <dgm:prSet presAssocID="{E709F21B-3627-4561-AACE-8E1379E59D0D}" presName="sibTrans" presStyleCnt="0"/>
      <dgm:spPr/>
    </dgm:pt>
    <dgm:pt modelId="{6A5AFA69-0E62-4FDE-B30E-DE0534CEA02D}" type="pres">
      <dgm:prSet presAssocID="{CD6ACC6E-9130-4D03-B649-502AB3CB6FE4}" presName="compositeNode" presStyleCnt="0">
        <dgm:presLayoutVars>
          <dgm:bulletEnabled val="1"/>
        </dgm:presLayoutVars>
      </dgm:prSet>
      <dgm:spPr/>
    </dgm:pt>
    <dgm:pt modelId="{C2FBE284-BC26-4540-8D97-8E1DE7316483}" type="pres">
      <dgm:prSet presAssocID="{CD6ACC6E-9130-4D03-B649-502AB3CB6FE4}" presName="image" presStyleLbl="fgImgPlace1" presStyleIdx="3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4ED8324C-3C34-4E71-8EBC-9E4846DFF755}" type="pres">
      <dgm:prSet presAssocID="{CD6ACC6E-9130-4D03-B649-502AB3CB6FE4}" presName="childNode" presStyleLbl="node1" presStyleIdx="3" presStyleCnt="6">
        <dgm:presLayoutVars>
          <dgm:bulletEnabled val="1"/>
        </dgm:presLayoutVars>
      </dgm:prSet>
      <dgm:spPr/>
    </dgm:pt>
    <dgm:pt modelId="{ACC9EF41-9EEA-46A5-9A63-40BFAE3C16DF}" type="pres">
      <dgm:prSet presAssocID="{CD6ACC6E-9130-4D03-B649-502AB3CB6FE4}" presName="parentNode" presStyleLbl="revTx" presStyleIdx="3" presStyleCnt="6">
        <dgm:presLayoutVars>
          <dgm:chMax val="0"/>
          <dgm:bulletEnabled val="1"/>
        </dgm:presLayoutVars>
      </dgm:prSet>
      <dgm:spPr/>
    </dgm:pt>
    <dgm:pt modelId="{E32FAEF5-FAAD-4091-AF1C-69B0927833D9}" type="pres">
      <dgm:prSet presAssocID="{F0E4AE10-6AB8-4CDA-BB27-CFA87AD4E412}" presName="sibTrans" presStyleCnt="0"/>
      <dgm:spPr/>
    </dgm:pt>
    <dgm:pt modelId="{C831C39F-4FE2-4340-9708-A753EAB9D563}" type="pres">
      <dgm:prSet presAssocID="{695E2C57-5B85-4414-8907-410AC667385B}" presName="compositeNode" presStyleCnt="0">
        <dgm:presLayoutVars>
          <dgm:bulletEnabled val="1"/>
        </dgm:presLayoutVars>
      </dgm:prSet>
      <dgm:spPr/>
    </dgm:pt>
    <dgm:pt modelId="{D8E2755B-D49E-40AF-AB22-A8CEF4A7C503}" type="pres">
      <dgm:prSet presAssocID="{695E2C57-5B85-4414-8907-410AC667385B}" presName="image" presStyleLbl="fgImgPlace1" presStyleIdx="4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</dgm:spPr>
    </dgm:pt>
    <dgm:pt modelId="{457CE268-E957-414B-B98C-8C34E765DEAD}" type="pres">
      <dgm:prSet presAssocID="{695E2C57-5B85-4414-8907-410AC667385B}" presName="childNode" presStyleLbl="node1" presStyleIdx="4" presStyleCnt="6">
        <dgm:presLayoutVars>
          <dgm:bulletEnabled val="1"/>
        </dgm:presLayoutVars>
      </dgm:prSet>
      <dgm:spPr/>
    </dgm:pt>
    <dgm:pt modelId="{A11E2050-C98C-4878-B943-254C89B63DBB}" type="pres">
      <dgm:prSet presAssocID="{695E2C57-5B85-4414-8907-410AC667385B}" presName="parentNode" presStyleLbl="revTx" presStyleIdx="4" presStyleCnt="6">
        <dgm:presLayoutVars>
          <dgm:chMax val="0"/>
          <dgm:bulletEnabled val="1"/>
        </dgm:presLayoutVars>
      </dgm:prSet>
      <dgm:spPr/>
    </dgm:pt>
    <dgm:pt modelId="{6D0166F4-280B-456D-A14E-BE0B7CA7E122}" type="pres">
      <dgm:prSet presAssocID="{B488B09C-7BAF-4CCA-BCDC-548A82D59F72}" presName="sibTrans" presStyleCnt="0"/>
      <dgm:spPr/>
    </dgm:pt>
    <dgm:pt modelId="{C229794E-E95E-424C-B593-6CAB1225A060}" type="pres">
      <dgm:prSet presAssocID="{3A47F1A9-2451-45A3-9485-B11BB3B884BA}" presName="compositeNode" presStyleCnt="0">
        <dgm:presLayoutVars>
          <dgm:bulletEnabled val="1"/>
        </dgm:presLayoutVars>
      </dgm:prSet>
      <dgm:spPr/>
    </dgm:pt>
    <dgm:pt modelId="{6F14F198-C0CE-4806-9791-06E3A2BDA43B}" type="pres">
      <dgm:prSet presAssocID="{3A47F1A9-2451-45A3-9485-B11BB3B884BA}" presName="image" presStyleLbl="fgImgPlace1" presStyleIdx="5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CE22EFB4-FFE8-4808-BA2F-C52ACF1942F5}" type="pres">
      <dgm:prSet presAssocID="{3A47F1A9-2451-45A3-9485-B11BB3B884BA}" presName="childNode" presStyleLbl="node1" presStyleIdx="5" presStyleCnt="6">
        <dgm:presLayoutVars>
          <dgm:bulletEnabled val="1"/>
        </dgm:presLayoutVars>
      </dgm:prSet>
      <dgm:spPr/>
    </dgm:pt>
    <dgm:pt modelId="{D2719470-AC2F-48CB-B879-D76924D31FE0}" type="pres">
      <dgm:prSet presAssocID="{3A47F1A9-2451-45A3-9485-B11BB3B884BA}" presName="parentNode" presStyleLbl="revTx" presStyleIdx="5" presStyleCnt="6">
        <dgm:presLayoutVars>
          <dgm:chMax val="0"/>
          <dgm:bulletEnabled val="1"/>
        </dgm:presLayoutVars>
      </dgm:prSet>
      <dgm:spPr/>
    </dgm:pt>
  </dgm:ptLst>
  <dgm:cxnLst>
    <dgm:cxn modelId="{A937300E-20DD-4E3D-821E-F5369C51BAE6}" srcId="{B74A4D4B-466D-41A5-8AF4-510A04809AF9}" destId="{607684E3-BC64-4B67-AC9E-21D6CE6A231A}" srcOrd="1" destOrd="0" parTransId="{FE9B7DAE-0EC9-4D83-8B35-A0448A91B6AB}" sibTransId="{CBDE2B7C-B453-4CB0-A36D-A7D3FBF7B568}"/>
    <dgm:cxn modelId="{3CD8AD18-3A8E-48C2-B523-F0D5346EB8F6}" type="presOf" srcId="{E2048FE1-8CDA-468B-8F1B-6FADC8865ED7}" destId="{551A7457-32A8-4B2D-9FDB-85C38D1DAC06}" srcOrd="0" destOrd="0" presId="urn:microsoft.com/office/officeart/2005/8/layout/hList2"/>
    <dgm:cxn modelId="{E1AF2B19-419C-4C02-95AF-6B4339BB21DA}" srcId="{E2048FE1-8CDA-468B-8F1B-6FADC8865ED7}" destId="{C6293914-F0C7-4558-9BA3-E3494A62D713}" srcOrd="0" destOrd="0" parTransId="{7833D032-3BEF-4BDA-80D3-8F6B70EDF737}" sibTransId="{68CBADB5-6305-4423-A271-6919365114FF}"/>
    <dgm:cxn modelId="{D4D7C81C-0BB0-4FF8-867E-28C4121D7F15}" type="presOf" srcId="{79C78ECE-525C-4BBC-8885-1347FC3C3817}" destId="{F6DAFE34-CF04-408B-9A0E-5C0FD225D221}" srcOrd="0" destOrd="0" presId="urn:microsoft.com/office/officeart/2005/8/layout/hList2"/>
    <dgm:cxn modelId="{35C92626-A9D1-4F2C-9503-AC47F8D490D8}" type="presOf" srcId="{B74A4D4B-466D-41A5-8AF4-510A04809AF9}" destId="{1C298A62-45B2-4AE7-B544-5735DB248EF3}" srcOrd="0" destOrd="0" presId="urn:microsoft.com/office/officeart/2005/8/layout/hList2"/>
    <dgm:cxn modelId="{BCDF642C-0E8F-449F-94A0-757329C08380}" srcId="{695E2C57-5B85-4414-8907-410AC667385B}" destId="{206B88CB-7793-490A-A060-541F9FBEE082}" srcOrd="0" destOrd="0" parTransId="{5C5E37E7-1F85-496D-88B5-34C173E469FC}" sibTransId="{79F2743F-6DEC-4DE2-BDA6-83CF50794077}"/>
    <dgm:cxn modelId="{CD08282D-001D-4D9B-B469-BED92BAA254E}" srcId="{69A00FE1-67DB-4F36-A66E-650EBEDC7E0B}" destId="{695E2C57-5B85-4414-8907-410AC667385B}" srcOrd="4" destOrd="0" parTransId="{6637F1D2-E1AC-42EA-B0BB-885955B989EB}" sibTransId="{B488B09C-7BAF-4CCA-BCDC-548A82D59F72}"/>
    <dgm:cxn modelId="{7BC92138-9FDE-401F-A23E-FB66D5D51DB7}" type="presOf" srcId="{CD6ACC6E-9130-4D03-B649-502AB3CB6FE4}" destId="{ACC9EF41-9EEA-46A5-9A63-40BFAE3C16DF}" srcOrd="0" destOrd="0" presId="urn:microsoft.com/office/officeart/2005/8/layout/hList2"/>
    <dgm:cxn modelId="{46AD093F-283B-471B-B340-909FB0FA9CD1}" type="presOf" srcId="{695E2C57-5B85-4414-8907-410AC667385B}" destId="{A11E2050-C98C-4878-B943-254C89B63DBB}" srcOrd="0" destOrd="0" presId="urn:microsoft.com/office/officeart/2005/8/layout/hList2"/>
    <dgm:cxn modelId="{98844360-D206-4596-8C69-67E84F294ADB}" srcId="{69A00FE1-67DB-4F36-A66E-650EBEDC7E0B}" destId="{CD6ACC6E-9130-4D03-B649-502AB3CB6FE4}" srcOrd="3" destOrd="0" parTransId="{B3AD0098-0932-44E1-96BA-6348B4D14E19}" sibTransId="{F0E4AE10-6AB8-4CDA-BB27-CFA87AD4E412}"/>
    <dgm:cxn modelId="{82FA4345-54A7-4B18-B5DF-076A71FE2093}" type="presOf" srcId="{3A47F1A9-2451-45A3-9485-B11BB3B884BA}" destId="{D2719470-AC2F-48CB-B879-D76924D31FE0}" srcOrd="0" destOrd="0" presId="urn:microsoft.com/office/officeart/2005/8/layout/hList2"/>
    <dgm:cxn modelId="{FA954A65-3854-4A04-82A3-5941E4E3627F}" srcId="{3A47F1A9-2451-45A3-9485-B11BB3B884BA}" destId="{EE4E283E-6017-499F-BA25-98701E4DDDF0}" srcOrd="0" destOrd="0" parTransId="{AC66C5BD-C991-4B5D-A431-22243BFA5379}" sibTransId="{C9FE9645-36FB-4F71-8DA0-682D3A62E4C9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C66E9570-2E42-4236-B8B2-F5EA38120DC9}" srcId="{79C78ECE-525C-4BBC-8885-1347FC3C3817}" destId="{9BE42938-AA3B-4B2E-83DC-2FBDBEA88FAB}" srcOrd="0" destOrd="0" parTransId="{FAF98A48-F906-4A69-B5F5-4B7049F8BA84}" sibTransId="{B70A1E05-E4A1-43EF-8738-CD331ECD2177}"/>
    <dgm:cxn modelId="{4EAFC255-5C21-4361-9ABC-CE9FA36DAFC5}" type="presOf" srcId="{50070C55-1D59-481E-A2A6-00CD45B78733}" destId="{0466010F-EE7E-4986-9497-729C00DAA2F8}" srcOrd="0" destOrd="0" presId="urn:microsoft.com/office/officeart/2005/8/layout/hList2"/>
    <dgm:cxn modelId="{F470F856-9C37-494B-91A4-312C35224940}" type="presOf" srcId="{C6293914-F0C7-4558-9BA3-E3494A62D713}" destId="{4FACFFCD-B9B8-4561-96B9-5114123EE949}" srcOrd="0" destOrd="0" presId="urn:microsoft.com/office/officeart/2005/8/layout/hList2"/>
    <dgm:cxn modelId="{47E8517A-B66A-4709-A163-8C2316C190D3}" srcId="{CD6ACC6E-9130-4D03-B649-502AB3CB6FE4}" destId="{DE4E1CBA-2768-4880-9789-E654B7192F09}" srcOrd="0" destOrd="0" parTransId="{4C088045-E220-4EAB-A0C0-BE4D6E77CBA2}" sibTransId="{ECEA4CE4-5CA4-4B39-BE5A-DAD725E9E9FB}"/>
    <dgm:cxn modelId="{3015C57B-8765-48C8-B296-EB3035F1B813}" type="presOf" srcId="{9BE42938-AA3B-4B2E-83DC-2FBDBEA88FAB}" destId="{C15F0817-3D7D-414B-A6DC-87CD325BD8A9}" srcOrd="0" destOrd="0" presId="urn:microsoft.com/office/officeart/2005/8/layout/hList2"/>
    <dgm:cxn modelId="{B5B9BA7E-3754-47DE-B697-58988B98825E}" srcId="{69A00FE1-67DB-4F36-A66E-650EBEDC7E0B}" destId="{3A47F1A9-2451-45A3-9485-B11BB3B884BA}" srcOrd="5" destOrd="0" parTransId="{8683F80A-5164-44F4-AB0F-18F64D0D5175}" sibTransId="{4C993EEE-C6DB-4FDF-87DB-436856CBF754}"/>
    <dgm:cxn modelId="{C19A258A-4325-4415-8BB2-EAF3C7775217}" srcId="{69A00FE1-67DB-4F36-A66E-650EBEDC7E0B}" destId="{B74A4D4B-466D-41A5-8AF4-510A04809AF9}" srcOrd="1" destOrd="0" parTransId="{CE5BB722-7505-4512-B5C0-52B62F2DDB72}" sibTransId="{37992F6D-9873-4300-96B3-59C8090093D3}"/>
    <dgm:cxn modelId="{0C3B4095-F57F-4E24-BD8E-ACFE6CF7AC54}" type="presOf" srcId="{607684E3-BC64-4B67-AC9E-21D6CE6A231A}" destId="{0466010F-EE7E-4986-9497-729C00DAA2F8}" srcOrd="0" destOrd="1" presId="urn:microsoft.com/office/officeart/2005/8/layout/hList2"/>
    <dgm:cxn modelId="{EEFDA1B6-BD48-48BE-8770-A9E925487D09}" type="presOf" srcId="{DE4E1CBA-2768-4880-9789-E654B7192F09}" destId="{4ED8324C-3C34-4E71-8EBC-9E4846DFF755}" srcOrd="0" destOrd="0" presId="urn:microsoft.com/office/officeart/2005/8/layout/hList2"/>
    <dgm:cxn modelId="{916289C0-12DA-4956-ABFA-0E212C04D90B}" srcId="{69A00FE1-67DB-4F36-A66E-650EBEDC7E0B}" destId="{E2048FE1-8CDA-468B-8F1B-6FADC8865ED7}" srcOrd="0" destOrd="0" parTransId="{B4FAB7CA-2E8B-49C0-9CBE-2C31A3C650FA}" sibTransId="{CEE3E9CE-4E1B-4531-8AC5-29E1546EDF1C}"/>
    <dgm:cxn modelId="{BB4691CA-C8F2-4E3F-87D3-6614C1A98DDA}" srcId="{B74A4D4B-466D-41A5-8AF4-510A04809AF9}" destId="{50070C55-1D59-481E-A2A6-00CD45B78733}" srcOrd="0" destOrd="0" parTransId="{AF680B6A-86C3-4895-B5D4-D07E0BDE40BF}" sibTransId="{7F5D64D0-8666-419B-B707-F2563F305824}"/>
    <dgm:cxn modelId="{73FA51D8-7385-420E-B9EB-F2733051D184}" srcId="{69A00FE1-67DB-4F36-A66E-650EBEDC7E0B}" destId="{79C78ECE-525C-4BBC-8885-1347FC3C3817}" srcOrd="2" destOrd="0" parTransId="{CF373B50-43F7-47C3-9F5B-E54A3CC25F30}" sibTransId="{E709F21B-3627-4561-AACE-8E1379E59D0D}"/>
    <dgm:cxn modelId="{3C410EDF-0FA2-4D44-B610-4AA498FA334C}" type="presOf" srcId="{EE4E283E-6017-499F-BA25-98701E4DDDF0}" destId="{CE22EFB4-FFE8-4808-BA2F-C52ACF1942F5}" srcOrd="0" destOrd="0" presId="urn:microsoft.com/office/officeart/2005/8/layout/hList2"/>
    <dgm:cxn modelId="{FDB6F7FA-9F9D-43A1-BE66-D971E6F9971A}" type="presOf" srcId="{206B88CB-7793-490A-A060-541F9FBEE082}" destId="{457CE268-E957-414B-B98C-8C34E765DEAD}" srcOrd="0" destOrd="0" presId="urn:microsoft.com/office/officeart/2005/8/layout/hList2"/>
    <dgm:cxn modelId="{678140BB-93F8-444C-875F-083DC539E77A}" type="presParOf" srcId="{E2EAB725-BCFA-4AA5-BA1B-CCF12D964BAE}" destId="{947C559D-11F9-40C8-B04C-7854617F866A}" srcOrd="0" destOrd="0" presId="urn:microsoft.com/office/officeart/2005/8/layout/hList2"/>
    <dgm:cxn modelId="{CDA3DBE4-60A6-4839-9124-A3DE191DA0A4}" type="presParOf" srcId="{947C559D-11F9-40C8-B04C-7854617F866A}" destId="{A5407820-C855-4A40-B2D3-494193E5BB0F}" srcOrd="0" destOrd="0" presId="urn:microsoft.com/office/officeart/2005/8/layout/hList2"/>
    <dgm:cxn modelId="{A6B9E552-CE38-4A8D-BB0A-D51744FA513A}" type="presParOf" srcId="{947C559D-11F9-40C8-B04C-7854617F866A}" destId="{4FACFFCD-B9B8-4561-96B9-5114123EE949}" srcOrd="1" destOrd="0" presId="urn:microsoft.com/office/officeart/2005/8/layout/hList2"/>
    <dgm:cxn modelId="{14468AEA-4330-4CA3-BCA9-34A0454E11FE}" type="presParOf" srcId="{947C559D-11F9-40C8-B04C-7854617F866A}" destId="{551A7457-32A8-4B2D-9FDB-85C38D1DAC06}" srcOrd="2" destOrd="0" presId="urn:microsoft.com/office/officeart/2005/8/layout/hList2"/>
    <dgm:cxn modelId="{CF3D0407-C8B5-4ACF-BC5E-459F2BBF2574}" type="presParOf" srcId="{E2EAB725-BCFA-4AA5-BA1B-CCF12D964BAE}" destId="{F50CFF2E-FC5B-4062-B3C8-8F4FBF1A9C0C}" srcOrd="1" destOrd="0" presId="urn:microsoft.com/office/officeart/2005/8/layout/hList2"/>
    <dgm:cxn modelId="{B24F1B16-8164-42E7-9C93-AB4FEF582455}" type="presParOf" srcId="{E2EAB725-BCFA-4AA5-BA1B-CCF12D964BAE}" destId="{602A04CF-814D-478A-B032-A0ADDC25439D}" srcOrd="2" destOrd="0" presId="urn:microsoft.com/office/officeart/2005/8/layout/hList2"/>
    <dgm:cxn modelId="{A7852C65-460C-4CCF-91A2-A4F84C399089}" type="presParOf" srcId="{602A04CF-814D-478A-B032-A0ADDC25439D}" destId="{BD79CED2-FA50-4FA5-8949-B280A2B18958}" srcOrd="0" destOrd="0" presId="urn:microsoft.com/office/officeart/2005/8/layout/hList2"/>
    <dgm:cxn modelId="{B7030736-8004-47F2-B81A-F95059E4EBBE}" type="presParOf" srcId="{602A04CF-814D-478A-B032-A0ADDC25439D}" destId="{0466010F-EE7E-4986-9497-729C00DAA2F8}" srcOrd="1" destOrd="0" presId="urn:microsoft.com/office/officeart/2005/8/layout/hList2"/>
    <dgm:cxn modelId="{46C0F69A-1A83-4AA9-BA96-68287D1EE5BB}" type="presParOf" srcId="{602A04CF-814D-478A-B032-A0ADDC25439D}" destId="{1C298A62-45B2-4AE7-B544-5735DB248EF3}" srcOrd="2" destOrd="0" presId="urn:microsoft.com/office/officeart/2005/8/layout/hList2"/>
    <dgm:cxn modelId="{1D54EA2E-4721-4332-8B04-FD5EF5A48924}" type="presParOf" srcId="{E2EAB725-BCFA-4AA5-BA1B-CCF12D964BAE}" destId="{6CDC71BC-27F5-4059-A1BA-FC1F48E057AD}" srcOrd="3" destOrd="0" presId="urn:microsoft.com/office/officeart/2005/8/layout/hList2"/>
    <dgm:cxn modelId="{0DC4A5A7-47E0-4583-977B-CE131FDB60C1}" type="presParOf" srcId="{E2EAB725-BCFA-4AA5-BA1B-CCF12D964BAE}" destId="{AAE64B92-AB51-42CD-BDD1-CA13FF3C4DAB}" srcOrd="4" destOrd="0" presId="urn:microsoft.com/office/officeart/2005/8/layout/hList2"/>
    <dgm:cxn modelId="{8D9BADEB-A5E4-4952-B264-4685FEB012B4}" type="presParOf" srcId="{AAE64B92-AB51-42CD-BDD1-CA13FF3C4DAB}" destId="{336AB711-FE43-4F47-AD1A-D00509392C69}" srcOrd="0" destOrd="0" presId="urn:microsoft.com/office/officeart/2005/8/layout/hList2"/>
    <dgm:cxn modelId="{690354D1-3112-4A8B-ACB5-F1A8A3A1D432}" type="presParOf" srcId="{AAE64B92-AB51-42CD-BDD1-CA13FF3C4DAB}" destId="{C15F0817-3D7D-414B-A6DC-87CD325BD8A9}" srcOrd="1" destOrd="0" presId="urn:microsoft.com/office/officeart/2005/8/layout/hList2"/>
    <dgm:cxn modelId="{84BAC4B8-3219-4E3B-8F93-33C1479E09E2}" type="presParOf" srcId="{AAE64B92-AB51-42CD-BDD1-CA13FF3C4DAB}" destId="{F6DAFE34-CF04-408B-9A0E-5C0FD225D221}" srcOrd="2" destOrd="0" presId="urn:microsoft.com/office/officeart/2005/8/layout/hList2"/>
    <dgm:cxn modelId="{1DEB207B-2FFE-49F5-AF77-6FE4DE4081CE}" type="presParOf" srcId="{E2EAB725-BCFA-4AA5-BA1B-CCF12D964BAE}" destId="{784EB810-BE60-449C-A327-CE6C2EB0FA1A}" srcOrd="5" destOrd="0" presId="urn:microsoft.com/office/officeart/2005/8/layout/hList2"/>
    <dgm:cxn modelId="{5A058123-07CD-4D57-879A-014C612EFF20}" type="presParOf" srcId="{E2EAB725-BCFA-4AA5-BA1B-CCF12D964BAE}" destId="{6A5AFA69-0E62-4FDE-B30E-DE0534CEA02D}" srcOrd="6" destOrd="0" presId="urn:microsoft.com/office/officeart/2005/8/layout/hList2"/>
    <dgm:cxn modelId="{49538A27-BC41-4E21-AA8E-13322CCB594A}" type="presParOf" srcId="{6A5AFA69-0E62-4FDE-B30E-DE0534CEA02D}" destId="{C2FBE284-BC26-4540-8D97-8E1DE7316483}" srcOrd="0" destOrd="0" presId="urn:microsoft.com/office/officeart/2005/8/layout/hList2"/>
    <dgm:cxn modelId="{2242C6C2-1C9C-487A-96F3-08B456E00A23}" type="presParOf" srcId="{6A5AFA69-0E62-4FDE-B30E-DE0534CEA02D}" destId="{4ED8324C-3C34-4E71-8EBC-9E4846DFF755}" srcOrd="1" destOrd="0" presId="urn:microsoft.com/office/officeart/2005/8/layout/hList2"/>
    <dgm:cxn modelId="{39E85588-A96F-40DC-9070-2D3F0E0E4315}" type="presParOf" srcId="{6A5AFA69-0E62-4FDE-B30E-DE0534CEA02D}" destId="{ACC9EF41-9EEA-46A5-9A63-40BFAE3C16DF}" srcOrd="2" destOrd="0" presId="urn:microsoft.com/office/officeart/2005/8/layout/hList2"/>
    <dgm:cxn modelId="{CA862C6E-4CFA-4B0D-A659-E82560981ECF}" type="presParOf" srcId="{E2EAB725-BCFA-4AA5-BA1B-CCF12D964BAE}" destId="{E32FAEF5-FAAD-4091-AF1C-69B0927833D9}" srcOrd="7" destOrd="0" presId="urn:microsoft.com/office/officeart/2005/8/layout/hList2"/>
    <dgm:cxn modelId="{1C2F76A0-28BD-4778-B39C-C28B4EFF044D}" type="presParOf" srcId="{E2EAB725-BCFA-4AA5-BA1B-CCF12D964BAE}" destId="{C831C39F-4FE2-4340-9708-A753EAB9D563}" srcOrd="8" destOrd="0" presId="urn:microsoft.com/office/officeart/2005/8/layout/hList2"/>
    <dgm:cxn modelId="{A73D2E95-8A58-436B-B75B-FE4D8626942F}" type="presParOf" srcId="{C831C39F-4FE2-4340-9708-A753EAB9D563}" destId="{D8E2755B-D49E-40AF-AB22-A8CEF4A7C503}" srcOrd="0" destOrd="0" presId="urn:microsoft.com/office/officeart/2005/8/layout/hList2"/>
    <dgm:cxn modelId="{EC22E2A9-AFE1-421B-B0FB-B4EFBAB75AE8}" type="presParOf" srcId="{C831C39F-4FE2-4340-9708-A753EAB9D563}" destId="{457CE268-E957-414B-B98C-8C34E765DEAD}" srcOrd="1" destOrd="0" presId="urn:microsoft.com/office/officeart/2005/8/layout/hList2"/>
    <dgm:cxn modelId="{94551FAA-2184-453D-9BB9-E4EC57B1002F}" type="presParOf" srcId="{C831C39F-4FE2-4340-9708-A753EAB9D563}" destId="{A11E2050-C98C-4878-B943-254C89B63DBB}" srcOrd="2" destOrd="0" presId="urn:microsoft.com/office/officeart/2005/8/layout/hList2"/>
    <dgm:cxn modelId="{7483C8FD-9979-4384-B5FE-7D2F1FC8CBF1}" type="presParOf" srcId="{E2EAB725-BCFA-4AA5-BA1B-CCF12D964BAE}" destId="{6D0166F4-280B-456D-A14E-BE0B7CA7E122}" srcOrd="9" destOrd="0" presId="urn:microsoft.com/office/officeart/2005/8/layout/hList2"/>
    <dgm:cxn modelId="{9C8ED8E9-8B70-43E1-AC0A-6355359E9ADC}" type="presParOf" srcId="{E2EAB725-BCFA-4AA5-BA1B-CCF12D964BAE}" destId="{C229794E-E95E-424C-B593-6CAB1225A060}" srcOrd="10" destOrd="0" presId="urn:microsoft.com/office/officeart/2005/8/layout/hList2"/>
    <dgm:cxn modelId="{AAF3F356-82C4-4165-A73B-658058621092}" type="presParOf" srcId="{C229794E-E95E-424C-B593-6CAB1225A060}" destId="{6F14F198-C0CE-4806-9791-06E3A2BDA43B}" srcOrd="0" destOrd="0" presId="urn:microsoft.com/office/officeart/2005/8/layout/hList2"/>
    <dgm:cxn modelId="{12019916-7DF2-4EB9-8DFB-B52603BB70F4}" type="presParOf" srcId="{C229794E-E95E-424C-B593-6CAB1225A060}" destId="{CE22EFB4-FFE8-4808-BA2F-C52ACF1942F5}" srcOrd="1" destOrd="0" presId="urn:microsoft.com/office/officeart/2005/8/layout/hList2"/>
    <dgm:cxn modelId="{6CE19766-4B63-4070-B9C4-8DB09FD942D2}" type="presParOf" srcId="{C229794E-E95E-424C-B593-6CAB1225A060}" destId="{D2719470-AC2F-48CB-B879-D76924D31FE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4335E7-AF07-4E1E-9149-455E45143A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590D2-0EB3-44EF-B82E-21849CADFBFF}">
      <dgm:prSet phldrT="[Текст]" custT="1"/>
      <dgm:spPr/>
      <dgm:t>
        <a:bodyPr/>
        <a:lstStyle/>
        <a:p>
          <a:endParaRPr lang="ru-RU" sz="1000" b="1" dirty="0">
            <a:latin typeface="Arial Narrow" panose="020B0606020202030204" pitchFamily="34" charset="0"/>
          </a:endParaRPr>
        </a:p>
      </dgm:t>
    </dgm:pt>
    <dgm:pt modelId="{BFF84141-13DA-4831-90DA-076221A114D2}" type="par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7CA4837-CB53-4F0A-AD4C-0C788220F851}" type="sib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E8DE6F5-84CD-46B2-B98D-A05D5AB24E62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Медицинский университет Караганды</a:t>
          </a:r>
        </a:p>
      </dgm:t>
    </dgm:pt>
    <dgm:pt modelId="{425987EE-D934-4EA0-BF3E-253F76540DE0}" type="par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0E3998B-C892-452E-813B-F3FC557144A7}" type="sib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1700EAE-07E0-4812-8F09-2E5F9BBEFE3B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Медицинский университет Семей</a:t>
          </a:r>
        </a:p>
      </dgm:t>
    </dgm:pt>
    <dgm:pt modelId="{7F85D52D-7F5C-4EBF-A301-3BF31B5527EF}" type="par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1617A75-3C9D-4183-9DD2-C673CF261B2A}" type="sib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F49AF4E-5FD5-4507-AD6B-C619F21D68EE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Западно-Казахстанский медицинский университет</a:t>
          </a:r>
        </a:p>
      </dgm:t>
    </dgm:pt>
    <dgm:pt modelId="{61F2ED2F-7AEF-4FC1-9D49-6200CF3E1BFC}" type="par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ED82929-F929-4E01-AC6B-9C4D4FF295F0}" type="sib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425DB3EE-D362-4072-AAD3-884C71FBD3F3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Южно-Казахстанская медицинская академия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93B0DDBF-2230-4413-BE3E-52C9EA2534CD}" type="par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DA27B6D-2FBF-4126-95C5-3BB7D79BEF7E}" type="sib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72C07F19-25D3-41A1-A727-02F67B0A7B31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Казахстанско-Российский медицинский университет</a:t>
          </a:r>
        </a:p>
      </dgm:t>
    </dgm:pt>
    <dgm:pt modelId="{2DA85FF5-4221-42F3-B168-43C103EAF05D}" type="parTrans" cxnId="{D4B4B254-846B-46FE-B73B-7137733E00B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0241E17-2386-4585-914C-8C7D91E8441D}" type="sibTrans" cxnId="{D4B4B254-846B-46FE-B73B-7137733E00B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7B5FC98-124E-4895-90F8-6B7570ACA0A7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Казахстанский медицинский университет «ВШОЗ»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65DC1C0C-E165-47A0-918C-BC2566EBAF47}" type="parTrans" cxnId="{45514561-6A84-4C75-8459-1C43F2D8429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1931F4F-E68F-46CA-8320-D5E60DC0D189}" type="sibTrans" cxnId="{45514561-6A84-4C75-8459-1C43F2D8429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9BF9DD-9C3E-4051-812E-280244C15CB2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Медицинский университет Астаны</a:t>
          </a:r>
        </a:p>
      </dgm:t>
    </dgm:pt>
    <dgm:pt modelId="{8B2E84DD-C932-49E1-ABCC-DED68C5FE8A7}" type="par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F2D608-1F8E-483F-9E35-A54FB340AF34}" type="sib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81890D3-CFFD-44F0-9E09-1052120C9B3E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Казахский Национальный медицинский университет </a:t>
          </a:r>
          <a:r>
            <a:rPr lang="ru-RU" sz="1000" b="0" i="0" dirty="0" err="1">
              <a:latin typeface="Arial Narrow" panose="020B0606020202030204" pitchFamily="34" charset="0"/>
            </a:rPr>
            <a:t>им.С.</a:t>
          </a:r>
          <a:r>
            <a:rPr lang="ru-RU" sz="1000" b="0" dirty="0" err="1">
              <a:latin typeface="Arial Narrow" panose="020B0606020202030204" pitchFamily="34" charset="0"/>
            </a:rPr>
            <a:t>Асфендиярова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2D803E49-524F-45B4-A82B-2ACE38929BB0}" type="par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28ABFE0-820A-4F7E-A27F-C568BF4DB835}" type="sib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FFDB5F2-ABBE-41A1-882D-CB9C2889DB7D}" type="pres">
      <dgm:prSet presAssocID="{174335E7-AF07-4E1E-9149-455E45143A18}" presName="layout" presStyleCnt="0">
        <dgm:presLayoutVars>
          <dgm:chMax/>
          <dgm:chPref/>
          <dgm:dir/>
          <dgm:resizeHandles/>
        </dgm:presLayoutVars>
      </dgm:prSet>
      <dgm:spPr/>
    </dgm:pt>
    <dgm:pt modelId="{478B1FBE-F919-4446-9843-7DBB3CBC73E2}" type="pres">
      <dgm:prSet presAssocID="{6C7590D2-0EB3-44EF-B82E-21849CADFBFF}" presName="root" presStyleCnt="0">
        <dgm:presLayoutVars>
          <dgm:chMax/>
          <dgm:chPref/>
        </dgm:presLayoutVars>
      </dgm:prSet>
      <dgm:spPr/>
    </dgm:pt>
    <dgm:pt modelId="{18BBBAFD-FB63-4158-ACE8-223BFA553A8F}" type="pres">
      <dgm:prSet presAssocID="{6C7590D2-0EB3-44EF-B82E-21849CADFBFF}" presName="rootComposite" presStyleCnt="0">
        <dgm:presLayoutVars/>
      </dgm:prSet>
      <dgm:spPr/>
    </dgm:pt>
    <dgm:pt modelId="{CAC0C928-5C3A-4F82-8447-6D2F5C7EB86A}" type="pres">
      <dgm:prSet presAssocID="{6C7590D2-0EB3-44EF-B82E-21849CADFBFF}" presName="ParentAccent" presStyleLbl="alignNode1" presStyleIdx="0" presStyleCnt="1" custScaleX="144044" custScaleY="219529" custLinFactNeighborX="-75" custLinFactNeighborY="5047"/>
      <dgm:spPr/>
    </dgm:pt>
    <dgm:pt modelId="{3373712A-3AF7-4B7A-9AD7-89E8B0F2CAB3}" type="pres">
      <dgm:prSet presAssocID="{6C7590D2-0EB3-44EF-B82E-21849CADFBFF}" presName="ParentSmallAccent" presStyleLbl="fgAcc1" presStyleIdx="0" presStyleCnt="1"/>
      <dgm:spPr/>
    </dgm:pt>
    <dgm:pt modelId="{3694C23B-E82D-47F7-95F3-940AF41509FD}" type="pres">
      <dgm:prSet presAssocID="{6C7590D2-0EB3-44EF-B82E-21849CADFBFF}" presName="Parent" presStyleLbl="revTx" presStyleIdx="0" presStyleCnt="9" custScaleX="125026">
        <dgm:presLayoutVars>
          <dgm:chMax/>
          <dgm:chPref val="4"/>
          <dgm:bulletEnabled val="1"/>
        </dgm:presLayoutVars>
      </dgm:prSet>
      <dgm:spPr/>
    </dgm:pt>
    <dgm:pt modelId="{80FA7E06-C59B-471F-9F75-0E84A8965F79}" type="pres">
      <dgm:prSet presAssocID="{6C7590D2-0EB3-44EF-B82E-21849CADFBFF}" presName="childShape" presStyleCnt="0">
        <dgm:presLayoutVars>
          <dgm:chMax val="0"/>
          <dgm:chPref val="0"/>
        </dgm:presLayoutVars>
      </dgm:prSet>
      <dgm:spPr/>
    </dgm:pt>
    <dgm:pt modelId="{A7E6C57C-4455-4D9D-B2F7-12EF9AE07CDB}" type="pres">
      <dgm:prSet presAssocID="{281890D3-CFFD-44F0-9E09-1052120C9B3E}" presName="childComposite" presStyleCnt="0">
        <dgm:presLayoutVars>
          <dgm:chMax val="0"/>
          <dgm:chPref val="0"/>
        </dgm:presLayoutVars>
      </dgm:prSet>
      <dgm:spPr/>
    </dgm:pt>
    <dgm:pt modelId="{12BFC4AF-AC26-4B9E-A86C-679B5C859748}" type="pres">
      <dgm:prSet presAssocID="{281890D3-CFFD-44F0-9E09-1052120C9B3E}" presName="ChildAccent" presStyleLbl="solidFgAcc1" presStyleIdx="0" presStyleCnt="8"/>
      <dgm:spPr/>
    </dgm:pt>
    <dgm:pt modelId="{AFC73B0E-8610-4849-A220-9897FC75ABF9}" type="pres">
      <dgm:prSet presAssocID="{281890D3-CFFD-44F0-9E09-1052120C9B3E}" presName="Child" presStyleLbl="revTx" presStyleIdx="1" presStyleCnt="9">
        <dgm:presLayoutVars>
          <dgm:chMax val="0"/>
          <dgm:chPref val="0"/>
          <dgm:bulletEnabled val="1"/>
        </dgm:presLayoutVars>
      </dgm:prSet>
      <dgm:spPr/>
    </dgm:pt>
    <dgm:pt modelId="{8E7EC85F-1F18-43C1-9672-A54331539045}" type="pres">
      <dgm:prSet presAssocID="{C99BF9DD-9C3E-4051-812E-280244C15CB2}" presName="childComposite" presStyleCnt="0">
        <dgm:presLayoutVars>
          <dgm:chMax val="0"/>
          <dgm:chPref val="0"/>
        </dgm:presLayoutVars>
      </dgm:prSet>
      <dgm:spPr/>
    </dgm:pt>
    <dgm:pt modelId="{F71BA679-D353-4869-A4A6-F7D3F47AD49B}" type="pres">
      <dgm:prSet presAssocID="{C99BF9DD-9C3E-4051-812E-280244C15CB2}" presName="ChildAccent" presStyleLbl="solidFgAcc1" presStyleIdx="1" presStyleCnt="8"/>
      <dgm:spPr/>
    </dgm:pt>
    <dgm:pt modelId="{D3E48547-E4A3-4CD4-8ECE-C3EF72812BA3}" type="pres">
      <dgm:prSet presAssocID="{C99BF9DD-9C3E-4051-812E-280244C15CB2}" presName="Child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3A533073-43D2-4FAA-BB10-712E93787C6A}" type="pres">
      <dgm:prSet presAssocID="{FE8DE6F5-84CD-46B2-B98D-A05D5AB24E62}" presName="childComposite" presStyleCnt="0">
        <dgm:presLayoutVars>
          <dgm:chMax val="0"/>
          <dgm:chPref val="0"/>
        </dgm:presLayoutVars>
      </dgm:prSet>
      <dgm:spPr/>
    </dgm:pt>
    <dgm:pt modelId="{9BED9590-46C1-4070-98A5-C62ACC90B032}" type="pres">
      <dgm:prSet presAssocID="{FE8DE6F5-84CD-46B2-B98D-A05D5AB24E62}" presName="ChildAccent" presStyleLbl="solidFgAcc1" presStyleIdx="2" presStyleCnt="8"/>
      <dgm:spPr/>
    </dgm:pt>
    <dgm:pt modelId="{E0275291-CEE2-4383-9610-CE27C765F08A}" type="pres">
      <dgm:prSet presAssocID="{FE8DE6F5-84CD-46B2-B98D-A05D5AB24E62}" presName="Child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D4CE3FD5-C866-486A-915A-B022A0D7CB6E}" type="pres">
      <dgm:prSet presAssocID="{31700EAE-07E0-4812-8F09-2E5F9BBEFE3B}" presName="childComposite" presStyleCnt="0">
        <dgm:presLayoutVars>
          <dgm:chMax val="0"/>
          <dgm:chPref val="0"/>
        </dgm:presLayoutVars>
      </dgm:prSet>
      <dgm:spPr/>
    </dgm:pt>
    <dgm:pt modelId="{A967AF34-4B24-4971-A17C-DEBE4754F3A2}" type="pres">
      <dgm:prSet presAssocID="{31700EAE-07E0-4812-8F09-2E5F9BBEFE3B}" presName="ChildAccent" presStyleLbl="solidFgAcc1" presStyleIdx="3" presStyleCnt="8"/>
      <dgm:spPr/>
    </dgm:pt>
    <dgm:pt modelId="{A774F756-6C0F-4450-96F0-EA2FFC68513A}" type="pres">
      <dgm:prSet presAssocID="{31700EAE-07E0-4812-8F09-2E5F9BBEFE3B}" presName="Child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5283FFE6-95A5-469A-9EFD-154E44D46455}" type="pres">
      <dgm:prSet presAssocID="{EF49AF4E-5FD5-4507-AD6B-C619F21D68EE}" presName="childComposite" presStyleCnt="0">
        <dgm:presLayoutVars>
          <dgm:chMax val="0"/>
          <dgm:chPref val="0"/>
        </dgm:presLayoutVars>
      </dgm:prSet>
      <dgm:spPr/>
    </dgm:pt>
    <dgm:pt modelId="{58569DAC-C837-4776-87EC-E8F7FC417FAE}" type="pres">
      <dgm:prSet presAssocID="{EF49AF4E-5FD5-4507-AD6B-C619F21D68EE}" presName="ChildAccent" presStyleLbl="solidFgAcc1" presStyleIdx="4" presStyleCnt="8"/>
      <dgm:spPr/>
    </dgm:pt>
    <dgm:pt modelId="{EFA076D2-2E8F-4DBB-A4D1-88CB1DB49D26}" type="pres">
      <dgm:prSet presAssocID="{EF49AF4E-5FD5-4507-AD6B-C619F21D68EE}" presName="Child" presStyleLbl="revTx" presStyleIdx="5" presStyleCnt="9">
        <dgm:presLayoutVars>
          <dgm:chMax val="0"/>
          <dgm:chPref val="0"/>
          <dgm:bulletEnabled val="1"/>
        </dgm:presLayoutVars>
      </dgm:prSet>
      <dgm:spPr/>
    </dgm:pt>
    <dgm:pt modelId="{E7C14E13-9900-4C8F-ADCA-F1D7555D8D5C}" type="pres">
      <dgm:prSet presAssocID="{425DB3EE-D362-4072-AAD3-884C71FBD3F3}" presName="childComposite" presStyleCnt="0">
        <dgm:presLayoutVars>
          <dgm:chMax val="0"/>
          <dgm:chPref val="0"/>
        </dgm:presLayoutVars>
      </dgm:prSet>
      <dgm:spPr/>
    </dgm:pt>
    <dgm:pt modelId="{6F39D30F-695A-4FB4-82D4-233CB48A8238}" type="pres">
      <dgm:prSet presAssocID="{425DB3EE-D362-4072-AAD3-884C71FBD3F3}" presName="ChildAccent" presStyleLbl="solidFgAcc1" presStyleIdx="5" presStyleCnt="8"/>
      <dgm:spPr/>
    </dgm:pt>
    <dgm:pt modelId="{B5947109-EC38-497E-A7A3-85BA00617EC9}" type="pres">
      <dgm:prSet presAssocID="{425DB3EE-D362-4072-AAD3-884C71FBD3F3}" presName="Child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A7B57129-503B-48A7-8978-BFBFD00B616F}" type="pres">
      <dgm:prSet presAssocID="{72C07F19-25D3-41A1-A727-02F67B0A7B31}" presName="childComposite" presStyleCnt="0">
        <dgm:presLayoutVars>
          <dgm:chMax val="0"/>
          <dgm:chPref val="0"/>
        </dgm:presLayoutVars>
      </dgm:prSet>
      <dgm:spPr/>
    </dgm:pt>
    <dgm:pt modelId="{30B5BDCB-520A-40A7-9929-384E25C97FB7}" type="pres">
      <dgm:prSet presAssocID="{72C07F19-25D3-41A1-A727-02F67B0A7B31}" presName="ChildAccent" presStyleLbl="solidFgAcc1" presStyleIdx="6" presStyleCnt="8"/>
      <dgm:spPr/>
    </dgm:pt>
    <dgm:pt modelId="{F7B3584D-04F4-4315-B435-0C9E6EAB81F7}" type="pres">
      <dgm:prSet presAssocID="{72C07F19-25D3-41A1-A727-02F67B0A7B31}" presName="Child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D3FA8404-E43E-454B-82EC-0BBABED57AFC}" type="pres">
      <dgm:prSet presAssocID="{F7B5FC98-124E-4895-90F8-6B7570ACA0A7}" presName="childComposite" presStyleCnt="0">
        <dgm:presLayoutVars>
          <dgm:chMax val="0"/>
          <dgm:chPref val="0"/>
        </dgm:presLayoutVars>
      </dgm:prSet>
      <dgm:spPr/>
    </dgm:pt>
    <dgm:pt modelId="{98C49F07-ECD9-446D-80D6-E409E5C7679B}" type="pres">
      <dgm:prSet presAssocID="{F7B5FC98-124E-4895-90F8-6B7570ACA0A7}" presName="ChildAccent" presStyleLbl="solidFgAcc1" presStyleIdx="7" presStyleCnt="8"/>
      <dgm:spPr/>
    </dgm:pt>
    <dgm:pt modelId="{D03C7123-A7EC-4B89-8A70-57A60A783074}" type="pres">
      <dgm:prSet presAssocID="{F7B5FC98-124E-4895-90F8-6B7570ACA0A7}" presName="Child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55196706-2C61-47E0-A352-0FA73A983BF0}" type="presOf" srcId="{EF49AF4E-5FD5-4507-AD6B-C619F21D68EE}" destId="{EFA076D2-2E8F-4DBB-A4D1-88CB1DB49D26}" srcOrd="0" destOrd="0" presId="urn:microsoft.com/office/officeart/2008/layout/SquareAccentList"/>
    <dgm:cxn modelId="{96AAEA0E-DEE3-4300-A1D2-CC33DD268798}" srcId="{6C7590D2-0EB3-44EF-B82E-21849CADFBFF}" destId="{31700EAE-07E0-4812-8F09-2E5F9BBEFE3B}" srcOrd="3" destOrd="0" parTransId="{7F85D52D-7F5C-4EBF-A301-3BF31B5527EF}" sibTransId="{61617A75-3C9D-4183-9DD2-C673CF261B2A}"/>
    <dgm:cxn modelId="{B86A4C15-805A-49EF-97B7-5C794655096A}" srcId="{6C7590D2-0EB3-44EF-B82E-21849CADFBFF}" destId="{C99BF9DD-9C3E-4051-812E-280244C15CB2}" srcOrd="1" destOrd="0" parTransId="{8B2E84DD-C932-49E1-ABCC-DED68C5FE8A7}" sibTransId="{C9F2D608-1F8E-483F-9E35-A54FB340AF34}"/>
    <dgm:cxn modelId="{91CBEF18-9EA8-4699-9C36-E16DD8D15399}" srcId="{6C7590D2-0EB3-44EF-B82E-21849CADFBFF}" destId="{281890D3-CFFD-44F0-9E09-1052120C9B3E}" srcOrd="0" destOrd="0" parTransId="{2D803E49-524F-45B4-A82B-2ACE38929BB0}" sibTransId="{D28ABFE0-820A-4F7E-A27F-C568BF4DB835}"/>
    <dgm:cxn modelId="{E98D613A-D434-4DF7-AC76-275E12C52FB3}" srcId="{6C7590D2-0EB3-44EF-B82E-21849CADFBFF}" destId="{FE8DE6F5-84CD-46B2-B98D-A05D5AB24E62}" srcOrd="2" destOrd="0" parTransId="{425987EE-D934-4EA0-BF3E-253F76540DE0}" sibTransId="{D0E3998B-C892-452E-813B-F3FC557144A7}"/>
    <dgm:cxn modelId="{45514561-6A84-4C75-8459-1C43F2D8429F}" srcId="{6C7590D2-0EB3-44EF-B82E-21849CADFBFF}" destId="{F7B5FC98-124E-4895-90F8-6B7570ACA0A7}" srcOrd="7" destOrd="0" parTransId="{65DC1C0C-E165-47A0-918C-BC2566EBAF47}" sibTransId="{E1931F4F-E68F-46CA-8320-D5E60DC0D189}"/>
    <dgm:cxn modelId="{A1F14465-4B23-417B-97BE-384F94B57D6C}" srcId="{174335E7-AF07-4E1E-9149-455E45143A18}" destId="{6C7590D2-0EB3-44EF-B82E-21849CADFBFF}" srcOrd="0" destOrd="0" parTransId="{BFF84141-13DA-4831-90DA-076221A114D2}" sibTransId="{E7CA4837-CB53-4F0A-AD4C-0C788220F851}"/>
    <dgm:cxn modelId="{D4B4B254-846B-46FE-B73B-7137733E00B9}" srcId="{6C7590D2-0EB3-44EF-B82E-21849CADFBFF}" destId="{72C07F19-25D3-41A1-A727-02F67B0A7B31}" srcOrd="6" destOrd="0" parTransId="{2DA85FF5-4221-42F3-B168-43C103EAF05D}" sibTransId="{30241E17-2386-4585-914C-8C7D91E8441D}"/>
    <dgm:cxn modelId="{BE9EF576-AD94-42B3-A1A9-287CB3A019B4}" srcId="{6C7590D2-0EB3-44EF-B82E-21849CADFBFF}" destId="{425DB3EE-D362-4072-AAD3-884C71FBD3F3}" srcOrd="5" destOrd="0" parTransId="{93B0DDBF-2230-4413-BE3E-52C9EA2534CD}" sibTransId="{6DA27B6D-2FBF-4126-95C5-3BB7D79BEF7E}"/>
    <dgm:cxn modelId="{95470458-0B79-4ABE-804E-E5E8C4A7D611}" type="presOf" srcId="{281890D3-CFFD-44F0-9E09-1052120C9B3E}" destId="{AFC73B0E-8610-4849-A220-9897FC75ABF9}" srcOrd="0" destOrd="0" presId="urn:microsoft.com/office/officeart/2008/layout/SquareAccentList"/>
    <dgm:cxn modelId="{E26C4483-BCAC-4073-A40D-66602F5498B4}" type="presOf" srcId="{FE8DE6F5-84CD-46B2-B98D-A05D5AB24E62}" destId="{E0275291-CEE2-4383-9610-CE27C765F08A}" srcOrd="0" destOrd="0" presId="urn:microsoft.com/office/officeart/2008/layout/SquareAccentList"/>
    <dgm:cxn modelId="{BF131890-02A7-4A43-8B00-AED9A83FC3FE}" type="presOf" srcId="{174335E7-AF07-4E1E-9149-455E45143A18}" destId="{2FFDB5F2-ABBE-41A1-882D-CB9C2889DB7D}" srcOrd="0" destOrd="0" presId="urn:microsoft.com/office/officeart/2008/layout/SquareAccentList"/>
    <dgm:cxn modelId="{ADCB8CA1-6366-4E03-B921-176FADDA5C5E}" type="presOf" srcId="{31700EAE-07E0-4812-8F09-2E5F9BBEFE3B}" destId="{A774F756-6C0F-4450-96F0-EA2FFC68513A}" srcOrd="0" destOrd="0" presId="urn:microsoft.com/office/officeart/2008/layout/SquareAccentList"/>
    <dgm:cxn modelId="{886E25AD-E76D-4A1E-878D-5F541785A906}" srcId="{6C7590D2-0EB3-44EF-B82E-21849CADFBFF}" destId="{EF49AF4E-5FD5-4507-AD6B-C619F21D68EE}" srcOrd="4" destOrd="0" parTransId="{61F2ED2F-7AEF-4FC1-9D49-6200CF3E1BFC}" sibTransId="{EED82929-F929-4E01-AC6B-9C4D4FF295F0}"/>
    <dgm:cxn modelId="{9809E5BC-E0F1-409B-91F8-278A75E27419}" type="presOf" srcId="{6C7590D2-0EB3-44EF-B82E-21849CADFBFF}" destId="{3694C23B-E82D-47F7-95F3-940AF41509FD}" srcOrd="0" destOrd="0" presId="urn:microsoft.com/office/officeart/2008/layout/SquareAccentList"/>
    <dgm:cxn modelId="{FBF8BEBE-0551-47FB-A1DA-4E5CC94D08D2}" type="presOf" srcId="{F7B5FC98-124E-4895-90F8-6B7570ACA0A7}" destId="{D03C7123-A7EC-4B89-8A70-57A60A783074}" srcOrd="0" destOrd="0" presId="urn:microsoft.com/office/officeart/2008/layout/SquareAccentList"/>
    <dgm:cxn modelId="{295D83C3-D53B-4FED-9121-8C49B88331E7}" type="presOf" srcId="{425DB3EE-D362-4072-AAD3-884C71FBD3F3}" destId="{B5947109-EC38-497E-A7A3-85BA00617EC9}" srcOrd="0" destOrd="0" presId="urn:microsoft.com/office/officeart/2008/layout/SquareAccentList"/>
    <dgm:cxn modelId="{4CF265CF-7718-4A73-B30F-8B11240B05E7}" type="presOf" srcId="{C99BF9DD-9C3E-4051-812E-280244C15CB2}" destId="{D3E48547-E4A3-4CD4-8ECE-C3EF72812BA3}" srcOrd="0" destOrd="0" presId="urn:microsoft.com/office/officeart/2008/layout/SquareAccentList"/>
    <dgm:cxn modelId="{18C6FFD6-9987-4813-AF31-A8CB0CF41D99}" type="presOf" srcId="{72C07F19-25D3-41A1-A727-02F67B0A7B31}" destId="{F7B3584D-04F4-4315-B435-0C9E6EAB81F7}" srcOrd="0" destOrd="0" presId="urn:microsoft.com/office/officeart/2008/layout/SquareAccentList"/>
    <dgm:cxn modelId="{29DC1C45-1CB2-41AC-9940-96BEECE0AD86}" type="presParOf" srcId="{2FFDB5F2-ABBE-41A1-882D-CB9C2889DB7D}" destId="{478B1FBE-F919-4446-9843-7DBB3CBC73E2}" srcOrd="0" destOrd="0" presId="urn:microsoft.com/office/officeart/2008/layout/SquareAccentList"/>
    <dgm:cxn modelId="{2597AC93-4AF1-46B7-9588-67F3BCC1ED80}" type="presParOf" srcId="{478B1FBE-F919-4446-9843-7DBB3CBC73E2}" destId="{18BBBAFD-FB63-4158-ACE8-223BFA553A8F}" srcOrd="0" destOrd="0" presId="urn:microsoft.com/office/officeart/2008/layout/SquareAccentList"/>
    <dgm:cxn modelId="{613CA0DA-0458-4110-99F3-988FE4028F00}" type="presParOf" srcId="{18BBBAFD-FB63-4158-ACE8-223BFA553A8F}" destId="{CAC0C928-5C3A-4F82-8447-6D2F5C7EB86A}" srcOrd="0" destOrd="0" presId="urn:microsoft.com/office/officeart/2008/layout/SquareAccentList"/>
    <dgm:cxn modelId="{6232D78A-8EE7-44BA-B67D-938359A55477}" type="presParOf" srcId="{18BBBAFD-FB63-4158-ACE8-223BFA553A8F}" destId="{3373712A-3AF7-4B7A-9AD7-89E8B0F2CAB3}" srcOrd="1" destOrd="0" presId="urn:microsoft.com/office/officeart/2008/layout/SquareAccentList"/>
    <dgm:cxn modelId="{C3B3C3B3-7BDD-4C5D-847A-0FB081036D10}" type="presParOf" srcId="{18BBBAFD-FB63-4158-ACE8-223BFA553A8F}" destId="{3694C23B-E82D-47F7-95F3-940AF41509FD}" srcOrd="2" destOrd="0" presId="urn:microsoft.com/office/officeart/2008/layout/SquareAccentList"/>
    <dgm:cxn modelId="{CE536642-8569-4CE3-AA72-3620165745A6}" type="presParOf" srcId="{478B1FBE-F919-4446-9843-7DBB3CBC73E2}" destId="{80FA7E06-C59B-471F-9F75-0E84A8965F79}" srcOrd="1" destOrd="0" presId="urn:microsoft.com/office/officeart/2008/layout/SquareAccentList"/>
    <dgm:cxn modelId="{4EFAABF2-4294-4A6E-9AEF-700D8966DE0E}" type="presParOf" srcId="{80FA7E06-C59B-471F-9F75-0E84A8965F79}" destId="{A7E6C57C-4455-4D9D-B2F7-12EF9AE07CDB}" srcOrd="0" destOrd="0" presId="urn:microsoft.com/office/officeart/2008/layout/SquareAccentList"/>
    <dgm:cxn modelId="{D4E49A57-6E12-41A4-BB13-0D3C68B82825}" type="presParOf" srcId="{A7E6C57C-4455-4D9D-B2F7-12EF9AE07CDB}" destId="{12BFC4AF-AC26-4B9E-A86C-679B5C859748}" srcOrd="0" destOrd="0" presId="urn:microsoft.com/office/officeart/2008/layout/SquareAccentList"/>
    <dgm:cxn modelId="{1E907E6A-14DA-4B5C-B494-62A4F714C0C6}" type="presParOf" srcId="{A7E6C57C-4455-4D9D-B2F7-12EF9AE07CDB}" destId="{AFC73B0E-8610-4849-A220-9897FC75ABF9}" srcOrd="1" destOrd="0" presId="urn:microsoft.com/office/officeart/2008/layout/SquareAccentList"/>
    <dgm:cxn modelId="{068B4140-416E-41B7-A39A-A8AA7071D039}" type="presParOf" srcId="{80FA7E06-C59B-471F-9F75-0E84A8965F79}" destId="{8E7EC85F-1F18-43C1-9672-A54331539045}" srcOrd="1" destOrd="0" presId="urn:microsoft.com/office/officeart/2008/layout/SquareAccentList"/>
    <dgm:cxn modelId="{6DCAC53C-55B1-42BA-8141-75BE85C3709A}" type="presParOf" srcId="{8E7EC85F-1F18-43C1-9672-A54331539045}" destId="{F71BA679-D353-4869-A4A6-F7D3F47AD49B}" srcOrd="0" destOrd="0" presId="urn:microsoft.com/office/officeart/2008/layout/SquareAccentList"/>
    <dgm:cxn modelId="{AF080DE5-1CF1-49F4-B571-FD2F33A53CCC}" type="presParOf" srcId="{8E7EC85F-1F18-43C1-9672-A54331539045}" destId="{D3E48547-E4A3-4CD4-8ECE-C3EF72812BA3}" srcOrd="1" destOrd="0" presId="urn:microsoft.com/office/officeart/2008/layout/SquareAccentList"/>
    <dgm:cxn modelId="{5DA0591B-0BBD-4A46-BF88-2CC3F3E761D0}" type="presParOf" srcId="{80FA7E06-C59B-471F-9F75-0E84A8965F79}" destId="{3A533073-43D2-4FAA-BB10-712E93787C6A}" srcOrd="2" destOrd="0" presId="urn:microsoft.com/office/officeart/2008/layout/SquareAccentList"/>
    <dgm:cxn modelId="{D39A3747-37EB-41C3-BFB5-FCC706C07D57}" type="presParOf" srcId="{3A533073-43D2-4FAA-BB10-712E93787C6A}" destId="{9BED9590-46C1-4070-98A5-C62ACC90B032}" srcOrd="0" destOrd="0" presId="urn:microsoft.com/office/officeart/2008/layout/SquareAccentList"/>
    <dgm:cxn modelId="{E12B32DD-1E87-445A-859A-8C5C3CABE27A}" type="presParOf" srcId="{3A533073-43D2-4FAA-BB10-712E93787C6A}" destId="{E0275291-CEE2-4383-9610-CE27C765F08A}" srcOrd="1" destOrd="0" presId="urn:microsoft.com/office/officeart/2008/layout/SquareAccentList"/>
    <dgm:cxn modelId="{17F5B955-874A-408C-9B3B-2CEBEB35738F}" type="presParOf" srcId="{80FA7E06-C59B-471F-9F75-0E84A8965F79}" destId="{D4CE3FD5-C866-486A-915A-B022A0D7CB6E}" srcOrd="3" destOrd="0" presId="urn:microsoft.com/office/officeart/2008/layout/SquareAccentList"/>
    <dgm:cxn modelId="{C621F85C-384B-47EA-B16A-063168E7D0FA}" type="presParOf" srcId="{D4CE3FD5-C866-486A-915A-B022A0D7CB6E}" destId="{A967AF34-4B24-4971-A17C-DEBE4754F3A2}" srcOrd="0" destOrd="0" presId="urn:microsoft.com/office/officeart/2008/layout/SquareAccentList"/>
    <dgm:cxn modelId="{1985A6A1-A7F9-4CBD-BCBD-38F329197F62}" type="presParOf" srcId="{D4CE3FD5-C866-486A-915A-B022A0D7CB6E}" destId="{A774F756-6C0F-4450-96F0-EA2FFC68513A}" srcOrd="1" destOrd="0" presId="urn:microsoft.com/office/officeart/2008/layout/SquareAccentList"/>
    <dgm:cxn modelId="{AB5F1ADC-4D4A-4B31-8043-B880345D32B7}" type="presParOf" srcId="{80FA7E06-C59B-471F-9F75-0E84A8965F79}" destId="{5283FFE6-95A5-469A-9EFD-154E44D46455}" srcOrd="4" destOrd="0" presId="urn:microsoft.com/office/officeart/2008/layout/SquareAccentList"/>
    <dgm:cxn modelId="{709E868E-184E-4A5E-BCA6-F1EFFCF6BF61}" type="presParOf" srcId="{5283FFE6-95A5-469A-9EFD-154E44D46455}" destId="{58569DAC-C837-4776-87EC-E8F7FC417FAE}" srcOrd="0" destOrd="0" presId="urn:microsoft.com/office/officeart/2008/layout/SquareAccentList"/>
    <dgm:cxn modelId="{48972BA5-2D29-482F-822B-9446FA4D2018}" type="presParOf" srcId="{5283FFE6-95A5-469A-9EFD-154E44D46455}" destId="{EFA076D2-2E8F-4DBB-A4D1-88CB1DB49D26}" srcOrd="1" destOrd="0" presId="urn:microsoft.com/office/officeart/2008/layout/SquareAccentList"/>
    <dgm:cxn modelId="{70B2EA47-F911-4C49-A038-71C595480973}" type="presParOf" srcId="{80FA7E06-C59B-471F-9F75-0E84A8965F79}" destId="{E7C14E13-9900-4C8F-ADCA-F1D7555D8D5C}" srcOrd="5" destOrd="0" presId="urn:microsoft.com/office/officeart/2008/layout/SquareAccentList"/>
    <dgm:cxn modelId="{3849DC27-0495-4BC7-9C0E-0E8AFAB986B8}" type="presParOf" srcId="{E7C14E13-9900-4C8F-ADCA-F1D7555D8D5C}" destId="{6F39D30F-695A-4FB4-82D4-233CB48A8238}" srcOrd="0" destOrd="0" presId="urn:microsoft.com/office/officeart/2008/layout/SquareAccentList"/>
    <dgm:cxn modelId="{63CDCBF0-200C-491A-A5A7-FDC77D5E6D47}" type="presParOf" srcId="{E7C14E13-9900-4C8F-ADCA-F1D7555D8D5C}" destId="{B5947109-EC38-497E-A7A3-85BA00617EC9}" srcOrd="1" destOrd="0" presId="urn:microsoft.com/office/officeart/2008/layout/SquareAccentList"/>
    <dgm:cxn modelId="{04513CD2-FAF5-4CEF-A137-54C7B26368B9}" type="presParOf" srcId="{80FA7E06-C59B-471F-9F75-0E84A8965F79}" destId="{A7B57129-503B-48A7-8978-BFBFD00B616F}" srcOrd="6" destOrd="0" presId="urn:microsoft.com/office/officeart/2008/layout/SquareAccentList"/>
    <dgm:cxn modelId="{CB333090-B50D-417C-BB77-87C76941161A}" type="presParOf" srcId="{A7B57129-503B-48A7-8978-BFBFD00B616F}" destId="{30B5BDCB-520A-40A7-9929-384E25C97FB7}" srcOrd="0" destOrd="0" presId="urn:microsoft.com/office/officeart/2008/layout/SquareAccentList"/>
    <dgm:cxn modelId="{588FB722-4456-4486-AC79-3AED04C94442}" type="presParOf" srcId="{A7B57129-503B-48A7-8978-BFBFD00B616F}" destId="{F7B3584D-04F4-4315-B435-0C9E6EAB81F7}" srcOrd="1" destOrd="0" presId="urn:microsoft.com/office/officeart/2008/layout/SquareAccentList"/>
    <dgm:cxn modelId="{6D8673B9-DEBD-4F62-88A3-C381B11B6C60}" type="presParOf" srcId="{80FA7E06-C59B-471F-9F75-0E84A8965F79}" destId="{D3FA8404-E43E-454B-82EC-0BBABED57AFC}" srcOrd="7" destOrd="0" presId="urn:microsoft.com/office/officeart/2008/layout/SquareAccentList"/>
    <dgm:cxn modelId="{D1541640-10B6-4B43-B335-C3C2BE1B24DE}" type="presParOf" srcId="{D3FA8404-E43E-454B-82EC-0BBABED57AFC}" destId="{98C49F07-ECD9-446D-80D6-E409E5C7679B}" srcOrd="0" destOrd="0" presId="urn:microsoft.com/office/officeart/2008/layout/SquareAccentList"/>
    <dgm:cxn modelId="{BF892B6C-100B-479C-BDB5-50775CAC8DCC}" type="presParOf" srcId="{D3FA8404-E43E-454B-82EC-0BBABED57AFC}" destId="{D03C7123-A7EC-4B89-8A70-57A60A78307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4335E7-AF07-4E1E-9149-455E45143A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590D2-0EB3-44EF-B82E-21849CADFBFF}">
      <dgm:prSet phldrT="[Текст]" custT="1"/>
      <dgm:spPr/>
      <dgm:t>
        <a:bodyPr/>
        <a:lstStyle/>
        <a:p>
          <a:endParaRPr lang="ru-RU" sz="1000" b="1" dirty="0">
            <a:latin typeface="Arial Narrow" panose="020B0606020202030204" pitchFamily="34" charset="0"/>
          </a:endParaRPr>
        </a:p>
      </dgm:t>
    </dgm:pt>
    <dgm:pt modelId="{BFF84141-13DA-4831-90DA-076221A114D2}" type="par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7CA4837-CB53-4F0A-AD4C-0C788220F851}" type="sib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53BA84D0-51FF-47FF-81EB-6258A9184E58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МКТУ им. </a:t>
          </a:r>
          <a:r>
            <a:rPr lang="ru-RU" sz="1000" b="0" dirty="0" err="1">
              <a:latin typeface="Arial Narrow" panose="020B0606020202030204" pitchFamily="34" charset="0"/>
            </a:rPr>
            <a:t>А.Ясави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B59EEF20-15C8-4C22-9C19-28144AD5C1F4}" type="parTrans" cxnId="{C82CDA8B-C961-4254-AF19-5EDB2E4CB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899B4C3A-A4D2-4F76-BAFC-BA50D015EEAA}" type="sibTrans" cxnId="{C82CDA8B-C961-4254-AF19-5EDB2E4CB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9082A84-EBBF-496A-871E-AD98843D75F6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</a:t>
          </a:r>
          <a:r>
            <a:rPr lang="ru-RU" sz="1000" b="0" dirty="0" err="1">
              <a:latin typeface="Arial Narrow" panose="020B0606020202030204" pitchFamily="34" charset="0"/>
            </a:rPr>
            <a:t>КазНУ</a:t>
          </a:r>
          <a:r>
            <a:rPr lang="ru-RU" sz="1000" b="0" dirty="0">
              <a:latin typeface="Arial Narrow" panose="020B0606020202030204" pitchFamily="34" charset="0"/>
            </a:rPr>
            <a:t> </a:t>
          </a:r>
          <a:r>
            <a:rPr lang="ru-RU" sz="1000" b="0" dirty="0" err="1">
              <a:latin typeface="Arial Narrow" panose="020B0606020202030204" pitchFamily="34" charset="0"/>
            </a:rPr>
            <a:t>им.аль</a:t>
          </a:r>
          <a:r>
            <a:rPr lang="ru-RU" sz="1000" b="0" dirty="0">
              <a:latin typeface="Arial Narrow" panose="020B0606020202030204" pitchFamily="34" charset="0"/>
            </a:rPr>
            <a:t>-Фараби</a:t>
          </a:r>
        </a:p>
      </dgm:t>
    </dgm:pt>
    <dgm:pt modelId="{C5729522-31D2-4EF4-9CD8-91B079A2C374}" type="parTrans" cxnId="{9E5ACD05-1A5A-49EC-85E2-9E434A6A3FF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996409F6-F659-4660-8F5A-ED6C9C87B50F}" type="sibTrans" cxnId="{9E5ACD05-1A5A-49EC-85E2-9E434A6A3FF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8991A51-9C8C-4F36-8383-BF3E4795DE42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</a:t>
          </a:r>
          <a:r>
            <a:rPr lang="ru-RU" sz="1000" b="0" dirty="0" err="1">
              <a:latin typeface="Arial Narrow" panose="020B0606020202030204" pitchFamily="34" charset="0"/>
            </a:rPr>
            <a:t>Кокшетауский</a:t>
          </a:r>
          <a:r>
            <a:rPr lang="ru-RU" sz="1000" b="0" dirty="0">
              <a:latin typeface="Arial Narrow" panose="020B0606020202030204" pitchFamily="34" charset="0"/>
            </a:rPr>
            <a:t> ГУ им. </a:t>
          </a:r>
          <a:r>
            <a:rPr lang="ru-RU" sz="1000" b="0" dirty="0" err="1">
              <a:latin typeface="Arial Narrow" panose="020B0606020202030204" pitchFamily="34" charset="0"/>
            </a:rPr>
            <a:t>Ш.Уалиханова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07D9B0E3-B44E-4D76-BA12-BF9FE86192EB}" type="parTrans" cxnId="{CE31C7FA-9FA7-48EB-A27A-6692DA1E338B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4E3B83D-1CAB-4645-A90B-2B575EB723CD}" type="sibTrans" cxnId="{CE31C7FA-9FA7-48EB-A27A-6692DA1E338B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9927C6F8-C526-44B3-9F9D-57E171488010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СКГУ им. </a:t>
          </a:r>
          <a:r>
            <a:rPr lang="ru-RU" sz="1000" b="0" dirty="0" err="1">
              <a:latin typeface="Arial Narrow" panose="020B0606020202030204" pitchFamily="34" charset="0"/>
            </a:rPr>
            <a:t>М.Козыбаева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0D6B709C-B981-4024-ADA8-EB8EDAFA182C}" type="parTrans" cxnId="{75F2B6CE-76FD-4846-8111-F7C849FC7E8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0D89BCB-596A-41AB-A788-F0C989E33A1E}" type="sibTrans" cxnId="{75F2B6CE-76FD-4846-8111-F7C849FC7E8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06128FF5-48CE-49E8-AA2A-B1C6A0A12FFA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ВШГН Каспийский университет</a:t>
          </a:r>
        </a:p>
      </dgm:t>
    </dgm:pt>
    <dgm:pt modelId="{A711AF60-6409-4122-AFBE-50E9AC282C39}" type="parTrans" cxnId="{B5308E78-51C4-49D0-A9EE-9DA0FF24EB97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B7B2E150-536B-4E7E-971E-D59AF7FD0C96}" type="sibTrans" cxnId="{B5308E78-51C4-49D0-A9EE-9DA0FF24EB97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FFDB5F2-ABBE-41A1-882D-CB9C2889DB7D}" type="pres">
      <dgm:prSet presAssocID="{174335E7-AF07-4E1E-9149-455E45143A18}" presName="layout" presStyleCnt="0">
        <dgm:presLayoutVars>
          <dgm:chMax/>
          <dgm:chPref/>
          <dgm:dir/>
          <dgm:resizeHandles/>
        </dgm:presLayoutVars>
      </dgm:prSet>
      <dgm:spPr/>
    </dgm:pt>
    <dgm:pt modelId="{478B1FBE-F919-4446-9843-7DBB3CBC73E2}" type="pres">
      <dgm:prSet presAssocID="{6C7590D2-0EB3-44EF-B82E-21849CADFBFF}" presName="root" presStyleCnt="0">
        <dgm:presLayoutVars>
          <dgm:chMax/>
          <dgm:chPref/>
        </dgm:presLayoutVars>
      </dgm:prSet>
      <dgm:spPr/>
    </dgm:pt>
    <dgm:pt modelId="{18BBBAFD-FB63-4158-ACE8-223BFA553A8F}" type="pres">
      <dgm:prSet presAssocID="{6C7590D2-0EB3-44EF-B82E-21849CADFBFF}" presName="rootComposite" presStyleCnt="0">
        <dgm:presLayoutVars/>
      </dgm:prSet>
      <dgm:spPr/>
    </dgm:pt>
    <dgm:pt modelId="{CAC0C928-5C3A-4F82-8447-6D2F5C7EB86A}" type="pres">
      <dgm:prSet presAssocID="{6C7590D2-0EB3-44EF-B82E-21849CADFBFF}" presName="ParentAccent" presStyleLbl="alignNode1" presStyleIdx="0" presStyleCnt="1" custScaleX="144044" custScaleY="219529"/>
      <dgm:spPr/>
    </dgm:pt>
    <dgm:pt modelId="{3373712A-3AF7-4B7A-9AD7-89E8B0F2CAB3}" type="pres">
      <dgm:prSet presAssocID="{6C7590D2-0EB3-44EF-B82E-21849CADFBFF}" presName="ParentSmallAccent" presStyleLbl="fgAcc1" presStyleIdx="0" presStyleCnt="1" custLinFactX="-21073" custLinFactNeighborX="-100000" custLinFactNeighborY="-12747"/>
      <dgm:spPr/>
    </dgm:pt>
    <dgm:pt modelId="{3694C23B-E82D-47F7-95F3-940AF41509FD}" type="pres">
      <dgm:prSet presAssocID="{6C7590D2-0EB3-44EF-B82E-21849CADFBFF}" presName="Parent" presStyleLbl="revTx" presStyleIdx="0" presStyleCnt="6" custScaleX="125026">
        <dgm:presLayoutVars>
          <dgm:chMax/>
          <dgm:chPref val="4"/>
          <dgm:bulletEnabled val="1"/>
        </dgm:presLayoutVars>
      </dgm:prSet>
      <dgm:spPr/>
    </dgm:pt>
    <dgm:pt modelId="{80FA7E06-C59B-471F-9F75-0E84A8965F79}" type="pres">
      <dgm:prSet presAssocID="{6C7590D2-0EB3-44EF-B82E-21849CADFBFF}" presName="childShape" presStyleCnt="0">
        <dgm:presLayoutVars>
          <dgm:chMax val="0"/>
          <dgm:chPref val="0"/>
        </dgm:presLayoutVars>
      </dgm:prSet>
      <dgm:spPr/>
    </dgm:pt>
    <dgm:pt modelId="{1D96EDE1-0C1D-4BFA-B587-8280863CBFC5}" type="pres">
      <dgm:prSet presAssocID="{53BA84D0-51FF-47FF-81EB-6258A9184E58}" presName="childComposite" presStyleCnt="0">
        <dgm:presLayoutVars>
          <dgm:chMax val="0"/>
          <dgm:chPref val="0"/>
        </dgm:presLayoutVars>
      </dgm:prSet>
      <dgm:spPr/>
    </dgm:pt>
    <dgm:pt modelId="{DAF33A50-52C0-4BE6-84E9-4C87C3590D05}" type="pres">
      <dgm:prSet presAssocID="{53BA84D0-51FF-47FF-81EB-6258A9184E58}" presName="ChildAccent" presStyleLbl="solidFgAcc1" presStyleIdx="0" presStyleCnt="5"/>
      <dgm:spPr/>
    </dgm:pt>
    <dgm:pt modelId="{83EA11F4-A810-4D1E-859E-B674F8C41DDF}" type="pres">
      <dgm:prSet presAssocID="{53BA84D0-51FF-47FF-81EB-6258A9184E58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9E05F859-3449-47CF-8E6E-28A81C469CB2}" type="pres">
      <dgm:prSet presAssocID="{D9082A84-EBBF-496A-871E-AD98843D75F6}" presName="childComposite" presStyleCnt="0">
        <dgm:presLayoutVars>
          <dgm:chMax val="0"/>
          <dgm:chPref val="0"/>
        </dgm:presLayoutVars>
      </dgm:prSet>
      <dgm:spPr/>
    </dgm:pt>
    <dgm:pt modelId="{AB710EC0-1CC7-486C-A0AD-447643FB2F70}" type="pres">
      <dgm:prSet presAssocID="{D9082A84-EBBF-496A-871E-AD98843D75F6}" presName="ChildAccent" presStyleLbl="solidFgAcc1" presStyleIdx="1" presStyleCnt="5"/>
      <dgm:spPr/>
    </dgm:pt>
    <dgm:pt modelId="{8050C386-C3BA-4366-B1AE-DCE35A098D57}" type="pres">
      <dgm:prSet presAssocID="{D9082A84-EBBF-496A-871E-AD98843D75F6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FECB92E0-C4DB-4C34-86AE-46AC53B8F5BD}" type="pres">
      <dgm:prSet presAssocID="{68991A51-9C8C-4F36-8383-BF3E4795DE42}" presName="childComposite" presStyleCnt="0">
        <dgm:presLayoutVars>
          <dgm:chMax val="0"/>
          <dgm:chPref val="0"/>
        </dgm:presLayoutVars>
      </dgm:prSet>
      <dgm:spPr/>
    </dgm:pt>
    <dgm:pt modelId="{54DE8C09-50F9-407C-8963-D9C4C159C866}" type="pres">
      <dgm:prSet presAssocID="{68991A51-9C8C-4F36-8383-BF3E4795DE42}" presName="ChildAccent" presStyleLbl="solidFgAcc1" presStyleIdx="2" presStyleCnt="5"/>
      <dgm:spPr/>
    </dgm:pt>
    <dgm:pt modelId="{B0947DCF-85C4-4B07-8505-F991A253A232}" type="pres">
      <dgm:prSet presAssocID="{68991A51-9C8C-4F36-8383-BF3E4795DE42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F3C7265D-508F-4859-9C5E-1B04ECD10CB7}" type="pres">
      <dgm:prSet presAssocID="{9927C6F8-C526-44B3-9F9D-57E171488010}" presName="childComposite" presStyleCnt="0">
        <dgm:presLayoutVars>
          <dgm:chMax val="0"/>
          <dgm:chPref val="0"/>
        </dgm:presLayoutVars>
      </dgm:prSet>
      <dgm:spPr/>
    </dgm:pt>
    <dgm:pt modelId="{BCC41CFF-DBEB-4677-A9C6-58BE013778BB}" type="pres">
      <dgm:prSet presAssocID="{9927C6F8-C526-44B3-9F9D-57E171488010}" presName="ChildAccent" presStyleLbl="solidFgAcc1" presStyleIdx="3" presStyleCnt="5"/>
      <dgm:spPr/>
    </dgm:pt>
    <dgm:pt modelId="{4FEFB25A-50CF-468E-B5FF-45DB6633A0DA}" type="pres">
      <dgm:prSet presAssocID="{9927C6F8-C526-44B3-9F9D-57E171488010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A1B15FF6-06DE-44CD-8D9E-98A91EDDFCAC}" type="pres">
      <dgm:prSet presAssocID="{06128FF5-48CE-49E8-AA2A-B1C6A0A12FFA}" presName="childComposite" presStyleCnt="0">
        <dgm:presLayoutVars>
          <dgm:chMax val="0"/>
          <dgm:chPref val="0"/>
        </dgm:presLayoutVars>
      </dgm:prSet>
      <dgm:spPr/>
    </dgm:pt>
    <dgm:pt modelId="{5D0D276C-6F36-47DC-AA78-65FC6999B3FE}" type="pres">
      <dgm:prSet presAssocID="{06128FF5-48CE-49E8-AA2A-B1C6A0A12FFA}" presName="ChildAccent" presStyleLbl="solidFgAcc1" presStyleIdx="4" presStyleCnt="5"/>
      <dgm:spPr/>
    </dgm:pt>
    <dgm:pt modelId="{68CB927D-AC77-4D9D-B927-DA1D436AE2CA}" type="pres">
      <dgm:prSet presAssocID="{06128FF5-48CE-49E8-AA2A-B1C6A0A12FFA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E5ACD05-1A5A-49EC-85E2-9E434A6A3FF4}" srcId="{6C7590D2-0EB3-44EF-B82E-21849CADFBFF}" destId="{D9082A84-EBBF-496A-871E-AD98843D75F6}" srcOrd="1" destOrd="0" parTransId="{C5729522-31D2-4EF4-9CD8-91B079A2C374}" sibTransId="{996409F6-F659-4660-8F5A-ED6C9C87B50F}"/>
    <dgm:cxn modelId="{A1F14465-4B23-417B-97BE-384F94B57D6C}" srcId="{174335E7-AF07-4E1E-9149-455E45143A18}" destId="{6C7590D2-0EB3-44EF-B82E-21849CADFBFF}" srcOrd="0" destOrd="0" parTransId="{BFF84141-13DA-4831-90DA-076221A114D2}" sibTransId="{E7CA4837-CB53-4F0A-AD4C-0C788220F851}"/>
    <dgm:cxn modelId="{032CE677-4039-4931-8A14-ACBC02D3D108}" type="presOf" srcId="{D9082A84-EBBF-496A-871E-AD98843D75F6}" destId="{8050C386-C3BA-4366-B1AE-DCE35A098D57}" srcOrd="0" destOrd="0" presId="urn:microsoft.com/office/officeart/2008/layout/SquareAccentList"/>
    <dgm:cxn modelId="{B5308E78-51C4-49D0-A9EE-9DA0FF24EB97}" srcId="{6C7590D2-0EB3-44EF-B82E-21849CADFBFF}" destId="{06128FF5-48CE-49E8-AA2A-B1C6A0A12FFA}" srcOrd="4" destOrd="0" parTransId="{A711AF60-6409-4122-AFBE-50E9AC282C39}" sibTransId="{B7B2E150-536B-4E7E-971E-D59AF7FD0C96}"/>
    <dgm:cxn modelId="{C82CDA8B-C961-4254-AF19-5EDB2E4CBD6C}" srcId="{6C7590D2-0EB3-44EF-B82E-21849CADFBFF}" destId="{53BA84D0-51FF-47FF-81EB-6258A9184E58}" srcOrd="0" destOrd="0" parTransId="{B59EEF20-15C8-4C22-9C19-28144AD5C1F4}" sibTransId="{899B4C3A-A4D2-4F76-BAFC-BA50D015EEAA}"/>
    <dgm:cxn modelId="{BF131890-02A7-4A43-8B00-AED9A83FC3FE}" type="presOf" srcId="{174335E7-AF07-4E1E-9149-455E45143A18}" destId="{2FFDB5F2-ABBE-41A1-882D-CB9C2889DB7D}" srcOrd="0" destOrd="0" presId="urn:microsoft.com/office/officeart/2008/layout/SquareAccentList"/>
    <dgm:cxn modelId="{9809E5BC-E0F1-409B-91F8-278A75E27419}" type="presOf" srcId="{6C7590D2-0EB3-44EF-B82E-21849CADFBFF}" destId="{3694C23B-E82D-47F7-95F3-940AF41509FD}" srcOrd="0" destOrd="0" presId="urn:microsoft.com/office/officeart/2008/layout/SquareAccentList"/>
    <dgm:cxn modelId="{35AD06BE-3E28-422B-B81B-A3F23E13E795}" type="presOf" srcId="{9927C6F8-C526-44B3-9F9D-57E171488010}" destId="{4FEFB25A-50CF-468E-B5FF-45DB6633A0DA}" srcOrd="0" destOrd="0" presId="urn:microsoft.com/office/officeart/2008/layout/SquareAccentList"/>
    <dgm:cxn modelId="{C2B745C4-8705-4F46-87EA-A56CF73BF845}" type="presOf" srcId="{53BA84D0-51FF-47FF-81EB-6258A9184E58}" destId="{83EA11F4-A810-4D1E-859E-B674F8C41DDF}" srcOrd="0" destOrd="0" presId="urn:microsoft.com/office/officeart/2008/layout/SquareAccentList"/>
    <dgm:cxn modelId="{75F2B6CE-76FD-4846-8111-F7C849FC7E8F}" srcId="{6C7590D2-0EB3-44EF-B82E-21849CADFBFF}" destId="{9927C6F8-C526-44B3-9F9D-57E171488010}" srcOrd="3" destOrd="0" parTransId="{0D6B709C-B981-4024-ADA8-EB8EDAFA182C}" sibTransId="{30D89BCB-596A-41AB-A788-F0C989E33A1E}"/>
    <dgm:cxn modelId="{B858FEDC-75FE-48D6-BF06-B36130C90B83}" type="presOf" srcId="{06128FF5-48CE-49E8-AA2A-B1C6A0A12FFA}" destId="{68CB927D-AC77-4D9D-B927-DA1D436AE2CA}" srcOrd="0" destOrd="0" presId="urn:microsoft.com/office/officeart/2008/layout/SquareAccentList"/>
    <dgm:cxn modelId="{A7E737F8-2EB6-4A5F-9076-9366E51D7A5C}" type="presOf" srcId="{68991A51-9C8C-4F36-8383-BF3E4795DE42}" destId="{B0947DCF-85C4-4B07-8505-F991A253A232}" srcOrd="0" destOrd="0" presId="urn:microsoft.com/office/officeart/2008/layout/SquareAccentList"/>
    <dgm:cxn modelId="{CE31C7FA-9FA7-48EB-A27A-6692DA1E338B}" srcId="{6C7590D2-0EB3-44EF-B82E-21849CADFBFF}" destId="{68991A51-9C8C-4F36-8383-BF3E4795DE42}" srcOrd="2" destOrd="0" parTransId="{07D9B0E3-B44E-4D76-BA12-BF9FE86192EB}" sibTransId="{C4E3B83D-1CAB-4645-A90B-2B575EB723CD}"/>
    <dgm:cxn modelId="{29DC1C45-1CB2-41AC-9940-96BEECE0AD86}" type="presParOf" srcId="{2FFDB5F2-ABBE-41A1-882D-CB9C2889DB7D}" destId="{478B1FBE-F919-4446-9843-7DBB3CBC73E2}" srcOrd="0" destOrd="0" presId="urn:microsoft.com/office/officeart/2008/layout/SquareAccentList"/>
    <dgm:cxn modelId="{2597AC93-4AF1-46B7-9588-67F3BCC1ED80}" type="presParOf" srcId="{478B1FBE-F919-4446-9843-7DBB3CBC73E2}" destId="{18BBBAFD-FB63-4158-ACE8-223BFA553A8F}" srcOrd="0" destOrd="0" presId="urn:microsoft.com/office/officeart/2008/layout/SquareAccentList"/>
    <dgm:cxn modelId="{613CA0DA-0458-4110-99F3-988FE4028F00}" type="presParOf" srcId="{18BBBAFD-FB63-4158-ACE8-223BFA553A8F}" destId="{CAC0C928-5C3A-4F82-8447-6D2F5C7EB86A}" srcOrd="0" destOrd="0" presId="urn:microsoft.com/office/officeart/2008/layout/SquareAccentList"/>
    <dgm:cxn modelId="{6232D78A-8EE7-44BA-B67D-938359A55477}" type="presParOf" srcId="{18BBBAFD-FB63-4158-ACE8-223BFA553A8F}" destId="{3373712A-3AF7-4B7A-9AD7-89E8B0F2CAB3}" srcOrd="1" destOrd="0" presId="urn:microsoft.com/office/officeart/2008/layout/SquareAccentList"/>
    <dgm:cxn modelId="{C3B3C3B3-7BDD-4C5D-847A-0FB081036D10}" type="presParOf" srcId="{18BBBAFD-FB63-4158-ACE8-223BFA553A8F}" destId="{3694C23B-E82D-47F7-95F3-940AF41509FD}" srcOrd="2" destOrd="0" presId="urn:microsoft.com/office/officeart/2008/layout/SquareAccentList"/>
    <dgm:cxn modelId="{CE536642-8569-4CE3-AA72-3620165745A6}" type="presParOf" srcId="{478B1FBE-F919-4446-9843-7DBB3CBC73E2}" destId="{80FA7E06-C59B-471F-9F75-0E84A8965F79}" srcOrd="1" destOrd="0" presId="urn:microsoft.com/office/officeart/2008/layout/SquareAccentList"/>
    <dgm:cxn modelId="{3D17C10D-B804-42B9-8A18-722667B2885B}" type="presParOf" srcId="{80FA7E06-C59B-471F-9F75-0E84A8965F79}" destId="{1D96EDE1-0C1D-4BFA-B587-8280863CBFC5}" srcOrd="0" destOrd="0" presId="urn:microsoft.com/office/officeart/2008/layout/SquareAccentList"/>
    <dgm:cxn modelId="{67977887-C692-4912-BB17-F5501300E1BB}" type="presParOf" srcId="{1D96EDE1-0C1D-4BFA-B587-8280863CBFC5}" destId="{DAF33A50-52C0-4BE6-84E9-4C87C3590D05}" srcOrd="0" destOrd="0" presId="urn:microsoft.com/office/officeart/2008/layout/SquareAccentList"/>
    <dgm:cxn modelId="{77F925A8-6060-4F97-857A-CB50D060378E}" type="presParOf" srcId="{1D96EDE1-0C1D-4BFA-B587-8280863CBFC5}" destId="{83EA11F4-A810-4D1E-859E-B674F8C41DDF}" srcOrd="1" destOrd="0" presId="urn:microsoft.com/office/officeart/2008/layout/SquareAccentList"/>
    <dgm:cxn modelId="{63A86ABF-7E72-4738-BFFC-5C17D860A56A}" type="presParOf" srcId="{80FA7E06-C59B-471F-9F75-0E84A8965F79}" destId="{9E05F859-3449-47CF-8E6E-28A81C469CB2}" srcOrd="1" destOrd="0" presId="urn:microsoft.com/office/officeart/2008/layout/SquareAccentList"/>
    <dgm:cxn modelId="{9A934487-6E4B-498D-82F2-C4E1CA04081E}" type="presParOf" srcId="{9E05F859-3449-47CF-8E6E-28A81C469CB2}" destId="{AB710EC0-1CC7-486C-A0AD-447643FB2F70}" srcOrd="0" destOrd="0" presId="urn:microsoft.com/office/officeart/2008/layout/SquareAccentList"/>
    <dgm:cxn modelId="{16602CBB-0F71-4B78-80E6-CC2058ED8FA6}" type="presParOf" srcId="{9E05F859-3449-47CF-8E6E-28A81C469CB2}" destId="{8050C386-C3BA-4366-B1AE-DCE35A098D57}" srcOrd="1" destOrd="0" presId="urn:microsoft.com/office/officeart/2008/layout/SquareAccentList"/>
    <dgm:cxn modelId="{929F6A2A-C027-4076-A13A-A5972EE01C1F}" type="presParOf" srcId="{80FA7E06-C59B-471F-9F75-0E84A8965F79}" destId="{FECB92E0-C4DB-4C34-86AE-46AC53B8F5BD}" srcOrd="2" destOrd="0" presId="urn:microsoft.com/office/officeart/2008/layout/SquareAccentList"/>
    <dgm:cxn modelId="{0E839451-2788-471D-A1E2-EF8FBCA11923}" type="presParOf" srcId="{FECB92E0-C4DB-4C34-86AE-46AC53B8F5BD}" destId="{54DE8C09-50F9-407C-8963-D9C4C159C866}" srcOrd="0" destOrd="0" presId="urn:microsoft.com/office/officeart/2008/layout/SquareAccentList"/>
    <dgm:cxn modelId="{B6F380D8-30C9-4A3F-B7EF-E21B3162BDB5}" type="presParOf" srcId="{FECB92E0-C4DB-4C34-86AE-46AC53B8F5BD}" destId="{B0947DCF-85C4-4B07-8505-F991A253A232}" srcOrd="1" destOrd="0" presId="urn:microsoft.com/office/officeart/2008/layout/SquareAccentList"/>
    <dgm:cxn modelId="{BB0EBEE8-FD40-4660-B6F5-973B3C885039}" type="presParOf" srcId="{80FA7E06-C59B-471F-9F75-0E84A8965F79}" destId="{F3C7265D-508F-4859-9C5E-1B04ECD10CB7}" srcOrd="3" destOrd="0" presId="urn:microsoft.com/office/officeart/2008/layout/SquareAccentList"/>
    <dgm:cxn modelId="{D17D5B19-3125-4579-8965-F3A906C18271}" type="presParOf" srcId="{F3C7265D-508F-4859-9C5E-1B04ECD10CB7}" destId="{BCC41CFF-DBEB-4677-A9C6-58BE013778BB}" srcOrd="0" destOrd="0" presId="urn:microsoft.com/office/officeart/2008/layout/SquareAccentList"/>
    <dgm:cxn modelId="{7BDA4064-140C-4FDB-9AFF-BC5504A7DE30}" type="presParOf" srcId="{F3C7265D-508F-4859-9C5E-1B04ECD10CB7}" destId="{4FEFB25A-50CF-468E-B5FF-45DB6633A0DA}" srcOrd="1" destOrd="0" presId="urn:microsoft.com/office/officeart/2008/layout/SquareAccentList"/>
    <dgm:cxn modelId="{5BD577F4-5A07-4EC9-8564-CA57916423E5}" type="presParOf" srcId="{80FA7E06-C59B-471F-9F75-0E84A8965F79}" destId="{A1B15FF6-06DE-44CD-8D9E-98A91EDDFCAC}" srcOrd="4" destOrd="0" presId="urn:microsoft.com/office/officeart/2008/layout/SquareAccentList"/>
    <dgm:cxn modelId="{58C5FD3C-5059-48B4-AFE8-017CA2C73CE3}" type="presParOf" srcId="{A1B15FF6-06DE-44CD-8D9E-98A91EDDFCAC}" destId="{5D0D276C-6F36-47DC-AA78-65FC6999B3FE}" srcOrd="0" destOrd="0" presId="urn:microsoft.com/office/officeart/2008/layout/SquareAccentList"/>
    <dgm:cxn modelId="{EB0D6267-3E65-4CC6-AA71-E3BB3EE74599}" type="presParOf" srcId="{A1B15FF6-06DE-44CD-8D9E-98A91EDDFCAC}" destId="{68CB927D-AC77-4D9D-B927-DA1D436AE2C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4335E7-AF07-4E1E-9149-455E45143A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590D2-0EB3-44EF-B82E-21849CADFBFF}">
      <dgm:prSet phldrT="[Текст]" custT="1"/>
      <dgm:spPr/>
      <dgm:t>
        <a:bodyPr/>
        <a:lstStyle/>
        <a:p>
          <a:endParaRPr lang="ru-RU" sz="1000" b="1" dirty="0">
            <a:latin typeface="Arial Narrow" panose="020B0606020202030204" pitchFamily="34" charset="0"/>
          </a:endParaRPr>
        </a:p>
      </dgm:t>
    </dgm:pt>
    <dgm:pt modelId="{BFF84141-13DA-4831-90DA-076221A114D2}" type="par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7CA4837-CB53-4F0A-AD4C-0C788220F851}" type="sib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9BF9DD-9C3E-4051-812E-280244C15CB2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Национальный центр независимой </a:t>
          </a:r>
          <a:r>
            <a:rPr lang="ru-RU" sz="1000" dirty="0" err="1">
              <a:latin typeface="Arial Narrow" panose="020B0606020202030204" pitchFamily="34" charset="0"/>
            </a:rPr>
            <a:t>экзаменации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8B2E84DD-C932-49E1-ABCC-DED68C5FE8A7}" type="par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F2D608-1F8E-483F-9E35-A54FB340AF34}" type="sib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81890D3-CFFD-44F0-9E09-1052120C9B3E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Республиканский центр развития здравоохранений МЗ РК (центр мед. образования и науки, обсерватория)</a:t>
          </a:r>
        </a:p>
      </dgm:t>
    </dgm:pt>
    <dgm:pt modelId="{2D803E49-524F-45B4-A82B-2ACE38929BB0}" type="par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28ABFE0-820A-4F7E-A27F-C568BF4DB835}" type="sib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D7E0CC4-E29A-431E-BBD4-F09006F6C781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Проектный офис по реализации приоритетных ГЧП проектов в сфере здравоохранения МЗ РК</a:t>
          </a:r>
        </a:p>
      </dgm:t>
    </dgm:pt>
    <dgm:pt modelId="{9A7155B2-2F98-42CE-9079-1D171493C23A}" type="parTrans" cxnId="{EB79A8F3-5C33-4430-9556-124120A61EC4}">
      <dgm:prSet/>
      <dgm:spPr/>
      <dgm:t>
        <a:bodyPr/>
        <a:lstStyle/>
        <a:p>
          <a:endParaRPr lang="ru-RU"/>
        </a:p>
      </dgm:t>
    </dgm:pt>
    <dgm:pt modelId="{5D8058BF-452B-4AC0-8EE4-6869F418C5B9}" type="sibTrans" cxnId="{EB79A8F3-5C33-4430-9556-124120A61EC4}">
      <dgm:prSet/>
      <dgm:spPr/>
      <dgm:t>
        <a:bodyPr/>
        <a:lstStyle/>
        <a:p>
          <a:endParaRPr lang="ru-RU"/>
        </a:p>
      </dgm:t>
    </dgm:pt>
    <dgm:pt modelId="{BA2A2CC7-0DD9-4307-A46C-2C314A9D53B4}">
      <dgm:prSet phldrT="[Текст]" custT="1"/>
      <dgm:spPr/>
      <dgm:t>
        <a:bodyPr/>
        <a:lstStyle/>
        <a:p>
          <a:endParaRPr lang="ru-RU" sz="1000" dirty="0">
            <a:latin typeface="Arial Narrow" panose="020B0606020202030204" pitchFamily="34" charset="0"/>
          </a:endParaRPr>
        </a:p>
      </dgm:t>
    </dgm:pt>
    <dgm:pt modelId="{4BB1394B-2896-4720-97A7-815E984B6FF9}" type="parTrans" cxnId="{155FE340-061F-4B18-B5A6-DC831499F229}">
      <dgm:prSet/>
      <dgm:spPr/>
      <dgm:t>
        <a:bodyPr/>
        <a:lstStyle/>
        <a:p>
          <a:endParaRPr lang="ru-RU"/>
        </a:p>
      </dgm:t>
    </dgm:pt>
    <dgm:pt modelId="{6167803D-054D-4C0A-8BAF-E24EB75B4130}" type="sibTrans" cxnId="{155FE340-061F-4B18-B5A6-DC831499F229}">
      <dgm:prSet/>
      <dgm:spPr/>
      <dgm:t>
        <a:bodyPr/>
        <a:lstStyle/>
        <a:p>
          <a:endParaRPr lang="ru-RU"/>
        </a:p>
      </dgm:t>
    </dgm:pt>
    <dgm:pt modelId="{F15DFF06-293E-4AF1-A606-F96B301A2800}">
      <dgm:prSet phldrT="[Текст]" custT="1"/>
      <dgm:spPr/>
      <dgm:t>
        <a:bodyPr/>
        <a:lstStyle/>
        <a:p>
          <a:endParaRPr lang="ru-RU" sz="1000" dirty="0">
            <a:latin typeface="Arial Narrow" panose="020B0606020202030204" pitchFamily="34" charset="0"/>
          </a:endParaRPr>
        </a:p>
      </dgm:t>
    </dgm:pt>
    <dgm:pt modelId="{B1D901D1-6FD1-4B37-8C82-8BDE3E826627}" type="parTrans" cxnId="{B55C5DA7-121E-49B3-9123-4AB8813CFACE}">
      <dgm:prSet/>
      <dgm:spPr/>
      <dgm:t>
        <a:bodyPr/>
        <a:lstStyle/>
        <a:p>
          <a:endParaRPr lang="ru-RU"/>
        </a:p>
      </dgm:t>
    </dgm:pt>
    <dgm:pt modelId="{FDDD7A3E-0545-42EB-AD6F-9538CA5EE5DF}" type="sibTrans" cxnId="{B55C5DA7-121E-49B3-9123-4AB8813CFACE}">
      <dgm:prSet/>
      <dgm:spPr/>
      <dgm:t>
        <a:bodyPr/>
        <a:lstStyle/>
        <a:p>
          <a:endParaRPr lang="ru-RU"/>
        </a:p>
      </dgm:t>
    </dgm:pt>
    <dgm:pt modelId="{2FFDB5F2-ABBE-41A1-882D-CB9C2889DB7D}" type="pres">
      <dgm:prSet presAssocID="{174335E7-AF07-4E1E-9149-455E45143A18}" presName="layout" presStyleCnt="0">
        <dgm:presLayoutVars>
          <dgm:chMax/>
          <dgm:chPref/>
          <dgm:dir/>
          <dgm:resizeHandles/>
        </dgm:presLayoutVars>
      </dgm:prSet>
      <dgm:spPr/>
    </dgm:pt>
    <dgm:pt modelId="{478B1FBE-F919-4446-9843-7DBB3CBC73E2}" type="pres">
      <dgm:prSet presAssocID="{6C7590D2-0EB3-44EF-B82E-21849CADFBFF}" presName="root" presStyleCnt="0">
        <dgm:presLayoutVars>
          <dgm:chMax/>
          <dgm:chPref/>
        </dgm:presLayoutVars>
      </dgm:prSet>
      <dgm:spPr/>
    </dgm:pt>
    <dgm:pt modelId="{18BBBAFD-FB63-4158-ACE8-223BFA553A8F}" type="pres">
      <dgm:prSet presAssocID="{6C7590D2-0EB3-44EF-B82E-21849CADFBFF}" presName="rootComposite" presStyleCnt="0">
        <dgm:presLayoutVars/>
      </dgm:prSet>
      <dgm:spPr/>
    </dgm:pt>
    <dgm:pt modelId="{CAC0C928-5C3A-4F82-8447-6D2F5C7EB86A}" type="pres">
      <dgm:prSet presAssocID="{6C7590D2-0EB3-44EF-B82E-21849CADFBFF}" presName="ParentAccent" presStyleLbl="alignNode1" presStyleIdx="0" presStyleCnt="1" custScaleX="147982" custScaleY="226296" custLinFactNeighborX="-4702" custLinFactNeighborY="-18956"/>
      <dgm:spPr/>
    </dgm:pt>
    <dgm:pt modelId="{3373712A-3AF7-4B7A-9AD7-89E8B0F2CAB3}" type="pres">
      <dgm:prSet presAssocID="{6C7590D2-0EB3-44EF-B82E-21849CADFBFF}" presName="ParentSmallAccent" presStyleLbl="fgAcc1" presStyleIdx="0" presStyleCnt="1" custLinFactX="-82302" custLinFactNeighborX="-100000" custLinFactNeighborY="-58874"/>
      <dgm:spPr/>
    </dgm:pt>
    <dgm:pt modelId="{3694C23B-E82D-47F7-95F3-940AF41509FD}" type="pres">
      <dgm:prSet presAssocID="{6C7590D2-0EB3-44EF-B82E-21849CADFBFF}" presName="Parent" presStyleLbl="revTx" presStyleIdx="0" presStyleCnt="6" custScaleX="125026">
        <dgm:presLayoutVars>
          <dgm:chMax/>
          <dgm:chPref val="4"/>
          <dgm:bulletEnabled val="1"/>
        </dgm:presLayoutVars>
      </dgm:prSet>
      <dgm:spPr/>
    </dgm:pt>
    <dgm:pt modelId="{80FA7E06-C59B-471F-9F75-0E84A8965F79}" type="pres">
      <dgm:prSet presAssocID="{6C7590D2-0EB3-44EF-B82E-21849CADFBFF}" presName="childShape" presStyleCnt="0">
        <dgm:presLayoutVars>
          <dgm:chMax val="0"/>
          <dgm:chPref val="0"/>
        </dgm:presLayoutVars>
      </dgm:prSet>
      <dgm:spPr/>
    </dgm:pt>
    <dgm:pt modelId="{A7E6C57C-4455-4D9D-B2F7-12EF9AE07CDB}" type="pres">
      <dgm:prSet presAssocID="{281890D3-CFFD-44F0-9E09-1052120C9B3E}" presName="childComposite" presStyleCnt="0">
        <dgm:presLayoutVars>
          <dgm:chMax val="0"/>
          <dgm:chPref val="0"/>
        </dgm:presLayoutVars>
      </dgm:prSet>
      <dgm:spPr/>
    </dgm:pt>
    <dgm:pt modelId="{12BFC4AF-AC26-4B9E-A86C-679B5C859748}" type="pres">
      <dgm:prSet presAssocID="{281890D3-CFFD-44F0-9E09-1052120C9B3E}" presName="ChildAccent" presStyleLbl="solidFgAcc1" presStyleIdx="0" presStyleCnt="5"/>
      <dgm:spPr/>
    </dgm:pt>
    <dgm:pt modelId="{AFC73B0E-8610-4849-A220-9897FC75ABF9}" type="pres">
      <dgm:prSet presAssocID="{281890D3-CFFD-44F0-9E09-1052120C9B3E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74E5938-E1AA-4BBF-8C4F-DD72F20D3164}" type="pres">
      <dgm:prSet presAssocID="{BA2A2CC7-0DD9-4307-A46C-2C314A9D53B4}" presName="childComposite" presStyleCnt="0">
        <dgm:presLayoutVars>
          <dgm:chMax val="0"/>
          <dgm:chPref val="0"/>
        </dgm:presLayoutVars>
      </dgm:prSet>
      <dgm:spPr/>
    </dgm:pt>
    <dgm:pt modelId="{F23C2453-BB77-4C5E-A527-5F4470E43961}" type="pres">
      <dgm:prSet presAssocID="{BA2A2CC7-0DD9-4307-A46C-2C314A9D53B4}" presName="ChildAccent" presStyleLbl="solidFgAcc1" presStyleIdx="1" presStyleCnt="5"/>
      <dgm:spPr>
        <a:ln>
          <a:noFill/>
        </a:ln>
      </dgm:spPr>
    </dgm:pt>
    <dgm:pt modelId="{881737D6-3959-4D73-9873-795F0B24AF87}" type="pres">
      <dgm:prSet presAssocID="{BA2A2CC7-0DD9-4307-A46C-2C314A9D53B4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1A616C88-21CF-4346-8830-6BF3ED0C247D}" type="pres">
      <dgm:prSet presAssocID="{FD7E0CC4-E29A-431E-BBD4-F09006F6C781}" presName="childComposite" presStyleCnt="0">
        <dgm:presLayoutVars>
          <dgm:chMax val="0"/>
          <dgm:chPref val="0"/>
        </dgm:presLayoutVars>
      </dgm:prSet>
      <dgm:spPr/>
    </dgm:pt>
    <dgm:pt modelId="{02B1C904-376F-455F-B8E1-2D295D9EC079}" type="pres">
      <dgm:prSet presAssocID="{FD7E0CC4-E29A-431E-BBD4-F09006F6C781}" presName="ChildAccent" presStyleLbl="solidFgAcc1" presStyleIdx="2" presStyleCnt="5"/>
      <dgm:spPr/>
    </dgm:pt>
    <dgm:pt modelId="{366168FB-3917-478C-9C5F-E97A6E32D1F3}" type="pres">
      <dgm:prSet presAssocID="{FD7E0CC4-E29A-431E-BBD4-F09006F6C781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126C85D-1C51-402E-AF4B-47FC55C2E0FE}" type="pres">
      <dgm:prSet presAssocID="{F15DFF06-293E-4AF1-A606-F96B301A2800}" presName="childComposite" presStyleCnt="0">
        <dgm:presLayoutVars>
          <dgm:chMax val="0"/>
          <dgm:chPref val="0"/>
        </dgm:presLayoutVars>
      </dgm:prSet>
      <dgm:spPr/>
    </dgm:pt>
    <dgm:pt modelId="{8F072094-9596-46F9-9927-DAED06140E65}" type="pres">
      <dgm:prSet presAssocID="{F15DFF06-293E-4AF1-A606-F96B301A2800}" presName="ChildAccent" presStyleLbl="solidFgAcc1" presStyleIdx="3" presStyleCnt="5"/>
      <dgm:spPr>
        <a:ln>
          <a:noFill/>
        </a:ln>
      </dgm:spPr>
    </dgm:pt>
    <dgm:pt modelId="{A8B40B91-94EF-4697-AF84-113A679A2A6C}" type="pres">
      <dgm:prSet presAssocID="{F15DFF06-293E-4AF1-A606-F96B301A2800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8E7EC85F-1F18-43C1-9672-A54331539045}" type="pres">
      <dgm:prSet presAssocID="{C99BF9DD-9C3E-4051-812E-280244C15CB2}" presName="childComposite" presStyleCnt="0">
        <dgm:presLayoutVars>
          <dgm:chMax val="0"/>
          <dgm:chPref val="0"/>
        </dgm:presLayoutVars>
      </dgm:prSet>
      <dgm:spPr/>
    </dgm:pt>
    <dgm:pt modelId="{F71BA679-D353-4869-A4A6-F7D3F47AD49B}" type="pres">
      <dgm:prSet presAssocID="{C99BF9DD-9C3E-4051-812E-280244C15CB2}" presName="ChildAccent" presStyleLbl="solidFgAcc1" presStyleIdx="4" presStyleCnt="5"/>
      <dgm:spPr/>
    </dgm:pt>
    <dgm:pt modelId="{D3E48547-E4A3-4CD4-8ECE-C3EF72812BA3}" type="pres">
      <dgm:prSet presAssocID="{C99BF9DD-9C3E-4051-812E-280244C15CB2}" presName="Child" presStyleLbl="revTx" presStyleIdx="5" presStyleCnt="6" custLinFactNeighborX="9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86A4C15-805A-49EF-97B7-5C794655096A}" srcId="{6C7590D2-0EB3-44EF-B82E-21849CADFBFF}" destId="{C99BF9DD-9C3E-4051-812E-280244C15CB2}" srcOrd="4" destOrd="0" parTransId="{8B2E84DD-C932-49E1-ABCC-DED68C5FE8A7}" sibTransId="{C9F2D608-1F8E-483F-9E35-A54FB340AF34}"/>
    <dgm:cxn modelId="{91CBEF18-9EA8-4699-9C36-E16DD8D15399}" srcId="{6C7590D2-0EB3-44EF-B82E-21849CADFBFF}" destId="{281890D3-CFFD-44F0-9E09-1052120C9B3E}" srcOrd="0" destOrd="0" parTransId="{2D803E49-524F-45B4-A82B-2ACE38929BB0}" sibTransId="{D28ABFE0-820A-4F7E-A27F-C568BF4DB835}"/>
    <dgm:cxn modelId="{69E68930-EFD5-46B5-B645-00E7E74B6362}" type="presOf" srcId="{FD7E0CC4-E29A-431E-BBD4-F09006F6C781}" destId="{366168FB-3917-478C-9C5F-E97A6E32D1F3}" srcOrd="0" destOrd="0" presId="urn:microsoft.com/office/officeart/2008/layout/SquareAccentList"/>
    <dgm:cxn modelId="{155FE340-061F-4B18-B5A6-DC831499F229}" srcId="{6C7590D2-0EB3-44EF-B82E-21849CADFBFF}" destId="{BA2A2CC7-0DD9-4307-A46C-2C314A9D53B4}" srcOrd="1" destOrd="0" parTransId="{4BB1394B-2896-4720-97A7-815E984B6FF9}" sibTransId="{6167803D-054D-4C0A-8BAF-E24EB75B4130}"/>
    <dgm:cxn modelId="{A1F14465-4B23-417B-97BE-384F94B57D6C}" srcId="{174335E7-AF07-4E1E-9149-455E45143A18}" destId="{6C7590D2-0EB3-44EF-B82E-21849CADFBFF}" srcOrd="0" destOrd="0" parTransId="{BFF84141-13DA-4831-90DA-076221A114D2}" sibTransId="{E7CA4837-CB53-4F0A-AD4C-0C788220F851}"/>
    <dgm:cxn modelId="{2BE17965-733A-4505-8BEE-8ECCA170A838}" type="presOf" srcId="{BA2A2CC7-0DD9-4307-A46C-2C314A9D53B4}" destId="{881737D6-3959-4D73-9873-795F0B24AF87}" srcOrd="0" destOrd="0" presId="urn:microsoft.com/office/officeart/2008/layout/SquareAccentList"/>
    <dgm:cxn modelId="{95470458-0B79-4ABE-804E-E5E8C4A7D611}" type="presOf" srcId="{281890D3-CFFD-44F0-9E09-1052120C9B3E}" destId="{AFC73B0E-8610-4849-A220-9897FC75ABF9}" srcOrd="0" destOrd="0" presId="urn:microsoft.com/office/officeart/2008/layout/SquareAccentList"/>
    <dgm:cxn modelId="{BF131890-02A7-4A43-8B00-AED9A83FC3FE}" type="presOf" srcId="{174335E7-AF07-4E1E-9149-455E45143A18}" destId="{2FFDB5F2-ABBE-41A1-882D-CB9C2889DB7D}" srcOrd="0" destOrd="0" presId="urn:microsoft.com/office/officeart/2008/layout/SquareAccentList"/>
    <dgm:cxn modelId="{B55C5DA7-121E-49B3-9123-4AB8813CFACE}" srcId="{6C7590D2-0EB3-44EF-B82E-21849CADFBFF}" destId="{F15DFF06-293E-4AF1-A606-F96B301A2800}" srcOrd="3" destOrd="0" parTransId="{B1D901D1-6FD1-4B37-8C82-8BDE3E826627}" sibTransId="{FDDD7A3E-0545-42EB-AD6F-9538CA5EE5DF}"/>
    <dgm:cxn modelId="{487693A7-EE8A-424A-9551-40AD204B9C05}" type="presOf" srcId="{F15DFF06-293E-4AF1-A606-F96B301A2800}" destId="{A8B40B91-94EF-4697-AF84-113A679A2A6C}" srcOrd="0" destOrd="0" presId="urn:microsoft.com/office/officeart/2008/layout/SquareAccentList"/>
    <dgm:cxn modelId="{9809E5BC-E0F1-409B-91F8-278A75E27419}" type="presOf" srcId="{6C7590D2-0EB3-44EF-B82E-21849CADFBFF}" destId="{3694C23B-E82D-47F7-95F3-940AF41509FD}" srcOrd="0" destOrd="0" presId="urn:microsoft.com/office/officeart/2008/layout/SquareAccentList"/>
    <dgm:cxn modelId="{4CF265CF-7718-4A73-B30F-8B11240B05E7}" type="presOf" srcId="{C99BF9DD-9C3E-4051-812E-280244C15CB2}" destId="{D3E48547-E4A3-4CD4-8ECE-C3EF72812BA3}" srcOrd="0" destOrd="0" presId="urn:microsoft.com/office/officeart/2008/layout/SquareAccentList"/>
    <dgm:cxn modelId="{EB79A8F3-5C33-4430-9556-124120A61EC4}" srcId="{6C7590D2-0EB3-44EF-B82E-21849CADFBFF}" destId="{FD7E0CC4-E29A-431E-BBD4-F09006F6C781}" srcOrd="2" destOrd="0" parTransId="{9A7155B2-2F98-42CE-9079-1D171493C23A}" sibTransId="{5D8058BF-452B-4AC0-8EE4-6869F418C5B9}"/>
    <dgm:cxn modelId="{29DC1C45-1CB2-41AC-9940-96BEECE0AD86}" type="presParOf" srcId="{2FFDB5F2-ABBE-41A1-882D-CB9C2889DB7D}" destId="{478B1FBE-F919-4446-9843-7DBB3CBC73E2}" srcOrd="0" destOrd="0" presId="urn:microsoft.com/office/officeart/2008/layout/SquareAccentList"/>
    <dgm:cxn modelId="{2597AC93-4AF1-46B7-9588-67F3BCC1ED80}" type="presParOf" srcId="{478B1FBE-F919-4446-9843-7DBB3CBC73E2}" destId="{18BBBAFD-FB63-4158-ACE8-223BFA553A8F}" srcOrd="0" destOrd="0" presId="urn:microsoft.com/office/officeart/2008/layout/SquareAccentList"/>
    <dgm:cxn modelId="{613CA0DA-0458-4110-99F3-988FE4028F00}" type="presParOf" srcId="{18BBBAFD-FB63-4158-ACE8-223BFA553A8F}" destId="{CAC0C928-5C3A-4F82-8447-6D2F5C7EB86A}" srcOrd="0" destOrd="0" presId="urn:microsoft.com/office/officeart/2008/layout/SquareAccentList"/>
    <dgm:cxn modelId="{6232D78A-8EE7-44BA-B67D-938359A55477}" type="presParOf" srcId="{18BBBAFD-FB63-4158-ACE8-223BFA553A8F}" destId="{3373712A-3AF7-4B7A-9AD7-89E8B0F2CAB3}" srcOrd="1" destOrd="0" presId="urn:microsoft.com/office/officeart/2008/layout/SquareAccentList"/>
    <dgm:cxn modelId="{C3B3C3B3-7BDD-4C5D-847A-0FB081036D10}" type="presParOf" srcId="{18BBBAFD-FB63-4158-ACE8-223BFA553A8F}" destId="{3694C23B-E82D-47F7-95F3-940AF41509FD}" srcOrd="2" destOrd="0" presId="urn:microsoft.com/office/officeart/2008/layout/SquareAccentList"/>
    <dgm:cxn modelId="{CE536642-8569-4CE3-AA72-3620165745A6}" type="presParOf" srcId="{478B1FBE-F919-4446-9843-7DBB3CBC73E2}" destId="{80FA7E06-C59B-471F-9F75-0E84A8965F79}" srcOrd="1" destOrd="0" presId="urn:microsoft.com/office/officeart/2008/layout/SquareAccentList"/>
    <dgm:cxn modelId="{4EFAABF2-4294-4A6E-9AEF-700D8966DE0E}" type="presParOf" srcId="{80FA7E06-C59B-471F-9F75-0E84A8965F79}" destId="{A7E6C57C-4455-4D9D-B2F7-12EF9AE07CDB}" srcOrd="0" destOrd="0" presId="urn:microsoft.com/office/officeart/2008/layout/SquareAccentList"/>
    <dgm:cxn modelId="{D4E49A57-6E12-41A4-BB13-0D3C68B82825}" type="presParOf" srcId="{A7E6C57C-4455-4D9D-B2F7-12EF9AE07CDB}" destId="{12BFC4AF-AC26-4B9E-A86C-679B5C859748}" srcOrd="0" destOrd="0" presId="urn:microsoft.com/office/officeart/2008/layout/SquareAccentList"/>
    <dgm:cxn modelId="{1E907E6A-14DA-4B5C-B494-62A4F714C0C6}" type="presParOf" srcId="{A7E6C57C-4455-4D9D-B2F7-12EF9AE07CDB}" destId="{AFC73B0E-8610-4849-A220-9897FC75ABF9}" srcOrd="1" destOrd="0" presId="urn:microsoft.com/office/officeart/2008/layout/SquareAccentList"/>
    <dgm:cxn modelId="{9DF2173F-39B0-4E65-A8A1-CA3443466439}" type="presParOf" srcId="{80FA7E06-C59B-471F-9F75-0E84A8965F79}" destId="{774E5938-E1AA-4BBF-8C4F-DD72F20D3164}" srcOrd="1" destOrd="0" presId="urn:microsoft.com/office/officeart/2008/layout/SquareAccentList"/>
    <dgm:cxn modelId="{AC8D192D-AEE6-4263-B844-09F3A5855A1F}" type="presParOf" srcId="{774E5938-E1AA-4BBF-8C4F-DD72F20D3164}" destId="{F23C2453-BB77-4C5E-A527-5F4470E43961}" srcOrd="0" destOrd="0" presId="urn:microsoft.com/office/officeart/2008/layout/SquareAccentList"/>
    <dgm:cxn modelId="{3D674C33-260B-4990-BECD-C581B377C13F}" type="presParOf" srcId="{774E5938-E1AA-4BBF-8C4F-DD72F20D3164}" destId="{881737D6-3959-4D73-9873-795F0B24AF87}" srcOrd="1" destOrd="0" presId="urn:microsoft.com/office/officeart/2008/layout/SquareAccentList"/>
    <dgm:cxn modelId="{173D4722-4D3B-4A97-80EC-B4D7C894F290}" type="presParOf" srcId="{80FA7E06-C59B-471F-9F75-0E84A8965F79}" destId="{1A616C88-21CF-4346-8830-6BF3ED0C247D}" srcOrd="2" destOrd="0" presId="urn:microsoft.com/office/officeart/2008/layout/SquareAccentList"/>
    <dgm:cxn modelId="{E5A982AA-083A-4C48-966C-17E7E47BAD10}" type="presParOf" srcId="{1A616C88-21CF-4346-8830-6BF3ED0C247D}" destId="{02B1C904-376F-455F-B8E1-2D295D9EC079}" srcOrd="0" destOrd="0" presId="urn:microsoft.com/office/officeart/2008/layout/SquareAccentList"/>
    <dgm:cxn modelId="{B89544AE-383E-4252-886A-BA2CE3C054F3}" type="presParOf" srcId="{1A616C88-21CF-4346-8830-6BF3ED0C247D}" destId="{366168FB-3917-478C-9C5F-E97A6E32D1F3}" srcOrd="1" destOrd="0" presId="urn:microsoft.com/office/officeart/2008/layout/SquareAccentList"/>
    <dgm:cxn modelId="{814F6306-B1F7-42DE-A6CD-710338E00C6F}" type="presParOf" srcId="{80FA7E06-C59B-471F-9F75-0E84A8965F79}" destId="{1126C85D-1C51-402E-AF4B-47FC55C2E0FE}" srcOrd="3" destOrd="0" presId="urn:microsoft.com/office/officeart/2008/layout/SquareAccentList"/>
    <dgm:cxn modelId="{BA76C9E7-6635-4159-BECF-8E1F928B72DE}" type="presParOf" srcId="{1126C85D-1C51-402E-AF4B-47FC55C2E0FE}" destId="{8F072094-9596-46F9-9927-DAED06140E65}" srcOrd="0" destOrd="0" presId="urn:microsoft.com/office/officeart/2008/layout/SquareAccentList"/>
    <dgm:cxn modelId="{3FBAC65B-F3A9-4B8B-8365-03F54B2BE39E}" type="presParOf" srcId="{1126C85D-1C51-402E-AF4B-47FC55C2E0FE}" destId="{A8B40B91-94EF-4697-AF84-113A679A2A6C}" srcOrd="1" destOrd="0" presId="urn:microsoft.com/office/officeart/2008/layout/SquareAccentList"/>
    <dgm:cxn modelId="{068B4140-416E-41B7-A39A-A8AA7071D039}" type="presParOf" srcId="{80FA7E06-C59B-471F-9F75-0E84A8965F79}" destId="{8E7EC85F-1F18-43C1-9672-A54331539045}" srcOrd="4" destOrd="0" presId="urn:microsoft.com/office/officeart/2008/layout/SquareAccentList"/>
    <dgm:cxn modelId="{6DCAC53C-55B1-42BA-8141-75BE85C3709A}" type="presParOf" srcId="{8E7EC85F-1F18-43C1-9672-A54331539045}" destId="{F71BA679-D353-4869-A4A6-F7D3F47AD49B}" srcOrd="0" destOrd="0" presId="urn:microsoft.com/office/officeart/2008/layout/SquareAccentList"/>
    <dgm:cxn modelId="{AF080DE5-1CF1-49F4-B571-FD2F33A53CCC}" type="presParOf" srcId="{8E7EC85F-1F18-43C1-9672-A54331539045}" destId="{D3E48547-E4A3-4CD4-8ECE-C3EF72812BA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4335E7-AF07-4E1E-9149-455E45143A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590D2-0EB3-44EF-B82E-21849CADFBFF}">
      <dgm:prSet phldrT="[Текст]" custT="1"/>
      <dgm:spPr/>
      <dgm:t>
        <a:bodyPr/>
        <a:lstStyle/>
        <a:p>
          <a:endParaRPr lang="ru-RU" sz="1000" b="1" dirty="0">
            <a:latin typeface="Arial Narrow" panose="020B0606020202030204" pitchFamily="34" charset="0"/>
          </a:endParaRPr>
        </a:p>
      </dgm:t>
    </dgm:pt>
    <dgm:pt modelId="{BFF84141-13DA-4831-90DA-076221A114D2}" type="par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7CA4837-CB53-4F0A-AD4C-0C788220F851}" type="sib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81890D3-CFFD-44F0-9E09-1052120C9B3E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В составе УМО, ГУП, Комитетов</a:t>
          </a:r>
        </a:p>
      </dgm:t>
    </dgm:pt>
    <dgm:pt modelId="{2D803E49-524F-45B4-A82B-2ACE38929BB0}" type="par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28ABFE0-820A-4F7E-A27F-C568BF4DB835}" type="sib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BA2A2CC7-0DD9-4307-A46C-2C314A9D53B4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Привлекать в рабочие группы</a:t>
          </a:r>
        </a:p>
      </dgm:t>
    </dgm:pt>
    <dgm:pt modelId="{4BB1394B-2896-4720-97A7-815E984B6FF9}" type="parTrans" cxnId="{155FE340-061F-4B18-B5A6-DC831499F229}">
      <dgm:prSet/>
      <dgm:spPr/>
      <dgm:t>
        <a:bodyPr/>
        <a:lstStyle/>
        <a:p>
          <a:endParaRPr lang="ru-RU"/>
        </a:p>
      </dgm:t>
    </dgm:pt>
    <dgm:pt modelId="{6167803D-054D-4C0A-8BAF-E24EB75B4130}" type="sibTrans" cxnId="{155FE340-061F-4B18-B5A6-DC831499F229}">
      <dgm:prSet/>
      <dgm:spPr/>
      <dgm:t>
        <a:bodyPr/>
        <a:lstStyle/>
        <a:p>
          <a:endParaRPr lang="ru-RU"/>
        </a:p>
      </dgm:t>
    </dgm:pt>
    <dgm:pt modelId="{F15DFF06-293E-4AF1-A606-F96B301A2800}">
      <dgm:prSet phldrT="[Текст]" custT="1"/>
      <dgm:spPr/>
      <dgm:t>
        <a:bodyPr/>
        <a:lstStyle/>
        <a:p>
          <a:endParaRPr lang="ru-RU" sz="1000" dirty="0">
            <a:latin typeface="Arial Narrow" panose="020B0606020202030204" pitchFamily="34" charset="0"/>
          </a:endParaRPr>
        </a:p>
      </dgm:t>
    </dgm:pt>
    <dgm:pt modelId="{B1D901D1-6FD1-4B37-8C82-8BDE3E826627}" type="parTrans" cxnId="{B55C5DA7-121E-49B3-9123-4AB8813CFACE}">
      <dgm:prSet/>
      <dgm:spPr/>
      <dgm:t>
        <a:bodyPr/>
        <a:lstStyle/>
        <a:p>
          <a:endParaRPr lang="ru-RU"/>
        </a:p>
      </dgm:t>
    </dgm:pt>
    <dgm:pt modelId="{FDDD7A3E-0545-42EB-AD6F-9538CA5EE5DF}" type="sibTrans" cxnId="{B55C5DA7-121E-49B3-9123-4AB8813CFACE}">
      <dgm:prSet/>
      <dgm:spPr/>
      <dgm:t>
        <a:bodyPr/>
        <a:lstStyle/>
        <a:p>
          <a:endParaRPr lang="ru-RU"/>
        </a:p>
      </dgm:t>
    </dgm:pt>
    <dgm:pt modelId="{2FFDB5F2-ABBE-41A1-882D-CB9C2889DB7D}" type="pres">
      <dgm:prSet presAssocID="{174335E7-AF07-4E1E-9149-455E45143A18}" presName="layout" presStyleCnt="0">
        <dgm:presLayoutVars>
          <dgm:chMax/>
          <dgm:chPref/>
          <dgm:dir/>
          <dgm:resizeHandles/>
        </dgm:presLayoutVars>
      </dgm:prSet>
      <dgm:spPr/>
    </dgm:pt>
    <dgm:pt modelId="{478B1FBE-F919-4446-9843-7DBB3CBC73E2}" type="pres">
      <dgm:prSet presAssocID="{6C7590D2-0EB3-44EF-B82E-21849CADFBFF}" presName="root" presStyleCnt="0">
        <dgm:presLayoutVars>
          <dgm:chMax/>
          <dgm:chPref/>
        </dgm:presLayoutVars>
      </dgm:prSet>
      <dgm:spPr/>
    </dgm:pt>
    <dgm:pt modelId="{18BBBAFD-FB63-4158-ACE8-223BFA553A8F}" type="pres">
      <dgm:prSet presAssocID="{6C7590D2-0EB3-44EF-B82E-21849CADFBFF}" presName="rootComposite" presStyleCnt="0">
        <dgm:presLayoutVars/>
      </dgm:prSet>
      <dgm:spPr/>
    </dgm:pt>
    <dgm:pt modelId="{CAC0C928-5C3A-4F82-8447-6D2F5C7EB86A}" type="pres">
      <dgm:prSet presAssocID="{6C7590D2-0EB3-44EF-B82E-21849CADFBFF}" presName="ParentAccent" presStyleLbl="alignNode1" presStyleIdx="0" presStyleCnt="1" custScaleX="147982" custScaleY="226296" custLinFactNeighborX="-4702" custLinFactNeighborY="-18956"/>
      <dgm:spPr/>
    </dgm:pt>
    <dgm:pt modelId="{3373712A-3AF7-4B7A-9AD7-89E8B0F2CAB3}" type="pres">
      <dgm:prSet presAssocID="{6C7590D2-0EB3-44EF-B82E-21849CADFBFF}" presName="ParentSmallAccent" presStyleLbl="fgAcc1" presStyleIdx="0" presStyleCnt="1" custLinFactX="-82302" custLinFactNeighborX="-100000" custLinFactNeighborY="-58874"/>
      <dgm:spPr/>
    </dgm:pt>
    <dgm:pt modelId="{3694C23B-E82D-47F7-95F3-940AF41509FD}" type="pres">
      <dgm:prSet presAssocID="{6C7590D2-0EB3-44EF-B82E-21849CADFBFF}" presName="Parent" presStyleLbl="revTx" presStyleIdx="0" presStyleCnt="4" custScaleX="125026">
        <dgm:presLayoutVars>
          <dgm:chMax/>
          <dgm:chPref val="4"/>
          <dgm:bulletEnabled val="1"/>
        </dgm:presLayoutVars>
      </dgm:prSet>
      <dgm:spPr/>
    </dgm:pt>
    <dgm:pt modelId="{80FA7E06-C59B-471F-9F75-0E84A8965F79}" type="pres">
      <dgm:prSet presAssocID="{6C7590D2-0EB3-44EF-B82E-21849CADFBFF}" presName="childShape" presStyleCnt="0">
        <dgm:presLayoutVars>
          <dgm:chMax val="0"/>
          <dgm:chPref val="0"/>
        </dgm:presLayoutVars>
      </dgm:prSet>
      <dgm:spPr/>
    </dgm:pt>
    <dgm:pt modelId="{A7E6C57C-4455-4D9D-B2F7-12EF9AE07CDB}" type="pres">
      <dgm:prSet presAssocID="{281890D3-CFFD-44F0-9E09-1052120C9B3E}" presName="childComposite" presStyleCnt="0">
        <dgm:presLayoutVars>
          <dgm:chMax val="0"/>
          <dgm:chPref val="0"/>
        </dgm:presLayoutVars>
      </dgm:prSet>
      <dgm:spPr/>
    </dgm:pt>
    <dgm:pt modelId="{12BFC4AF-AC26-4B9E-A86C-679B5C859748}" type="pres">
      <dgm:prSet presAssocID="{281890D3-CFFD-44F0-9E09-1052120C9B3E}" presName="ChildAccent" presStyleLbl="solidFgAcc1" presStyleIdx="0" presStyleCnt="3"/>
      <dgm:spPr/>
    </dgm:pt>
    <dgm:pt modelId="{AFC73B0E-8610-4849-A220-9897FC75ABF9}" type="pres">
      <dgm:prSet presAssocID="{281890D3-CFFD-44F0-9E09-1052120C9B3E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774E5938-E1AA-4BBF-8C4F-DD72F20D3164}" type="pres">
      <dgm:prSet presAssocID="{BA2A2CC7-0DD9-4307-A46C-2C314A9D53B4}" presName="childComposite" presStyleCnt="0">
        <dgm:presLayoutVars>
          <dgm:chMax val="0"/>
          <dgm:chPref val="0"/>
        </dgm:presLayoutVars>
      </dgm:prSet>
      <dgm:spPr/>
    </dgm:pt>
    <dgm:pt modelId="{F23C2453-BB77-4C5E-A527-5F4470E43961}" type="pres">
      <dgm:prSet presAssocID="{BA2A2CC7-0DD9-4307-A46C-2C314A9D53B4}" presName="ChildAccent" presStyleLbl="solidFgAcc1" presStyleIdx="1" presStyleCnt="3"/>
      <dgm:spPr>
        <a:ln>
          <a:noFill/>
        </a:ln>
      </dgm:spPr>
    </dgm:pt>
    <dgm:pt modelId="{881737D6-3959-4D73-9873-795F0B24AF87}" type="pres">
      <dgm:prSet presAssocID="{BA2A2CC7-0DD9-4307-A46C-2C314A9D53B4}" presName="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126C85D-1C51-402E-AF4B-47FC55C2E0FE}" type="pres">
      <dgm:prSet presAssocID="{F15DFF06-293E-4AF1-A606-F96B301A2800}" presName="childComposite" presStyleCnt="0">
        <dgm:presLayoutVars>
          <dgm:chMax val="0"/>
          <dgm:chPref val="0"/>
        </dgm:presLayoutVars>
      </dgm:prSet>
      <dgm:spPr/>
    </dgm:pt>
    <dgm:pt modelId="{8F072094-9596-46F9-9927-DAED06140E65}" type="pres">
      <dgm:prSet presAssocID="{F15DFF06-293E-4AF1-A606-F96B301A2800}" presName="ChildAccent" presStyleLbl="solidFgAcc1" presStyleIdx="2" presStyleCnt="3"/>
      <dgm:spPr>
        <a:ln>
          <a:noFill/>
        </a:ln>
      </dgm:spPr>
    </dgm:pt>
    <dgm:pt modelId="{A8B40B91-94EF-4697-AF84-113A679A2A6C}" type="pres">
      <dgm:prSet presAssocID="{F15DFF06-293E-4AF1-A606-F96B301A2800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1CBEF18-9EA8-4699-9C36-E16DD8D15399}" srcId="{6C7590D2-0EB3-44EF-B82E-21849CADFBFF}" destId="{281890D3-CFFD-44F0-9E09-1052120C9B3E}" srcOrd="0" destOrd="0" parTransId="{2D803E49-524F-45B4-A82B-2ACE38929BB0}" sibTransId="{D28ABFE0-820A-4F7E-A27F-C568BF4DB835}"/>
    <dgm:cxn modelId="{155FE340-061F-4B18-B5A6-DC831499F229}" srcId="{6C7590D2-0EB3-44EF-B82E-21849CADFBFF}" destId="{BA2A2CC7-0DD9-4307-A46C-2C314A9D53B4}" srcOrd="1" destOrd="0" parTransId="{4BB1394B-2896-4720-97A7-815E984B6FF9}" sibTransId="{6167803D-054D-4C0A-8BAF-E24EB75B4130}"/>
    <dgm:cxn modelId="{A1F14465-4B23-417B-97BE-384F94B57D6C}" srcId="{174335E7-AF07-4E1E-9149-455E45143A18}" destId="{6C7590D2-0EB3-44EF-B82E-21849CADFBFF}" srcOrd="0" destOrd="0" parTransId="{BFF84141-13DA-4831-90DA-076221A114D2}" sibTransId="{E7CA4837-CB53-4F0A-AD4C-0C788220F851}"/>
    <dgm:cxn modelId="{2BE17965-733A-4505-8BEE-8ECCA170A838}" type="presOf" srcId="{BA2A2CC7-0DD9-4307-A46C-2C314A9D53B4}" destId="{881737D6-3959-4D73-9873-795F0B24AF87}" srcOrd="0" destOrd="0" presId="urn:microsoft.com/office/officeart/2008/layout/SquareAccentList"/>
    <dgm:cxn modelId="{95470458-0B79-4ABE-804E-E5E8C4A7D611}" type="presOf" srcId="{281890D3-CFFD-44F0-9E09-1052120C9B3E}" destId="{AFC73B0E-8610-4849-A220-9897FC75ABF9}" srcOrd="0" destOrd="0" presId="urn:microsoft.com/office/officeart/2008/layout/SquareAccentList"/>
    <dgm:cxn modelId="{BF131890-02A7-4A43-8B00-AED9A83FC3FE}" type="presOf" srcId="{174335E7-AF07-4E1E-9149-455E45143A18}" destId="{2FFDB5F2-ABBE-41A1-882D-CB9C2889DB7D}" srcOrd="0" destOrd="0" presId="urn:microsoft.com/office/officeart/2008/layout/SquareAccentList"/>
    <dgm:cxn modelId="{B55C5DA7-121E-49B3-9123-4AB8813CFACE}" srcId="{6C7590D2-0EB3-44EF-B82E-21849CADFBFF}" destId="{F15DFF06-293E-4AF1-A606-F96B301A2800}" srcOrd="2" destOrd="0" parTransId="{B1D901D1-6FD1-4B37-8C82-8BDE3E826627}" sibTransId="{FDDD7A3E-0545-42EB-AD6F-9538CA5EE5DF}"/>
    <dgm:cxn modelId="{487693A7-EE8A-424A-9551-40AD204B9C05}" type="presOf" srcId="{F15DFF06-293E-4AF1-A606-F96B301A2800}" destId="{A8B40B91-94EF-4697-AF84-113A679A2A6C}" srcOrd="0" destOrd="0" presId="urn:microsoft.com/office/officeart/2008/layout/SquareAccentList"/>
    <dgm:cxn modelId="{9809E5BC-E0F1-409B-91F8-278A75E27419}" type="presOf" srcId="{6C7590D2-0EB3-44EF-B82E-21849CADFBFF}" destId="{3694C23B-E82D-47F7-95F3-940AF41509FD}" srcOrd="0" destOrd="0" presId="urn:microsoft.com/office/officeart/2008/layout/SquareAccentList"/>
    <dgm:cxn modelId="{29DC1C45-1CB2-41AC-9940-96BEECE0AD86}" type="presParOf" srcId="{2FFDB5F2-ABBE-41A1-882D-CB9C2889DB7D}" destId="{478B1FBE-F919-4446-9843-7DBB3CBC73E2}" srcOrd="0" destOrd="0" presId="urn:microsoft.com/office/officeart/2008/layout/SquareAccentList"/>
    <dgm:cxn modelId="{2597AC93-4AF1-46B7-9588-67F3BCC1ED80}" type="presParOf" srcId="{478B1FBE-F919-4446-9843-7DBB3CBC73E2}" destId="{18BBBAFD-FB63-4158-ACE8-223BFA553A8F}" srcOrd="0" destOrd="0" presId="urn:microsoft.com/office/officeart/2008/layout/SquareAccentList"/>
    <dgm:cxn modelId="{613CA0DA-0458-4110-99F3-988FE4028F00}" type="presParOf" srcId="{18BBBAFD-FB63-4158-ACE8-223BFA553A8F}" destId="{CAC0C928-5C3A-4F82-8447-6D2F5C7EB86A}" srcOrd="0" destOrd="0" presId="urn:microsoft.com/office/officeart/2008/layout/SquareAccentList"/>
    <dgm:cxn modelId="{6232D78A-8EE7-44BA-B67D-938359A55477}" type="presParOf" srcId="{18BBBAFD-FB63-4158-ACE8-223BFA553A8F}" destId="{3373712A-3AF7-4B7A-9AD7-89E8B0F2CAB3}" srcOrd="1" destOrd="0" presId="urn:microsoft.com/office/officeart/2008/layout/SquareAccentList"/>
    <dgm:cxn modelId="{C3B3C3B3-7BDD-4C5D-847A-0FB081036D10}" type="presParOf" srcId="{18BBBAFD-FB63-4158-ACE8-223BFA553A8F}" destId="{3694C23B-E82D-47F7-95F3-940AF41509FD}" srcOrd="2" destOrd="0" presId="urn:microsoft.com/office/officeart/2008/layout/SquareAccentList"/>
    <dgm:cxn modelId="{CE536642-8569-4CE3-AA72-3620165745A6}" type="presParOf" srcId="{478B1FBE-F919-4446-9843-7DBB3CBC73E2}" destId="{80FA7E06-C59B-471F-9F75-0E84A8965F79}" srcOrd="1" destOrd="0" presId="urn:microsoft.com/office/officeart/2008/layout/SquareAccentList"/>
    <dgm:cxn modelId="{4EFAABF2-4294-4A6E-9AEF-700D8966DE0E}" type="presParOf" srcId="{80FA7E06-C59B-471F-9F75-0E84A8965F79}" destId="{A7E6C57C-4455-4D9D-B2F7-12EF9AE07CDB}" srcOrd="0" destOrd="0" presId="urn:microsoft.com/office/officeart/2008/layout/SquareAccentList"/>
    <dgm:cxn modelId="{D4E49A57-6E12-41A4-BB13-0D3C68B82825}" type="presParOf" srcId="{A7E6C57C-4455-4D9D-B2F7-12EF9AE07CDB}" destId="{12BFC4AF-AC26-4B9E-A86C-679B5C859748}" srcOrd="0" destOrd="0" presId="urn:microsoft.com/office/officeart/2008/layout/SquareAccentList"/>
    <dgm:cxn modelId="{1E907E6A-14DA-4B5C-B494-62A4F714C0C6}" type="presParOf" srcId="{A7E6C57C-4455-4D9D-B2F7-12EF9AE07CDB}" destId="{AFC73B0E-8610-4849-A220-9897FC75ABF9}" srcOrd="1" destOrd="0" presId="urn:microsoft.com/office/officeart/2008/layout/SquareAccentList"/>
    <dgm:cxn modelId="{9DF2173F-39B0-4E65-A8A1-CA3443466439}" type="presParOf" srcId="{80FA7E06-C59B-471F-9F75-0E84A8965F79}" destId="{774E5938-E1AA-4BBF-8C4F-DD72F20D3164}" srcOrd="1" destOrd="0" presId="urn:microsoft.com/office/officeart/2008/layout/SquareAccentList"/>
    <dgm:cxn modelId="{AC8D192D-AEE6-4263-B844-09F3A5855A1F}" type="presParOf" srcId="{774E5938-E1AA-4BBF-8C4F-DD72F20D3164}" destId="{F23C2453-BB77-4C5E-A527-5F4470E43961}" srcOrd="0" destOrd="0" presId="urn:microsoft.com/office/officeart/2008/layout/SquareAccentList"/>
    <dgm:cxn modelId="{3D674C33-260B-4990-BECD-C581B377C13F}" type="presParOf" srcId="{774E5938-E1AA-4BBF-8C4F-DD72F20D3164}" destId="{881737D6-3959-4D73-9873-795F0B24AF87}" srcOrd="1" destOrd="0" presId="urn:microsoft.com/office/officeart/2008/layout/SquareAccentList"/>
    <dgm:cxn modelId="{814F6306-B1F7-42DE-A6CD-710338E00C6F}" type="presParOf" srcId="{80FA7E06-C59B-471F-9F75-0E84A8965F79}" destId="{1126C85D-1C51-402E-AF4B-47FC55C2E0FE}" srcOrd="2" destOrd="0" presId="urn:microsoft.com/office/officeart/2008/layout/SquareAccentList"/>
    <dgm:cxn modelId="{BA76C9E7-6635-4159-BECF-8E1F928B72DE}" type="presParOf" srcId="{1126C85D-1C51-402E-AF4B-47FC55C2E0FE}" destId="{8F072094-9596-46F9-9927-DAED06140E65}" srcOrd="0" destOrd="0" presId="urn:microsoft.com/office/officeart/2008/layout/SquareAccentList"/>
    <dgm:cxn modelId="{3FBAC65B-F3A9-4B8B-8365-03F54B2BE39E}" type="presParOf" srcId="{1126C85D-1C51-402E-AF4B-47FC55C2E0FE}" destId="{A8B40B91-94EF-4697-AF84-113A679A2A6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5283C-8545-44AD-8936-0ACB5B33DD8A}">
      <dsp:nvSpPr>
        <dsp:cNvPr id="0" name=""/>
        <dsp:cNvSpPr/>
      </dsp:nvSpPr>
      <dsp:spPr>
        <a:xfrm rot="16200000">
          <a:off x="-393004" y="680035"/>
          <a:ext cx="1009242" cy="206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2373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-393004" y="680035"/>
        <a:ext cx="1009242" cy="206784"/>
      </dsp:txXfrm>
    </dsp:sp>
    <dsp:sp modelId="{480BD33F-0C42-4EDD-85EA-0372EE5750CE}">
      <dsp:nvSpPr>
        <dsp:cNvPr id="0" name=""/>
        <dsp:cNvSpPr/>
      </dsp:nvSpPr>
      <dsp:spPr>
        <a:xfrm>
          <a:off x="223233" y="280229"/>
          <a:ext cx="1030007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2373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</a:t>
          </a:r>
          <a:r>
            <a:rPr lang="ru-RU" sz="900" b="0" kern="1200" dirty="0" err="1">
              <a:latin typeface="Arial Narrow" panose="020B0606020202030204" pitchFamily="34" charset="0"/>
            </a:rPr>
            <a:t>фармацевтичес</a:t>
          </a:r>
          <a:r>
            <a:rPr lang="ru-RU" sz="900" b="0" kern="1200" dirty="0">
              <a:latin typeface="Arial Narrow" panose="020B0606020202030204" pitchFamily="34" charset="0"/>
            </a:rPr>
            <a:t>-кого образования</a:t>
          </a:r>
        </a:p>
      </dsp:txBody>
      <dsp:txXfrm>
        <a:off x="223233" y="280229"/>
        <a:ext cx="1030007" cy="1009242"/>
      </dsp:txXfrm>
    </dsp:sp>
    <dsp:sp modelId="{AEBD3AFD-B1A2-4CF2-A4AC-45EE14EA6426}">
      <dsp:nvSpPr>
        <dsp:cNvPr id="0" name=""/>
        <dsp:cNvSpPr/>
      </dsp:nvSpPr>
      <dsp:spPr>
        <a:xfrm>
          <a:off x="8224" y="5851"/>
          <a:ext cx="413569" cy="41356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85F8C-05F1-4E77-A3C4-A5BADA87BF0D}">
      <dsp:nvSpPr>
        <dsp:cNvPr id="0" name=""/>
        <dsp:cNvSpPr/>
      </dsp:nvSpPr>
      <dsp:spPr>
        <a:xfrm rot="16200000">
          <a:off x="-394959" y="681109"/>
          <a:ext cx="1009242" cy="213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8290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-394959" y="681109"/>
        <a:ext cx="1009242" cy="213493"/>
      </dsp:txXfrm>
    </dsp:sp>
    <dsp:sp modelId="{D2157847-E0FA-49DE-9C4F-116023778211}">
      <dsp:nvSpPr>
        <dsp:cNvPr id="0" name=""/>
        <dsp:cNvSpPr/>
      </dsp:nvSpPr>
      <dsp:spPr>
        <a:xfrm>
          <a:off x="216408" y="283234"/>
          <a:ext cx="1117505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8290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</a:t>
          </a:r>
          <a:r>
            <a:rPr lang="ru-RU" sz="900" b="0" kern="1200" dirty="0">
              <a:effectLst/>
              <a:latin typeface="Arial Narrow" panose="020B0606020202030204" pitchFamily="34" charset="0"/>
            </a:rPr>
            <a:t> подготовки специалистов общественного здоровья и иных специалистов здравоохранения</a:t>
          </a: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216408" y="283234"/>
        <a:ext cx="1117505" cy="1009242"/>
      </dsp:txXfrm>
    </dsp:sp>
    <dsp:sp modelId="{28913AA1-084E-47FB-A1C1-A6A0A4C53F69}">
      <dsp:nvSpPr>
        <dsp:cNvPr id="0" name=""/>
        <dsp:cNvSpPr/>
      </dsp:nvSpPr>
      <dsp:spPr>
        <a:xfrm>
          <a:off x="2914" y="1423"/>
          <a:ext cx="426987" cy="426987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A7457-32A8-4B2D-9FDB-85C38D1DAC06}">
      <dsp:nvSpPr>
        <dsp:cNvPr id="0" name=""/>
        <dsp:cNvSpPr/>
      </dsp:nvSpPr>
      <dsp:spPr>
        <a:xfrm rot="16200000">
          <a:off x="-346629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-346629" y="679742"/>
        <a:ext cx="1009242" cy="204951"/>
      </dsp:txXfrm>
    </dsp:sp>
    <dsp:sp modelId="{4FACFFCD-B9B8-4561-96B9-5114123EE949}">
      <dsp:nvSpPr>
        <dsp:cNvPr id="0" name=""/>
        <dsp:cNvSpPr/>
      </dsp:nvSpPr>
      <dsp:spPr>
        <a:xfrm>
          <a:off x="260467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50" b="0" kern="1200" dirty="0">
              <a:latin typeface="Arial Narrow" panose="020B0606020202030204" pitchFamily="34" charset="0"/>
            </a:rPr>
            <a:t>ГУП ОП  педиатрического профиля</a:t>
          </a:r>
        </a:p>
      </dsp:txBody>
      <dsp:txXfrm>
        <a:off x="260467" y="277596"/>
        <a:ext cx="1020874" cy="1009242"/>
      </dsp:txXfrm>
    </dsp:sp>
    <dsp:sp modelId="{A5407820-C855-4A40-B2D3-494193E5BB0F}">
      <dsp:nvSpPr>
        <dsp:cNvPr id="0" name=""/>
        <dsp:cNvSpPr/>
      </dsp:nvSpPr>
      <dsp:spPr>
        <a:xfrm>
          <a:off x="55516" y="7061"/>
          <a:ext cx="409902" cy="4099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98A62-45B2-4AE7-B544-5735DB248EF3}">
      <dsp:nvSpPr>
        <dsp:cNvPr id="0" name=""/>
        <dsp:cNvSpPr/>
      </dsp:nvSpPr>
      <dsp:spPr>
        <a:xfrm rot="16200000">
          <a:off x="1163428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1163428" y="679742"/>
        <a:ext cx="1009242" cy="204951"/>
      </dsp:txXfrm>
    </dsp:sp>
    <dsp:sp modelId="{0466010F-EE7E-4986-9497-729C00DAA2F8}">
      <dsp:nvSpPr>
        <dsp:cNvPr id="0" name=""/>
        <dsp:cNvSpPr/>
      </dsp:nvSpPr>
      <dsp:spPr>
        <a:xfrm>
          <a:off x="1770525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стоматологического профиля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1770525" y="277596"/>
        <a:ext cx="1020874" cy="1009242"/>
      </dsp:txXfrm>
    </dsp:sp>
    <dsp:sp modelId="{BD79CED2-FA50-4FA5-8949-B280A2B18958}">
      <dsp:nvSpPr>
        <dsp:cNvPr id="0" name=""/>
        <dsp:cNvSpPr/>
      </dsp:nvSpPr>
      <dsp:spPr>
        <a:xfrm>
          <a:off x="1565573" y="7061"/>
          <a:ext cx="409902" cy="4099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AFE34-CF04-408B-9A0E-5C0FD225D221}">
      <dsp:nvSpPr>
        <dsp:cNvPr id="0" name=""/>
        <dsp:cNvSpPr/>
      </dsp:nvSpPr>
      <dsp:spPr>
        <a:xfrm rot="16200000">
          <a:off x="2673485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2673485" y="679742"/>
        <a:ext cx="1009242" cy="204951"/>
      </dsp:txXfrm>
    </dsp:sp>
    <dsp:sp modelId="{C15F0817-3D7D-414B-A6DC-87CD325BD8A9}">
      <dsp:nvSpPr>
        <dsp:cNvPr id="0" name=""/>
        <dsp:cNvSpPr/>
      </dsp:nvSpPr>
      <dsp:spPr>
        <a:xfrm>
          <a:off x="3280582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хирургического профиля и радиологии</a:t>
          </a:r>
        </a:p>
      </dsp:txBody>
      <dsp:txXfrm>
        <a:off x="3280582" y="277596"/>
        <a:ext cx="1020874" cy="1009242"/>
      </dsp:txXfrm>
    </dsp:sp>
    <dsp:sp modelId="{336AB711-FE43-4F47-AD1A-D00509392C69}">
      <dsp:nvSpPr>
        <dsp:cNvPr id="0" name=""/>
        <dsp:cNvSpPr/>
      </dsp:nvSpPr>
      <dsp:spPr>
        <a:xfrm>
          <a:off x="3075631" y="7061"/>
          <a:ext cx="409902" cy="409902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9EF41-9EEA-46A5-9A63-40BFAE3C16DF}">
      <dsp:nvSpPr>
        <dsp:cNvPr id="0" name=""/>
        <dsp:cNvSpPr/>
      </dsp:nvSpPr>
      <dsp:spPr>
        <a:xfrm rot="16200000">
          <a:off x="4183543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4183543" y="679742"/>
        <a:ext cx="1009242" cy="204951"/>
      </dsp:txXfrm>
    </dsp:sp>
    <dsp:sp modelId="{4ED8324C-3C34-4E71-8EBC-9E4846DFF755}">
      <dsp:nvSpPr>
        <dsp:cNvPr id="0" name=""/>
        <dsp:cNvSpPr/>
      </dsp:nvSpPr>
      <dsp:spPr>
        <a:xfrm>
          <a:off x="4790640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терапевтического профиля</a:t>
          </a:r>
        </a:p>
      </dsp:txBody>
      <dsp:txXfrm>
        <a:off x="4790640" y="277596"/>
        <a:ext cx="1020874" cy="1009242"/>
      </dsp:txXfrm>
    </dsp:sp>
    <dsp:sp modelId="{C2FBE284-BC26-4540-8D97-8E1DE7316483}">
      <dsp:nvSpPr>
        <dsp:cNvPr id="0" name=""/>
        <dsp:cNvSpPr/>
      </dsp:nvSpPr>
      <dsp:spPr>
        <a:xfrm>
          <a:off x="4585689" y="7061"/>
          <a:ext cx="409902" cy="40990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E2050-C98C-4878-B943-254C89B63DBB}">
      <dsp:nvSpPr>
        <dsp:cNvPr id="0" name=""/>
        <dsp:cNvSpPr/>
      </dsp:nvSpPr>
      <dsp:spPr>
        <a:xfrm rot="16200000">
          <a:off x="5693601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 </a:t>
          </a:r>
        </a:p>
      </dsp:txBody>
      <dsp:txXfrm>
        <a:off x="5693601" y="679742"/>
        <a:ext cx="1009242" cy="204951"/>
      </dsp:txXfrm>
    </dsp:sp>
    <dsp:sp modelId="{457CE268-E957-414B-B98C-8C34E765DEAD}">
      <dsp:nvSpPr>
        <dsp:cNvPr id="0" name=""/>
        <dsp:cNvSpPr/>
      </dsp:nvSpPr>
      <dsp:spPr>
        <a:xfrm>
          <a:off x="6300698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неотложной медицины, онкологии, травматологии</a:t>
          </a:r>
        </a:p>
      </dsp:txBody>
      <dsp:txXfrm>
        <a:off x="6300698" y="277596"/>
        <a:ext cx="1020874" cy="1009242"/>
      </dsp:txXfrm>
    </dsp:sp>
    <dsp:sp modelId="{D8E2755B-D49E-40AF-AB22-A8CEF4A7C503}">
      <dsp:nvSpPr>
        <dsp:cNvPr id="0" name=""/>
        <dsp:cNvSpPr/>
      </dsp:nvSpPr>
      <dsp:spPr>
        <a:xfrm>
          <a:off x="6095746" y="7061"/>
          <a:ext cx="409902" cy="409902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19470-AC2F-48CB-B879-D76924D31FE0}">
      <dsp:nvSpPr>
        <dsp:cNvPr id="0" name=""/>
        <dsp:cNvSpPr/>
      </dsp:nvSpPr>
      <dsp:spPr>
        <a:xfrm rot="16200000">
          <a:off x="7203658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7203658" y="679742"/>
        <a:ext cx="1009242" cy="204951"/>
      </dsp:txXfrm>
    </dsp:sp>
    <dsp:sp modelId="{CE22EFB4-FFE8-4808-BA2F-C52ACF1942F5}">
      <dsp:nvSpPr>
        <dsp:cNvPr id="0" name=""/>
        <dsp:cNvSpPr/>
      </dsp:nvSpPr>
      <dsp:spPr>
        <a:xfrm>
          <a:off x="7810755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сестринского дела</a:t>
          </a:r>
        </a:p>
      </dsp:txBody>
      <dsp:txXfrm>
        <a:off x="7810755" y="277596"/>
        <a:ext cx="1020874" cy="1009242"/>
      </dsp:txXfrm>
    </dsp:sp>
    <dsp:sp modelId="{6F14F198-C0CE-4806-9791-06E3A2BDA43B}">
      <dsp:nvSpPr>
        <dsp:cNvPr id="0" name=""/>
        <dsp:cNvSpPr/>
      </dsp:nvSpPr>
      <dsp:spPr>
        <a:xfrm>
          <a:off x="7605804" y="7061"/>
          <a:ext cx="409902" cy="4099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C928-5C3A-4F82-8447-6D2F5C7EB86A}">
      <dsp:nvSpPr>
        <dsp:cNvPr id="0" name=""/>
        <dsp:cNvSpPr/>
      </dsp:nvSpPr>
      <dsp:spPr>
        <a:xfrm>
          <a:off x="5" y="351886"/>
          <a:ext cx="3448806" cy="618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3712A-3AF7-4B7A-9AD7-89E8B0F2CAB3}">
      <dsp:nvSpPr>
        <dsp:cNvPr id="0" name=""/>
        <dsp:cNvSpPr/>
      </dsp:nvSpPr>
      <dsp:spPr>
        <a:xfrm>
          <a:off x="529067" y="611801"/>
          <a:ext cx="175891" cy="1758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C23B-E82D-47F7-95F3-940AF41509FD}">
      <dsp:nvSpPr>
        <dsp:cNvPr id="0" name=""/>
        <dsp:cNvSpPr/>
      </dsp:nvSpPr>
      <dsp:spPr>
        <a:xfrm>
          <a:off x="229472" y="0"/>
          <a:ext cx="2993463" cy="50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 dirty="0">
            <a:latin typeface="Arial Narrow" panose="020B0606020202030204" pitchFamily="34" charset="0"/>
          </a:endParaRPr>
        </a:p>
      </dsp:txBody>
      <dsp:txXfrm>
        <a:off x="229472" y="0"/>
        <a:ext cx="2993463" cy="506014"/>
      </dsp:txXfrm>
    </dsp:sp>
    <dsp:sp modelId="{12BFC4AF-AC26-4B9E-A86C-679B5C859748}">
      <dsp:nvSpPr>
        <dsp:cNvPr id="0" name=""/>
        <dsp:cNvSpPr/>
      </dsp:nvSpPr>
      <dsp:spPr>
        <a:xfrm>
          <a:off x="1800" y="1190144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73B0E-8610-4849-A220-9897FC75ABF9}">
      <dsp:nvSpPr>
        <dsp:cNvPr id="0" name=""/>
        <dsp:cNvSpPr/>
      </dsp:nvSpPr>
      <dsp:spPr>
        <a:xfrm>
          <a:off x="169400" y="1073090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i="0" kern="1200" dirty="0">
              <a:latin typeface="Arial Narrow" panose="020B0606020202030204" pitchFamily="34" charset="0"/>
            </a:rPr>
            <a:t>Казахский Национальный медицинский университет </a:t>
          </a:r>
          <a:r>
            <a:rPr lang="ru-RU" sz="1000" b="0" i="0" kern="1200" dirty="0" err="1">
              <a:latin typeface="Arial Narrow" panose="020B0606020202030204" pitchFamily="34" charset="0"/>
            </a:rPr>
            <a:t>им.С.</a:t>
          </a:r>
          <a:r>
            <a:rPr lang="ru-RU" sz="1000" b="0" kern="1200" dirty="0" err="1">
              <a:latin typeface="Arial Narrow" panose="020B0606020202030204" pitchFamily="34" charset="0"/>
            </a:rPr>
            <a:t>Асфендиярова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169400" y="1073090"/>
        <a:ext cx="2226673" cy="409994"/>
      </dsp:txXfrm>
    </dsp:sp>
    <dsp:sp modelId="{F71BA679-D353-4869-A4A6-F7D3F47AD49B}">
      <dsp:nvSpPr>
        <dsp:cNvPr id="0" name=""/>
        <dsp:cNvSpPr/>
      </dsp:nvSpPr>
      <dsp:spPr>
        <a:xfrm>
          <a:off x="1800" y="1600138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48547-E4A3-4CD4-8ECE-C3EF72812BA3}">
      <dsp:nvSpPr>
        <dsp:cNvPr id="0" name=""/>
        <dsp:cNvSpPr/>
      </dsp:nvSpPr>
      <dsp:spPr>
        <a:xfrm>
          <a:off x="169400" y="1483085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Медицинский университет Астаны</a:t>
          </a:r>
        </a:p>
      </dsp:txBody>
      <dsp:txXfrm>
        <a:off x="169400" y="1483085"/>
        <a:ext cx="2226673" cy="409994"/>
      </dsp:txXfrm>
    </dsp:sp>
    <dsp:sp modelId="{9BED9590-46C1-4070-98A5-C62ACC90B032}">
      <dsp:nvSpPr>
        <dsp:cNvPr id="0" name=""/>
        <dsp:cNvSpPr/>
      </dsp:nvSpPr>
      <dsp:spPr>
        <a:xfrm>
          <a:off x="1800" y="2010132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75291-CEE2-4383-9610-CE27C765F08A}">
      <dsp:nvSpPr>
        <dsp:cNvPr id="0" name=""/>
        <dsp:cNvSpPr/>
      </dsp:nvSpPr>
      <dsp:spPr>
        <a:xfrm>
          <a:off x="169400" y="1893079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Медицинский университет Караганды</a:t>
          </a:r>
        </a:p>
      </dsp:txBody>
      <dsp:txXfrm>
        <a:off x="169400" y="1893079"/>
        <a:ext cx="2226673" cy="409994"/>
      </dsp:txXfrm>
    </dsp:sp>
    <dsp:sp modelId="{A967AF34-4B24-4971-A17C-DEBE4754F3A2}">
      <dsp:nvSpPr>
        <dsp:cNvPr id="0" name=""/>
        <dsp:cNvSpPr/>
      </dsp:nvSpPr>
      <dsp:spPr>
        <a:xfrm>
          <a:off x="1800" y="2420127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4F756-6C0F-4450-96F0-EA2FFC68513A}">
      <dsp:nvSpPr>
        <dsp:cNvPr id="0" name=""/>
        <dsp:cNvSpPr/>
      </dsp:nvSpPr>
      <dsp:spPr>
        <a:xfrm>
          <a:off x="169400" y="2303073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Медицинский университет Семей</a:t>
          </a:r>
        </a:p>
      </dsp:txBody>
      <dsp:txXfrm>
        <a:off x="169400" y="2303073"/>
        <a:ext cx="2226673" cy="409994"/>
      </dsp:txXfrm>
    </dsp:sp>
    <dsp:sp modelId="{58569DAC-C837-4776-87EC-E8F7FC417FAE}">
      <dsp:nvSpPr>
        <dsp:cNvPr id="0" name=""/>
        <dsp:cNvSpPr/>
      </dsp:nvSpPr>
      <dsp:spPr>
        <a:xfrm>
          <a:off x="1800" y="2830121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076D2-2E8F-4DBB-A4D1-88CB1DB49D26}">
      <dsp:nvSpPr>
        <dsp:cNvPr id="0" name=""/>
        <dsp:cNvSpPr/>
      </dsp:nvSpPr>
      <dsp:spPr>
        <a:xfrm>
          <a:off x="169400" y="2713068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Западно-Казахстанский медицинский университет</a:t>
          </a:r>
        </a:p>
      </dsp:txBody>
      <dsp:txXfrm>
        <a:off x="169400" y="2713068"/>
        <a:ext cx="2226673" cy="409994"/>
      </dsp:txXfrm>
    </dsp:sp>
    <dsp:sp modelId="{6F39D30F-695A-4FB4-82D4-233CB48A8238}">
      <dsp:nvSpPr>
        <dsp:cNvPr id="0" name=""/>
        <dsp:cNvSpPr/>
      </dsp:nvSpPr>
      <dsp:spPr>
        <a:xfrm>
          <a:off x="1800" y="3240116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47109-EC38-497E-A7A3-85BA00617EC9}">
      <dsp:nvSpPr>
        <dsp:cNvPr id="0" name=""/>
        <dsp:cNvSpPr/>
      </dsp:nvSpPr>
      <dsp:spPr>
        <a:xfrm>
          <a:off x="169400" y="3123062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i="0" kern="1200" dirty="0">
              <a:latin typeface="Arial Narrow" panose="020B0606020202030204" pitchFamily="34" charset="0"/>
            </a:rPr>
            <a:t>Южно-Казахстанская медицинская академия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169400" y="3123062"/>
        <a:ext cx="2226673" cy="409994"/>
      </dsp:txXfrm>
    </dsp:sp>
    <dsp:sp modelId="{30B5BDCB-520A-40A7-9929-384E25C97FB7}">
      <dsp:nvSpPr>
        <dsp:cNvPr id="0" name=""/>
        <dsp:cNvSpPr/>
      </dsp:nvSpPr>
      <dsp:spPr>
        <a:xfrm>
          <a:off x="1800" y="3650110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3584D-04F4-4315-B435-0C9E6EAB81F7}">
      <dsp:nvSpPr>
        <dsp:cNvPr id="0" name=""/>
        <dsp:cNvSpPr/>
      </dsp:nvSpPr>
      <dsp:spPr>
        <a:xfrm>
          <a:off x="169400" y="3533057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Казахстанско-Российский медицинский университет</a:t>
          </a:r>
        </a:p>
      </dsp:txBody>
      <dsp:txXfrm>
        <a:off x="169400" y="3533057"/>
        <a:ext cx="2226673" cy="409994"/>
      </dsp:txXfrm>
    </dsp:sp>
    <dsp:sp modelId="{98C49F07-ECD9-446D-80D6-E409E5C7679B}">
      <dsp:nvSpPr>
        <dsp:cNvPr id="0" name=""/>
        <dsp:cNvSpPr/>
      </dsp:nvSpPr>
      <dsp:spPr>
        <a:xfrm>
          <a:off x="1800" y="4060104"/>
          <a:ext cx="175887" cy="175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C7123-A7EC-4B89-8A70-57A60A783074}">
      <dsp:nvSpPr>
        <dsp:cNvPr id="0" name=""/>
        <dsp:cNvSpPr/>
      </dsp:nvSpPr>
      <dsp:spPr>
        <a:xfrm>
          <a:off x="169400" y="3943051"/>
          <a:ext cx="2226673" cy="40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i="0" kern="1200" dirty="0">
              <a:latin typeface="Arial Narrow" panose="020B0606020202030204" pitchFamily="34" charset="0"/>
            </a:rPr>
            <a:t>Казахстанский медицинский университет «ВШОЗ»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169400" y="3943051"/>
        <a:ext cx="2226673" cy="4099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C928-5C3A-4F82-8447-6D2F5C7EB86A}">
      <dsp:nvSpPr>
        <dsp:cNvPr id="0" name=""/>
        <dsp:cNvSpPr/>
      </dsp:nvSpPr>
      <dsp:spPr>
        <a:xfrm>
          <a:off x="1678" y="337694"/>
          <a:ext cx="3449051" cy="618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3712A-3AF7-4B7A-9AD7-89E8B0F2CAB3}">
      <dsp:nvSpPr>
        <dsp:cNvPr id="0" name=""/>
        <dsp:cNvSpPr/>
      </dsp:nvSpPr>
      <dsp:spPr>
        <a:xfrm>
          <a:off x="316009" y="589422"/>
          <a:ext cx="175904" cy="1759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C23B-E82D-47F7-95F3-940AF41509FD}">
      <dsp:nvSpPr>
        <dsp:cNvPr id="0" name=""/>
        <dsp:cNvSpPr/>
      </dsp:nvSpPr>
      <dsp:spPr>
        <a:xfrm>
          <a:off x="229366" y="0"/>
          <a:ext cx="2993675" cy="506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 dirty="0">
            <a:latin typeface="Arial Narrow" panose="020B0606020202030204" pitchFamily="34" charset="0"/>
          </a:endParaRPr>
        </a:p>
      </dsp:txBody>
      <dsp:txXfrm>
        <a:off x="229366" y="0"/>
        <a:ext cx="2993675" cy="506050"/>
      </dsp:txXfrm>
    </dsp:sp>
    <dsp:sp modelId="{DAF33A50-52C0-4BE6-84E9-4C87C3590D05}">
      <dsp:nvSpPr>
        <dsp:cNvPr id="0" name=""/>
        <dsp:cNvSpPr/>
      </dsp:nvSpPr>
      <dsp:spPr>
        <a:xfrm>
          <a:off x="1678" y="1190228"/>
          <a:ext cx="175900" cy="1759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A11F4-A810-4D1E-859E-B674F8C41DDF}">
      <dsp:nvSpPr>
        <dsp:cNvPr id="0" name=""/>
        <dsp:cNvSpPr/>
      </dsp:nvSpPr>
      <dsp:spPr>
        <a:xfrm>
          <a:off x="169289" y="1073167"/>
          <a:ext cx="2226831" cy="41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МКТУ им. </a:t>
          </a:r>
          <a:r>
            <a:rPr lang="ru-RU" sz="1000" b="0" kern="1200" dirty="0" err="1">
              <a:latin typeface="Arial Narrow" panose="020B0606020202030204" pitchFamily="34" charset="0"/>
            </a:rPr>
            <a:t>А.Ясави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169289" y="1073167"/>
        <a:ext cx="2226831" cy="410023"/>
      </dsp:txXfrm>
    </dsp:sp>
    <dsp:sp modelId="{AB710EC0-1CC7-486C-A0AD-447643FB2F70}">
      <dsp:nvSpPr>
        <dsp:cNvPr id="0" name=""/>
        <dsp:cNvSpPr/>
      </dsp:nvSpPr>
      <dsp:spPr>
        <a:xfrm>
          <a:off x="1678" y="1600252"/>
          <a:ext cx="175900" cy="1759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C386-C3BA-4366-B1AE-DCE35A098D57}">
      <dsp:nvSpPr>
        <dsp:cNvPr id="0" name=""/>
        <dsp:cNvSpPr/>
      </dsp:nvSpPr>
      <dsp:spPr>
        <a:xfrm>
          <a:off x="169289" y="1483190"/>
          <a:ext cx="2226831" cy="41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</a:t>
          </a:r>
          <a:r>
            <a:rPr lang="ru-RU" sz="1000" b="0" kern="1200" dirty="0" err="1">
              <a:latin typeface="Arial Narrow" panose="020B0606020202030204" pitchFamily="34" charset="0"/>
            </a:rPr>
            <a:t>КазНУ</a:t>
          </a:r>
          <a:r>
            <a:rPr lang="ru-RU" sz="1000" b="0" kern="1200" dirty="0">
              <a:latin typeface="Arial Narrow" panose="020B0606020202030204" pitchFamily="34" charset="0"/>
            </a:rPr>
            <a:t> </a:t>
          </a:r>
          <a:r>
            <a:rPr lang="ru-RU" sz="1000" b="0" kern="1200" dirty="0" err="1">
              <a:latin typeface="Arial Narrow" panose="020B0606020202030204" pitchFamily="34" charset="0"/>
            </a:rPr>
            <a:t>им.аль</a:t>
          </a:r>
          <a:r>
            <a:rPr lang="ru-RU" sz="1000" b="0" kern="1200" dirty="0">
              <a:latin typeface="Arial Narrow" panose="020B0606020202030204" pitchFamily="34" charset="0"/>
            </a:rPr>
            <a:t>-Фараби</a:t>
          </a:r>
        </a:p>
      </dsp:txBody>
      <dsp:txXfrm>
        <a:off x="169289" y="1483190"/>
        <a:ext cx="2226831" cy="410023"/>
      </dsp:txXfrm>
    </dsp:sp>
    <dsp:sp modelId="{54DE8C09-50F9-407C-8963-D9C4C159C866}">
      <dsp:nvSpPr>
        <dsp:cNvPr id="0" name=""/>
        <dsp:cNvSpPr/>
      </dsp:nvSpPr>
      <dsp:spPr>
        <a:xfrm>
          <a:off x="1678" y="2010275"/>
          <a:ext cx="175900" cy="1759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47DCF-85C4-4B07-8505-F991A253A232}">
      <dsp:nvSpPr>
        <dsp:cNvPr id="0" name=""/>
        <dsp:cNvSpPr/>
      </dsp:nvSpPr>
      <dsp:spPr>
        <a:xfrm>
          <a:off x="169289" y="1893214"/>
          <a:ext cx="2226831" cy="41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</a:t>
          </a:r>
          <a:r>
            <a:rPr lang="ru-RU" sz="1000" b="0" kern="1200" dirty="0" err="1">
              <a:latin typeface="Arial Narrow" panose="020B0606020202030204" pitchFamily="34" charset="0"/>
            </a:rPr>
            <a:t>Кокшетауский</a:t>
          </a:r>
          <a:r>
            <a:rPr lang="ru-RU" sz="1000" b="0" kern="1200" dirty="0">
              <a:latin typeface="Arial Narrow" panose="020B0606020202030204" pitchFamily="34" charset="0"/>
            </a:rPr>
            <a:t> ГУ им. </a:t>
          </a:r>
          <a:r>
            <a:rPr lang="ru-RU" sz="1000" b="0" kern="1200" dirty="0" err="1">
              <a:latin typeface="Arial Narrow" panose="020B0606020202030204" pitchFamily="34" charset="0"/>
            </a:rPr>
            <a:t>Ш.Уалиханова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169289" y="1893214"/>
        <a:ext cx="2226831" cy="410023"/>
      </dsp:txXfrm>
    </dsp:sp>
    <dsp:sp modelId="{BCC41CFF-DBEB-4677-A9C6-58BE013778BB}">
      <dsp:nvSpPr>
        <dsp:cNvPr id="0" name=""/>
        <dsp:cNvSpPr/>
      </dsp:nvSpPr>
      <dsp:spPr>
        <a:xfrm>
          <a:off x="1678" y="2420299"/>
          <a:ext cx="175900" cy="1759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FB25A-50CF-468E-B5FF-45DB6633A0DA}">
      <dsp:nvSpPr>
        <dsp:cNvPr id="0" name=""/>
        <dsp:cNvSpPr/>
      </dsp:nvSpPr>
      <dsp:spPr>
        <a:xfrm>
          <a:off x="169289" y="2303237"/>
          <a:ext cx="2226831" cy="41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СКГУ им. </a:t>
          </a:r>
          <a:r>
            <a:rPr lang="ru-RU" sz="1000" b="0" kern="1200" dirty="0" err="1">
              <a:latin typeface="Arial Narrow" panose="020B0606020202030204" pitchFamily="34" charset="0"/>
            </a:rPr>
            <a:t>М.Козыбаева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169289" y="2303237"/>
        <a:ext cx="2226831" cy="410023"/>
      </dsp:txXfrm>
    </dsp:sp>
    <dsp:sp modelId="{5D0D276C-6F36-47DC-AA78-65FC6999B3FE}">
      <dsp:nvSpPr>
        <dsp:cNvPr id="0" name=""/>
        <dsp:cNvSpPr/>
      </dsp:nvSpPr>
      <dsp:spPr>
        <a:xfrm>
          <a:off x="1678" y="2830322"/>
          <a:ext cx="175900" cy="1759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B927D-AC77-4D9D-B927-DA1D436AE2CA}">
      <dsp:nvSpPr>
        <dsp:cNvPr id="0" name=""/>
        <dsp:cNvSpPr/>
      </dsp:nvSpPr>
      <dsp:spPr>
        <a:xfrm>
          <a:off x="169289" y="2713261"/>
          <a:ext cx="2226831" cy="41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latin typeface="Arial Narrow" panose="020B0606020202030204" pitchFamily="34" charset="0"/>
            </a:rPr>
            <a:t>ВШГН Каспийский университет</a:t>
          </a:r>
        </a:p>
      </dsp:txBody>
      <dsp:txXfrm>
        <a:off x="169289" y="2713261"/>
        <a:ext cx="2226831" cy="4100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C928-5C3A-4F82-8447-6D2F5C7EB86A}">
      <dsp:nvSpPr>
        <dsp:cNvPr id="0" name=""/>
        <dsp:cNvSpPr/>
      </dsp:nvSpPr>
      <dsp:spPr>
        <a:xfrm>
          <a:off x="0" y="261615"/>
          <a:ext cx="3373784" cy="606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3712A-3AF7-4B7A-9AD7-89E8B0F2CAB3}">
      <dsp:nvSpPr>
        <dsp:cNvPr id="0" name=""/>
        <dsp:cNvSpPr/>
      </dsp:nvSpPr>
      <dsp:spPr>
        <a:xfrm>
          <a:off x="241805" y="483960"/>
          <a:ext cx="167486" cy="1674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C23B-E82D-47F7-95F3-940AF41509FD}">
      <dsp:nvSpPr>
        <dsp:cNvPr id="0" name=""/>
        <dsp:cNvSpPr/>
      </dsp:nvSpPr>
      <dsp:spPr>
        <a:xfrm>
          <a:off x="261858" y="0"/>
          <a:ext cx="2850419" cy="48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 dirty="0">
            <a:latin typeface="Arial Narrow" panose="020B0606020202030204" pitchFamily="34" charset="0"/>
          </a:endParaRPr>
        </a:p>
      </dsp:txBody>
      <dsp:txXfrm>
        <a:off x="261858" y="0"/>
        <a:ext cx="2850419" cy="481834"/>
      </dsp:txXfrm>
    </dsp:sp>
    <dsp:sp modelId="{12BFC4AF-AC26-4B9E-A86C-679B5C859748}">
      <dsp:nvSpPr>
        <dsp:cNvPr id="0" name=""/>
        <dsp:cNvSpPr/>
      </dsp:nvSpPr>
      <dsp:spPr>
        <a:xfrm>
          <a:off x="175" y="1142348"/>
          <a:ext cx="167482" cy="167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73B0E-8610-4849-A220-9897FC75ABF9}">
      <dsp:nvSpPr>
        <dsp:cNvPr id="0" name=""/>
        <dsp:cNvSpPr/>
      </dsp:nvSpPr>
      <dsp:spPr>
        <a:xfrm>
          <a:off x="159765" y="1030888"/>
          <a:ext cx="2120271" cy="39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Narrow" panose="020B0606020202030204" pitchFamily="34" charset="0"/>
            </a:rPr>
            <a:t>Республиканский центр развития здравоохранений МЗ РК (центр мед. образования и науки, обсерватория)</a:t>
          </a:r>
        </a:p>
      </dsp:txBody>
      <dsp:txXfrm>
        <a:off x="159765" y="1030888"/>
        <a:ext cx="2120271" cy="390402"/>
      </dsp:txXfrm>
    </dsp:sp>
    <dsp:sp modelId="{F23C2453-BB77-4C5E-A527-5F4470E43961}">
      <dsp:nvSpPr>
        <dsp:cNvPr id="0" name=""/>
        <dsp:cNvSpPr/>
      </dsp:nvSpPr>
      <dsp:spPr>
        <a:xfrm>
          <a:off x="175" y="1532750"/>
          <a:ext cx="167482" cy="167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737D6-3959-4D73-9873-795F0B24AF87}">
      <dsp:nvSpPr>
        <dsp:cNvPr id="0" name=""/>
        <dsp:cNvSpPr/>
      </dsp:nvSpPr>
      <dsp:spPr>
        <a:xfrm>
          <a:off x="159765" y="1421290"/>
          <a:ext cx="2120271" cy="39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>
            <a:latin typeface="Arial Narrow" panose="020B0606020202030204" pitchFamily="34" charset="0"/>
          </a:endParaRPr>
        </a:p>
      </dsp:txBody>
      <dsp:txXfrm>
        <a:off x="159765" y="1421290"/>
        <a:ext cx="2120271" cy="390402"/>
      </dsp:txXfrm>
    </dsp:sp>
    <dsp:sp modelId="{02B1C904-376F-455F-B8E1-2D295D9EC079}">
      <dsp:nvSpPr>
        <dsp:cNvPr id="0" name=""/>
        <dsp:cNvSpPr/>
      </dsp:nvSpPr>
      <dsp:spPr>
        <a:xfrm>
          <a:off x="175" y="1923153"/>
          <a:ext cx="167482" cy="167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168FB-3917-478C-9C5F-E97A6E32D1F3}">
      <dsp:nvSpPr>
        <dsp:cNvPr id="0" name=""/>
        <dsp:cNvSpPr/>
      </dsp:nvSpPr>
      <dsp:spPr>
        <a:xfrm>
          <a:off x="159765" y="1811693"/>
          <a:ext cx="2120271" cy="39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Narrow" panose="020B0606020202030204" pitchFamily="34" charset="0"/>
            </a:rPr>
            <a:t>Проектный офис по реализации приоритетных ГЧП проектов в сфере здравоохранения МЗ РК</a:t>
          </a:r>
        </a:p>
      </dsp:txBody>
      <dsp:txXfrm>
        <a:off x="159765" y="1811693"/>
        <a:ext cx="2120271" cy="390402"/>
      </dsp:txXfrm>
    </dsp:sp>
    <dsp:sp modelId="{8F072094-9596-46F9-9927-DAED06140E65}">
      <dsp:nvSpPr>
        <dsp:cNvPr id="0" name=""/>
        <dsp:cNvSpPr/>
      </dsp:nvSpPr>
      <dsp:spPr>
        <a:xfrm>
          <a:off x="175" y="2313556"/>
          <a:ext cx="167482" cy="167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40B91-94EF-4697-AF84-113A679A2A6C}">
      <dsp:nvSpPr>
        <dsp:cNvPr id="0" name=""/>
        <dsp:cNvSpPr/>
      </dsp:nvSpPr>
      <dsp:spPr>
        <a:xfrm>
          <a:off x="159765" y="2202096"/>
          <a:ext cx="2120271" cy="39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>
            <a:latin typeface="Arial Narrow" panose="020B0606020202030204" pitchFamily="34" charset="0"/>
          </a:endParaRPr>
        </a:p>
      </dsp:txBody>
      <dsp:txXfrm>
        <a:off x="159765" y="2202096"/>
        <a:ext cx="2120271" cy="390402"/>
      </dsp:txXfrm>
    </dsp:sp>
    <dsp:sp modelId="{F71BA679-D353-4869-A4A6-F7D3F47AD49B}">
      <dsp:nvSpPr>
        <dsp:cNvPr id="0" name=""/>
        <dsp:cNvSpPr/>
      </dsp:nvSpPr>
      <dsp:spPr>
        <a:xfrm>
          <a:off x="175" y="2703958"/>
          <a:ext cx="167482" cy="167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48547-E4A3-4CD4-8ECE-C3EF72812BA3}">
      <dsp:nvSpPr>
        <dsp:cNvPr id="0" name=""/>
        <dsp:cNvSpPr/>
      </dsp:nvSpPr>
      <dsp:spPr>
        <a:xfrm>
          <a:off x="178848" y="2592498"/>
          <a:ext cx="2120271" cy="39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Narrow" panose="020B0606020202030204" pitchFamily="34" charset="0"/>
            </a:rPr>
            <a:t>Национальный центр независимой </a:t>
          </a:r>
          <a:r>
            <a:rPr lang="ru-RU" sz="1000" kern="1200" dirty="0" err="1">
              <a:latin typeface="Arial Narrow" panose="020B0606020202030204" pitchFamily="34" charset="0"/>
            </a:rPr>
            <a:t>экзаменации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178848" y="2592498"/>
        <a:ext cx="2120271" cy="3904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C928-5C3A-4F82-8447-6D2F5C7EB86A}">
      <dsp:nvSpPr>
        <dsp:cNvPr id="0" name=""/>
        <dsp:cNvSpPr/>
      </dsp:nvSpPr>
      <dsp:spPr>
        <a:xfrm>
          <a:off x="0" y="261520"/>
          <a:ext cx="3372555" cy="606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3712A-3AF7-4B7A-9AD7-89E8B0F2CAB3}">
      <dsp:nvSpPr>
        <dsp:cNvPr id="0" name=""/>
        <dsp:cNvSpPr/>
      </dsp:nvSpPr>
      <dsp:spPr>
        <a:xfrm>
          <a:off x="242331" y="483783"/>
          <a:ext cx="167425" cy="167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C23B-E82D-47F7-95F3-940AF41509FD}">
      <dsp:nvSpPr>
        <dsp:cNvPr id="0" name=""/>
        <dsp:cNvSpPr/>
      </dsp:nvSpPr>
      <dsp:spPr>
        <a:xfrm>
          <a:off x="262377" y="0"/>
          <a:ext cx="2849381" cy="48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 dirty="0">
            <a:latin typeface="Arial Narrow" panose="020B0606020202030204" pitchFamily="34" charset="0"/>
          </a:endParaRPr>
        </a:p>
      </dsp:txBody>
      <dsp:txXfrm>
        <a:off x="262377" y="0"/>
        <a:ext cx="2849381" cy="481658"/>
      </dsp:txXfrm>
    </dsp:sp>
    <dsp:sp modelId="{12BFC4AF-AC26-4B9E-A86C-679B5C859748}">
      <dsp:nvSpPr>
        <dsp:cNvPr id="0" name=""/>
        <dsp:cNvSpPr/>
      </dsp:nvSpPr>
      <dsp:spPr>
        <a:xfrm>
          <a:off x="790" y="1141931"/>
          <a:ext cx="167421" cy="167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73B0E-8610-4849-A220-9897FC75ABF9}">
      <dsp:nvSpPr>
        <dsp:cNvPr id="0" name=""/>
        <dsp:cNvSpPr/>
      </dsp:nvSpPr>
      <dsp:spPr>
        <a:xfrm>
          <a:off x="160322" y="1030512"/>
          <a:ext cx="2119498" cy="39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Narrow" panose="020B0606020202030204" pitchFamily="34" charset="0"/>
            </a:rPr>
            <a:t>В составе УМО, ГУП, Комитетов</a:t>
          </a:r>
        </a:p>
      </dsp:txBody>
      <dsp:txXfrm>
        <a:off x="160322" y="1030512"/>
        <a:ext cx="2119498" cy="390260"/>
      </dsp:txXfrm>
    </dsp:sp>
    <dsp:sp modelId="{F23C2453-BB77-4C5E-A527-5F4470E43961}">
      <dsp:nvSpPr>
        <dsp:cNvPr id="0" name=""/>
        <dsp:cNvSpPr/>
      </dsp:nvSpPr>
      <dsp:spPr>
        <a:xfrm>
          <a:off x="790" y="1532192"/>
          <a:ext cx="167421" cy="167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737D6-3959-4D73-9873-795F0B24AF87}">
      <dsp:nvSpPr>
        <dsp:cNvPr id="0" name=""/>
        <dsp:cNvSpPr/>
      </dsp:nvSpPr>
      <dsp:spPr>
        <a:xfrm>
          <a:off x="160322" y="1420772"/>
          <a:ext cx="2119498" cy="39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Narrow" panose="020B0606020202030204" pitchFamily="34" charset="0"/>
            </a:rPr>
            <a:t>Привлекать в рабочие группы</a:t>
          </a:r>
        </a:p>
      </dsp:txBody>
      <dsp:txXfrm>
        <a:off x="160322" y="1420772"/>
        <a:ext cx="2119498" cy="390260"/>
      </dsp:txXfrm>
    </dsp:sp>
    <dsp:sp modelId="{8F072094-9596-46F9-9927-DAED06140E65}">
      <dsp:nvSpPr>
        <dsp:cNvPr id="0" name=""/>
        <dsp:cNvSpPr/>
      </dsp:nvSpPr>
      <dsp:spPr>
        <a:xfrm>
          <a:off x="790" y="1922452"/>
          <a:ext cx="167421" cy="167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40B91-94EF-4697-AF84-113A679A2A6C}">
      <dsp:nvSpPr>
        <dsp:cNvPr id="0" name=""/>
        <dsp:cNvSpPr/>
      </dsp:nvSpPr>
      <dsp:spPr>
        <a:xfrm>
          <a:off x="160322" y="1811033"/>
          <a:ext cx="2119498" cy="39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>
            <a:latin typeface="Arial Narrow" panose="020B0606020202030204" pitchFamily="34" charset="0"/>
          </a:endParaRPr>
        </a:p>
      </dsp:txBody>
      <dsp:txXfrm>
        <a:off x="160322" y="1811033"/>
        <a:ext cx="2119498" cy="390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A225C-2848-4C21-AEAD-02E1996A8E4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925D9-4F75-4F96-A66D-737CBB99C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ru-RU" sz="1200" i="0" dirty="0">
                <a:effectLst/>
                <a:latin typeface="Arial Narrow" panose="020B0606020202030204" pitchFamily="34" charset="0"/>
              </a:rPr>
              <a:t>Формирование ГУП в соответствии с п. 2, статьи 220 Кодекса РК «О ЗДОРОВЬЕ НАРОДА И СИСТЕМЕ ЗДРАВООХРАНЕНИЯ» </a:t>
            </a:r>
            <a:r>
              <a:rPr lang="ru-RU" sz="1200" dirty="0">
                <a:effectLst/>
                <a:latin typeface="Arial Narrow" panose="020B0606020202030204" pitchFamily="34" charset="0"/>
              </a:rPr>
              <a:t>от 7 июля 2020 года № 360-VI ЗРК.</a:t>
            </a:r>
          </a:p>
          <a:p>
            <a:pPr algn="l" fontAlgn="base"/>
            <a:r>
              <a:rPr lang="ru-RU" sz="1200" dirty="0"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200" b="1" dirty="0">
                <a:effectLst/>
                <a:latin typeface="Arial Narrow" panose="020B0606020202030204" pitchFamily="34" charset="0"/>
              </a:rPr>
              <a:t>1) программы медицинского образования, реализуемые по медицинским специальностям;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2) программы фармацевтического образования, реализуемые по фармацевтическим специальностям;     </a:t>
            </a:r>
            <a:endParaRPr lang="ru-RU" sz="1200" b="1" dirty="0"/>
          </a:p>
          <a:p>
            <a:r>
              <a:rPr lang="ru-RU" sz="1200" b="1" dirty="0">
                <a:effectLst/>
                <a:latin typeface="Arial Narrow" panose="020B0606020202030204" pitchFamily="34" charset="0"/>
              </a:rPr>
              <a:t>3) программы подготовки специалистов общественного здоровья и иных специалистов здравоохранения.</a:t>
            </a:r>
          </a:p>
          <a:p>
            <a:r>
              <a:rPr lang="ru-RU" sz="1200" b="1" dirty="0">
                <a:effectLst/>
                <a:latin typeface="Arial Narrow" panose="020B0606020202030204" pitchFamily="34" charset="0"/>
              </a:rPr>
              <a:t>УМО: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выработка подходов развития системы </a:t>
            </a:r>
            <a:r>
              <a:rPr lang="ru-RU" sz="12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latin typeface="Arial Narrow" panose="020B0606020202030204" pitchFamily="34" charset="0"/>
              </a:rPr>
              <a:t> в соответствии с НРК, ОРК и ПС;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участие в формировании стратегии </a:t>
            </a:r>
            <a:r>
              <a:rPr lang="ru-RU" sz="12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latin typeface="Arial Narrow" panose="020B0606020202030204" pitchFamily="34" charset="0"/>
              </a:rPr>
              <a:t>, направленной на повышение конкурентоспособности;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учебно-методическое и научно-методическое сопровождение с учетом глобальных вызовов и изменяющихся условий;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выработка подходов и приемов внешней и внутренней систем обеспечения качества </a:t>
            </a:r>
            <a:r>
              <a:rPr lang="ru-RU" sz="12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latin typeface="Arial Narrow" panose="020B0606020202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Секции: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 Narrow" panose="020B0606020202030204" pitchFamily="34" charset="0"/>
              </a:rPr>
              <a:t>выработка подходов развития системы медицинского образования в соответствии с уровневыми дескрипторами (Каталог компетенций, признание и </a:t>
            </a:r>
            <a:r>
              <a:rPr lang="ru-RU" sz="1200" dirty="0" err="1">
                <a:latin typeface="Arial Narrow" panose="020B0606020202030204" pitchFamily="34" charset="0"/>
              </a:rPr>
              <a:t>перезачет</a:t>
            </a:r>
            <a:r>
              <a:rPr lang="ru-RU" sz="1200" dirty="0">
                <a:latin typeface="Arial Narrow" panose="020B0606020202030204" pitchFamily="34" charset="0"/>
              </a:rPr>
              <a:t> результатов обучения) и подходами в организации учебного процесса, в т.ч. ДО и НФО.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ГУП: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 Narrow" panose="020B0606020202030204" pitchFamily="34" charset="0"/>
              </a:rPr>
              <a:t>координация работы Комитетов, направленная на повышение качества профессиональной подготовки, формированию системы независимой оценки профессиональной квалификации, мониторинг обеспеченности ППС, литературой, электронными базами данных и др. ресурсами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Комитеты: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 Narrow" panose="020B0606020202030204" pitchFamily="34" charset="0"/>
              </a:rPr>
              <a:t>координация работы над ОП вузовского и послевузовского уровня, программ ДО (ПК, СК), экспертизы экзаменационных материалов, ПС, </a:t>
            </a:r>
            <a:r>
              <a:rPr lang="ru-RU" sz="1200" dirty="0" err="1">
                <a:latin typeface="Arial Narrow" panose="020B0606020202030204" pitchFamily="34" charset="0"/>
              </a:rPr>
              <a:t>клин.протоколами</a:t>
            </a:r>
            <a:r>
              <a:rPr lang="ru-RU" sz="1200" dirty="0">
                <a:latin typeface="Arial Narrow" panose="020B0606020202030204" pitchFamily="34" charset="0"/>
              </a:rPr>
              <a:t>, стандартами </a:t>
            </a:r>
            <a:r>
              <a:rPr lang="ru-RU" sz="1200" dirty="0" err="1">
                <a:latin typeface="Arial Narrow" panose="020B0606020202030204" pitchFamily="34" charset="0"/>
              </a:rPr>
              <a:t>мед.помощи</a:t>
            </a:r>
            <a:r>
              <a:rPr lang="ru-RU" sz="1200" dirty="0">
                <a:latin typeface="Arial Narrow" panose="020B0606020202030204" pitchFamily="34" charset="0"/>
              </a:rPr>
              <a:t>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46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397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Формы для заполнения состава УМО, ГУП Комитетов и предложений в планы работ будут сегодня разосланы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5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9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1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7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7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9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1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8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6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53591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 составе и формате работы Секции высшего и послевузовского уровней, Секции дополнительного образования УМО по направлению Здравоохранение</a:t>
            </a:r>
            <a:br>
              <a:rPr lang="ru-RU" sz="4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ru-RU" sz="4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40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40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8465" y="4388943"/>
            <a:ext cx="9144000" cy="165576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 по направлению подготовки «Здравоохранение»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Сыдыкова</a:t>
            </a: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С.И.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4955" y="6426843"/>
            <a:ext cx="342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Алматы, 24 ноября 2021г.</a:t>
            </a:r>
          </a:p>
        </p:txBody>
      </p:sp>
    </p:spTree>
    <p:extLst>
      <p:ext uri="{BB962C8B-B14F-4D97-AF65-F5344CB8AC3E}">
        <p14:creationId xmlns:p14="http://schemas.microsoft.com/office/powerpoint/2010/main" val="117724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D1AA2-11DA-4D3C-8FE6-9B3D5E76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" y="-1"/>
            <a:ext cx="11868149" cy="7334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Структура УМО по направлению подготовки «Здравоохранение»</a:t>
            </a:r>
            <a:endParaRPr lang="ru-RU" sz="2400" dirty="0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18B83B90-1419-47EC-BB26-041F82AA6068}"/>
              </a:ext>
            </a:extLst>
          </p:cNvPr>
          <p:cNvSpPr/>
          <p:nvPr/>
        </p:nvSpPr>
        <p:spPr>
          <a:xfrm>
            <a:off x="8958955" y="3529254"/>
            <a:ext cx="1416439" cy="27706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Объект 3">
            <a:extLst>
              <a:ext uri="{FF2B5EF4-FFF2-40B4-BE49-F238E27FC236}">
                <a16:creationId xmlns:a16="http://schemas.microsoft.com/office/drawing/2014/main" id="{EFD72DA2-F385-4711-AC49-28055320210B}"/>
              </a:ext>
            </a:extLst>
          </p:cNvPr>
          <p:cNvGraphicFramePr>
            <a:graphicFrameLocks/>
          </p:cNvGraphicFramePr>
          <p:nvPr/>
        </p:nvGraphicFramePr>
        <p:xfrm>
          <a:off x="8971504" y="3814643"/>
          <a:ext cx="1253241" cy="129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FAC22EE2-D3ED-4C2A-B8BB-30CC466954C9}"/>
              </a:ext>
            </a:extLst>
          </p:cNvPr>
          <p:cNvSpPr/>
          <p:nvPr/>
        </p:nvSpPr>
        <p:spPr>
          <a:xfrm>
            <a:off x="10420305" y="3537642"/>
            <a:ext cx="1416439" cy="27706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Объект 3">
            <a:extLst>
              <a:ext uri="{FF2B5EF4-FFF2-40B4-BE49-F238E27FC236}">
                <a16:creationId xmlns:a16="http://schemas.microsoft.com/office/drawing/2014/main" id="{165F23E5-BC59-4736-B9D6-99656B60AAE5}"/>
              </a:ext>
            </a:extLst>
          </p:cNvPr>
          <p:cNvGraphicFramePr>
            <a:graphicFrameLocks/>
          </p:cNvGraphicFramePr>
          <p:nvPr/>
        </p:nvGraphicFramePr>
        <p:xfrm>
          <a:off x="10420305" y="3814643"/>
          <a:ext cx="1336829" cy="129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39D3E52E-28D9-4BBA-B897-7B929E26BC9E}"/>
              </a:ext>
            </a:extLst>
          </p:cNvPr>
          <p:cNvSpPr/>
          <p:nvPr/>
        </p:nvSpPr>
        <p:spPr>
          <a:xfrm rot="16200000">
            <a:off x="10614418" y="5480097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192A8E-2031-49F2-9E26-5C2F89357B30}"/>
              </a:ext>
            </a:extLst>
          </p:cNvPr>
          <p:cNvSpPr txBox="1"/>
          <p:nvPr/>
        </p:nvSpPr>
        <p:spPr>
          <a:xfrm>
            <a:off x="9213710" y="3540575"/>
            <a:ext cx="8800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Arial Narrow" panose="020B0606020202030204" pitchFamily="34" charset="0"/>
              </a:rPr>
              <a:t>фармация</a:t>
            </a:r>
            <a:endParaRPr lang="ru-RU" sz="12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3F9C7D-1A5A-4A90-9624-70F3D54225C9}"/>
              </a:ext>
            </a:extLst>
          </p:cNvPr>
          <p:cNvSpPr txBox="1"/>
          <p:nvPr/>
        </p:nvSpPr>
        <p:spPr>
          <a:xfrm>
            <a:off x="10644943" y="3537644"/>
            <a:ext cx="8800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Arial Narrow" panose="020B0606020202030204" pitchFamily="34" charset="0"/>
              </a:rPr>
              <a:t>ОЗ</a:t>
            </a:r>
            <a:endParaRPr lang="ru-RU" sz="1200" b="1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8998670B-0A16-4805-8103-266892A88DE5}"/>
              </a:ext>
            </a:extLst>
          </p:cNvPr>
          <p:cNvSpPr/>
          <p:nvPr/>
        </p:nvSpPr>
        <p:spPr>
          <a:xfrm>
            <a:off x="4340222" y="777194"/>
            <a:ext cx="3606801" cy="59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ОСНОВНОЙ СОСТАВ УМО</a:t>
            </a: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Стрелка: вверх 49">
            <a:extLst>
              <a:ext uri="{FF2B5EF4-FFF2-40B4-BE49-F238E27FC236}">
                <a16:creationId xmlns:a16="http://schemas.microsoft.com/office/drawing/2014/main" id="{51969355-2DF7-4239-8E79-61F661689074}"/>
              </a:ext>
            </a:extLst>
          </p:cNvPr>
          <p:cNvSpPr/>
          <p:nvPr/>
        </p:nvSpPr>
        <p:spPr>
          <a:xfrm>
            <a:off x="4351815" y="1458930"/>
            <a:ext cx="496484" cy="5282134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1DB4B161-C650-4035-865F-9A3DC6CA266F}"/>
              </a:ext>
            </a:extLst>
          </p:cNvPr>
          <p:cNvSpPr/>
          <p:nvPr/>
        </p:nvSpPr>
        <p:spPr>
          <a:xfrm>
            <a:off x="502383" y="1941485"/>
            <a:ext cx="4491790" cy="59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Секция высшего и послевузовского образования</a:t>
            </a:r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Стрелка: вверх 55">
            <a:extLst>
              <a:ext uri="{FF2B5EF4-FFF2-40B4-BE49-F238E27FC236}">
                <a16:creationId xmlns:a16="http://schemas.microsoft.com/office/drawing/2014/main" id="{CE5764AB-0BB9-456A-B214-5CD0B9B8EAF3}"/>
              </a:ext>
            </a:extLst>
          </p:cNvPr>
          <p:cNvSpPr/>
          <p:nvPr/>
        </p:nvSpPr>
        <p:spPr>
          <a:xfrm>
            <a:off x="5809067" y="1441556"/>
            <a:ext cx="496484" cy="5282134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: вверх 56">
            <a:extLst>
              <a:ext uri="{FF2B5EF4-FFF2-40B4-BE49-F238E27FC236}">
                <a16:creationId xmlns:a16="http://schemas.microsoft.com/office/drawing/2014/main" id="{9D1298A6-609E-402B-B552-4EAAB26D9F56}"/>
              </a:ext>
            </a:extLst>
          </p:cNvPr>
          <p:cNvSpPr/>
          <p:nvPr/>
        </p:nvSpPr>
        <p:spPr>
          <a:xfrm>
            <a:off x="7337595" y="1458930"/>
            <a:ext cx="496484" cy="5282134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Выноска: стрелка влево-вправо 57">
            <a:extLst>
              <a:ext uri="{FF2B5EF4-FFF2-40B4-BE49-F238E27FC236}">
                <a16:creationId xmlns:a16="http://schemas.microsoft.com/office/drawing/2014/main" id="{C3F42650-093A-4DE3-A9A8-812FEBB27614}"/>
              </a:ext>
            </a:extLst>
          </p:cNvPr>
          <p:cNvSpPr/>
          <p:nvPr/>
        </p:nvSpPr>
        <p:spPr>
          <a:xfrm>
            <a:off x="4993243" y="1749515"/>
            <a:ext cx="2203654" cy="979514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777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D60DDB-7F9D-4887-99AE-96E479CD994A}"/>
              </a:ext>
            </a:extLst>
          </p:cNvPr>
          <p:cNvSpPr txBox="1"/>
          <p:nvPr/>
        </p:nvSpPr>
        <p:spPr>
          <a:xfrm>
            <a:off x="5189278" y="1683327"/>
            <a:ext cx="1623533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solidFill>
                  <a:srgbClr val="00B0F0"/>
                </a:solidFill>
                <a:latin typeface="Arial Narrow" panose="020B0606020202030204" pitchFamily="34" charset="0"/>
              </a:rPr>
              <a:t>Общие подходы, рекомендации по уровням образования</a:t>
            </a:r>
          </a:p>
          <a:p>
            <a:pPr algn="ctr"/>
            <a:r>
              <a:rPr lang="ru-RU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ДАР, УМО, руководители СП</a:t>
            </a:r>
            <a:r>
              <a:rPr lang="ru-RU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) </a:t>
            </a:r>
            <a:endParaRPr lang="ru-RU" sz="1300" dirty="0">
              <a:latin typeface="Arial Narrow" panose="020B0606020202030204" pitchFamily="34" charset="0"/>
            </a:endParaRPr>
          </a:p>
        </p:txBody>
      </p:sp>
      <p:sp>
        <p:nvSpPr>
          <p:cNvPr id="60" name="Выноска: стрелка влево-вправо 59">
            <a:extLst>
              <a:ext uri="{FF2B5EF4-FFF2-40B4-BE49-F238E27FC236}">
                <a16:creationId xmlns:a16="http://schemas.microsoft.com/office/drawing/2014/main" id="{8C0B5D52-F60E-477E-A6AD-621708008169}"/>
              </a:ext>
            </a:extLst>
          </p:cNvPr>
          <p:cNvSpPr/>
          <p:nvPr/>
        </p:nvSpPr>
        <p:spPr>
          <a:xfrm>
            <a:off x="207957" y="3134635"/>
            <a:ext cx="11605473" cy="359926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984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830A795-DB21-4FD1-AFEF-4E4F7439F240}"/>
              </a:ext>
            </a:extLst>
          </p:cNvPr>
          <p:cNvSpPr txBox="1"/>
          <p:nvPr/>
        </p:nvSpPr>
        <p:spPr>
          <a:xfrm>
            <a:off x="1556253" y="3130304"/>
            <a:ext cx="895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Подходы на уровне групп ОП 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деканы, директора ОП, председатели КОП и академических комитетов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62" name="Выноска: стрелка влево-вправо 61">
            <a:extLst>
              <a:ext uri="{FF2B5EF4-FFF2-40B4-BE49-F238E27FC236}">
                <a16:creationId xmlns:a16="http://schemas.microsoft.com/office/drawing/2014/main" id="{04F8E522-534F-4E2A-B18F-1770034D10B2}"/>
              </a:ext>
            </a:extLst>
          </p:cNvPr>
          <p:cNvSpPr/>
          <p:nvPr/>
        </p:nvSpPr>
        <p:spPr>
          <a:xfrm>
            <a:off x="472225" y="6402436"/>
            <a:ext cx="11605473" cy="359926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984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76BF5DF-8F13-4E6E-A6B0-E3427C3C638E}"/>
              </a:ext>
            </a:extLst>
          </p:cNvPr>
          <p:cNvSpPr txBox="1"/>
          <p:nvPr/>
        </p:nvSpPr>
        <p:spPr>
          <a:xfrm>
            <a:off x="1665868" y="6380790"/>
            <a:ext cx="895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Подходы на уровне ОП 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(специальностей и специализаций -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ППС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289CCFC4-4420-4DF2-B371-2AC06F72C683}"/>
              </a:ext>
            </a:extLst>
          </p:cNvPr>
          <p:cNvSpPr/>
          <p:nvPr/>
        </p:nvSpPr>
        <p:spPr>
          <a:xfrm>
            <a:off x="49234" y="3529255"/>
            <a:ext cx="8875476" cy="2770688"/>
          </a:xfrm>
          <a:prstGeom prst="roundRect">
            <a:avLst/>
          </a:prstGeom>
          <a:solidFill>
            <a:srgbClr val="FB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5" name="Объект 3">
            <a:extLst>
              <a:ext uri="{FF2B5EF4-FFF2-40B4-BE49-F238E27FC236}">
                <a16:creationId xmlns:a16="http://schemas.microsoft.com/office/drawing/2014/main" id="{C5679380-BB5D-4971-A200-5E74A125AEEC}"/>
              </a:ext>
            </a:extLst>
          </p:cNvPr>
          <p:cNvGraphicFramePr>
            <a:graphicFrameLocks/>
          </p:cNvGraphicFramePr>
          <p:nvPr/>
        </p:nvGraphicFramePr>
        <p:xfrm>
          <a:off x="-27938" y="3814643"/>
          <a:ext cx="8887146" cy="129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7" name="Прямоугольник: скругленные углы 66">
            <a:extLst>
              <a:ext uri="{FF2B5EF4-FFF2-40B4-BE49-F238E27FC236}">
                <a16:creationId xmlns:a16="http://schemas.microsoft.com/office/drawing/2014/main" id="{5B524EDD-1798-495F-99A8-F25D32214348}"/>
              </a:ext>
            </a:extLst>
          </p:cNvPr>
          <p:cNvSpPr/>
          <p:nvPr/>
        </p:nvSpPr>
        <p:spPr>
          <a:xfrm rot="16200000">
            <a:off x="226507" y="548009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- 14</a:t>
            </a:r>
          </a:p>
        </p:txBody>
      </p:sp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73F7322D-CCF5-4B38-891E-05B21E88C0F8}"/>
              </a:ext>
            </a:extLst>
          </p:cNvPr>
          <p:cNvSpPr/>
          <p:nvPr/>
        </p:nvSpPr>
        <p:spPr>
          <a:xfrm rot="16200000">
            <a:off x="1640576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- 5</a:t>
            </a: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id="{6FA640DF-9492-4D68-A4FC-0B19F55FACED}"/>
              </a:ext>
            </a:extLst>
          </p:cNvPr>
          <p:cNvSpPr/>
          <p:nvPr/>
        </p:nvSpPr>
        <p:spPr>
          <a:xfrm rot="16200000">
            <a:off x="3173769" y="5476740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- 13</a:t>
            </a:r>
          </a:p>
        </p:txBody>
      </p:sp>
      <p:sp>
        <p:nvSpPr>
          <p:cNvPr id="70" name="Прямоугольник: скругленные углы 69">
            <a:extLst>
              <a:ext uri="{FF2B5EF4-FFF2-40B4-BE49-F238E27FC236}">
                <a16:creationId xmlns:a16="http://schemas.microsoft.com/office/drawing/2014/main" id="{D679F300-BE90-4D6D-BE12-F89353572218}"/>
              </a:ext>
            </a:extLst>
          </p:cNvPr>
          <p:cNvSpPr/>
          <p:nvPr/>
        </p:nvSpPr>
        <p:spPr>
          <a:xfrm rot="16200000">
            <a:off x="4675729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- 18</a:t>
            </a: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:a16="http://schemas.microsoft.com/office/drawing/2014/main" id="{FAF79122-0030-4F22-85ED-9A8AA5F774B8}"/>
              </a:ext>
            </a:extLst>
          </p:cNvPr>
          <p:cNvSpPr/>
          <p:nvPr/>
        </p:nvSpPr>
        <p:spPr>
          <a:xfrm rot="16200000">
            <a:off x="6230213" y="5482409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- 6</a:t>
            </a:r>
          </a:p>
        </p:txBody>
      </p:sp>
      <p:sp>
        <p:nvSpPr>
          <p:cNvPr id="72" name="Прямоугольник: скругленные углы 71">
            <a:extLst>
              <a:ext uri="{FF2B5EF4-FFF2-40B4-BE49-F238E27FC236}">
                <a16:creationId xmlns:a16="http://schemas.microsoft.com/office/drawing/2014/main" id="{CB343A1E-0676-4DAE-BF98-74567A6AFE41}"/>
              </a:ext>
            </a:extLst>
          </p:cNvPr>
          <p:cNvSpPr/>
          <p:nvPr/>
        </p:nvSpPr>
        <p:spPr>
          <a:xfrm rot="16200000">
            <a:off x="7749371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- 3</a:t>
            </a:r>
          </a:p>
        </p:txBody>
      </p:sp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id="{00B3AC75-9634-4B9C-AAF1-20BDD5665519}"/>
              </a:ext>
            </a:extLst>
          </p:cNvPr>
          <p:cNvSpPr/>
          <p:nvPr/>
        </p:nvSpPr>
        <p:spPr>
          <a:xfrm rot="16200000">
            <a:off x="9221684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763BEEF-84E9-497D-8180-63D23E3B7687}"/>
              </a:ext>
            </a:extLst>
          </p:cNvPr>
          <p:cNvSpPr txBox="1"/>
          <p:nvPr/>
        </p:nvSpPr>
        <p:spPr>
          <a:xfrm>
            <a:off x="1944387" y="3537618"/>
            <a:ext cx="60977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Arial Narrow" panose="020B0606020202030204" pitchFamily="34" charset="0"/>
              </a:rPr>
              <a:t>медицинское образование</a:t>
            </a:r>
            <a:endParaRPr lang="ru-RU" sz="1200" b="1" dirty="0"/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158CAB6A-9BC0-4C16-B24B-5F1EE1F8B426}"/>
              </a:ext>
            </a:extLst>
          </p:cNvPr>
          <p:cNvSpPr/>
          <p:nvPr/>
        </p:nvSpPr>
        <p:spPr>
          <a:xfrm>
            <a:off x="7197827" y="1941485"/>
            <a:ext cx="4491790" cy="59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Секция дополнительного и 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неформального образования</a:t>
            </a:r>
          </a:p>
        </p:txBody>
      </p:sp>
      <p:sp>
        <p:nvSpPr>
          <p:cNvPr id="3" name="Облачко с текстом: прямоугольное со скругленными углами 2">
            <a:extLst>
              <a:ext uri="{FF2B5EF4-FFF2-40B4-BE49-F238E27FC236}">
                <a16:creationId xmlns:a16="http://schemas.microsoft.com/office/drawing/2014/main" id="{C5EC96CF-1812-4D91-9099-3BB7CCCB72BA}"/>
              </a:ext>
            </a:extLst>
          </p:cNvPr>
          <p:cNvSpPr/>
          <p:nvPr/>
        </p:nvSpPr>
        <p:spPr>
          <a:xfrm>
            <a:off x="8157665" y="558057"/>
            <a:ext cx="3367309" cy="1040774"/>
          </a:xfrm>
          <a:prstGeom prst="wedgeRoundRectCallout">
            <a:avLst>
              <a:gd name="adj1" fmla="val -55689"/>
              <a:gd name="adj2" fmla="val -2471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69B9D4-B7C9-4CA8-9562-21533D58DC3B}"/>
              </a:ext>
            </a:extLst>
          </p:cNvPr>
          <p:cNvSpPr txBox="1"/>
          <p:nvPr/>
        </p:nvSpPr>
        <p:spPr>
          <a:xfrm>
            <a:off x="8194733" y="549669"/>
            <a:ext cx="31664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B0F0"/>
                </a:solidFill>
                <a:latin typeface="Arial Narrow" panose="020B0606020202030204" pitchFamily="34" charset="0"/>
              </a:rPr>
              <a:t>Принятие решения по подходам системы </a:t>
            </a:r>
            <a:r>
              <a:rPr lang="ru-RU" sz="1200" dirty="0" err="1">
                <a:solidFill>
                  <a:srgbClr val="00B0F0"/>
                </a:solidFill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solidFill>
                  <a:srgbClr val="00B0F0"/>
                </a:solidFill>
                <a:latin typeface="Arial Narrow" panose="020B0606020202030204" pitchFamily="34" charset="0"/>
              </a:rPr>
              <a:t> (НРК, ОРК и ПС), участие в формировании стратегии, внешней и внутренней систем обеспечения качества </a:t>
            </a:r>
            <a:r>
              <a:rPr lang="ru-RU" sz="1200" dirty="0" err="1">
                <a:solidFill>
                  <a:srgbClr val="00B0F0"/>
                </a:solidFill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РЕКТОРА И ПРОРЕКТОРА</a:t>
            </a:r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  <a:endParaRPr lang="ru-RU" sz="12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306201-48B8-4BE8-9112-BA4E1E36E79E}"/>
              </a:ext>
            </a:extLst>
          </p:cNvPr>
          <p:cNvSpPr txBox="1"/>
          <p:nvPr/>
        </p:nvSpPr>
        <p:spPr>
          <a:xfrm>
            <a:off x="3105874" y="2749256"/>
            <a:ext cx="610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B0F0"/>
                </a:solidFill>
                <a:latin typeface="Arial Narrow" panose="020B0606020202030204" pitchFamily="34" charset="0"/>
              </a:rPr>
              <a:t>уровневые дескрипторы</a:t>
            </a:r>
          </a:p>
        </p:txBody>
      </p:sp>
    </p:spTree>
    <p:extLst>
      <p:ext uri="{BB962C8B-B14F-4D97-AF65-F5344CB8AC3E}">
        <p14:creationId xmlns:p14="http://schemas.microsoft.com/office/powerpoint/2010/main" val="30903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46620059-8545-4FF8-A7BF-28924BE4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34"/>
            <a:ext cx="10515600" cy="831977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Секции  по дополнительному  и неформальному образованию </a:t>
            </a:r>
            <a:b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УМО  РУМС  по направлению подготовки «Здравоохранение» на 2021-2022 учебный год</a:t>
            </a: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B664343-1B82-44EA-9C47-992D9AC91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020" y="976176"/>
            <a:ext cx="11257547" cy="12652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 Narrow" panose="020B0606020202030204" pitchFamily="34" charset="0"/>
              </a:rPr>
              <a:t>Председатель – </a:t>
            </a:r>
            <a:r>
              <a:rPr lang="ru-RU" sz="1600" dirty="0" err="1">
                <a:latin typeface="Arial Narrow" panose="020B0606020202030204" pitchFamily="34" charset="0"/>
              </a:rPr>
              <a:t>Султангазиева</a:t>
            </a:r>
            <a:r>
              <a:rPr lang="ru-RU" sz="1600" dirty="0">
                <a:latin typeface="Arial Narrow" panose="020B0606020202030204" pitchFamily="34" charset="0"/>
              </a:rPr>
              <a:t> А.Т. </a:t>
            </a:r>
            <a:r>
              <a:rPr lang="ru-RU" sz="1600" dirty="0" err="1">
                <a:latin typeface="Arial Narrow" panose="020B0606020202030204" pitchFamily="34" charset="0"/>
              </a:rPr>
              <a:t>КазНМУ</a:t>
            </a:r>
            <a:r>
              <a:rPr lang="ru-RU" sz="1600" dirty="0">
                <a:latin typeface="Arial Narrow" panose="020B0606020202030204" pitchFamily="34" charset="0"/>
              </a:rPr>
              <a:t> (29 из 30 голосов)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 Narrow" panose="020B0606020202030204" pitchFamily="34" charset="0"/>
              </a:rPr>
              <a:t>Заместитель председателя – </a:t>
            </a:r>
            <a:r>
              <a:rPr lang="ru-RU" sz="1600" dirty="0" err="1">
                <a:latin typeface="Arial Narrow" panose="020B0606020202030204" pitchFamily="34" charset="0"/>
              </a:rPr>
              <a:t>Ержанова</a:t>
            </a:r>
            <a:r>
              <a:rPr lang="ru-RU" sz="1600" dirty="0">
                <a:latin typeface="Arial Narrow" panose="020B0606020202030204" pitchFamily="34" charset="0"/>
              </a:rPr>
              <a:t> Ф.Н. УДП (28 голосов из 30)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 Narrow" panose="020B0606020202030204" pitchFamily="34" charset="0"/>
              </a:rPr>
              <a:t>Заместитель председателя – Ибраева Г.А. НЦНО (27 голосов из 30)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 Narrow" panose="020B0606020202030204" pitchFamily="34" charset="0"/>
              </a:rPr>
              <a:t>Секретарь - Камалова Б.Б. </a:t>
            </a:r>
            <a:r>
              <a:rPr lang="ru-RU" sz="1600" dirty="0" err="1">
                <a:latin typeface="Arial Narrow" panose="020B0606020202030204" pitchFamily="34" charset="0"/>
              </a:rPr>
              <a:t>КазНМУ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D62786A-4174-4D1F-B961-41E3E2BC9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96278"/>
              </p:ext>
            </p:extLst>
          </p:nvPr>
        </p:nvGraphicFramePr>
        <p:xfrm>
          <a:off x="389020" y="2108992"/>
          <a:ext cx="10519612" cy="4484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717">
                  <a:extLst>
                    <a:ext uri="{9D8B030D-6E8A-4147-A177-3AD203B41FA5}">
                      <a16:colId xmlns:a16="http://schemas.microsoft.com/office/drawing/2014/main" val="1873494451"/>
                    </a:ext>
                  </a:extLst>
                </a:gridCol>
                <a:gridCol w="6673516">
                  <a:extLst>
                    <a:ext uri="{9D8B030D-6E8A-4147-A177-3AD203B41FA5}">
                      <a16:colId xmlns:a16="http://schemas.microsoft.com/office/drawing/2014/main" val="1086406155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2093881552"/>
                    </a:ext>
                  </a:extLst>
                </a:gridCol>
              </a:tblGrid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№/п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Наименование организации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Кол-во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2955782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НАО «Казахский национальный медицинский университет  им. С.Д.Асфендиярова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2052352300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АО «Национальный научный центр хирургии им. А.Н.Сызганова»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546927589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НАО «Медицинский университет Астана»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3351099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ТОО «Казахстанский медицинский университет «Высшая школа общественного здравоохранения»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4208731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НАО «Медицинский университет Семей»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4008097423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НУО «Казахстанско-Российский медицинский университет»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268881944"/>
                  </a:ext>
                </a:extLst>
              </a:tr>
              <a:tr h="10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ТОО Национальный центр непрерывного образования «PROFESSIONAL»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3064063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8.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РГП на ПХВ «Больница Медицинского центра Управления делами Президента Республики Казахстан»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3529250811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НАО «Медицинский университет Караганды»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1916675583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10.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АО «Научный центр педиатрии и детской хирургии»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1450348783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11.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РГП на ПХВ «Казахский национальный университет имени аль-Фараби»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1407866911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12.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АО «Южно-Казахстанская медицинская академия»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1978372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13.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ТОО «Научно-исследовательский Международный институт последипломного образования»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2898639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14.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 АО «Научно-исследовательский институт кардиологии и внутренних болезней»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2740895550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15.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 АО «Научный центр акушерства, гинекологии и перинаталогии»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205874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16.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Республиканское общественное объединение «Казахская коллегия ревматологии»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1602446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17.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РГП на ПХВ «Национальный научный центр фтизиопульмонологии РК» МЗ РК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1052769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18.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НАО «Западно-Казахстанский медицинский университет             им.Марата Оспанова»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4131121657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19.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ТОО «Республиканский высший медицинский колледж»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1153434758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20.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АО «Научный центр урологии»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3500172080"/>
                  </a:ext>
                </a:extLst>
              </a:tr>
              <a:tr h="267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21.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Учреждение «Международный казахско-турецкий университет имени Ходжи Ахмеда Ясави»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extLst>
                  <a:ext uri="{0D108BD9-81ED-4DB2-BD59-A6C34878D82A}">
                    <a16:rowId xmlns:a16="http://schemas.microsoft.com/office/drawing/2014/main" val="3723313749"/>
                  </a:ext>
                </a:extLst>
              </a:tr>
              <a:tr h="129189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Всего из 21 организации 30 человек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4" marR="539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05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56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46620059-8545-4FF8-A7BF-28924BE4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0971"/>
            <a:ext cx="10515600" cy="831977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в План работы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Секции  дополнительного  и неформального образования </a:t>
            </a:r>
            <a:b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УМО  РУМС  по направлению подготовки «Здравоохранение» на 2021-2022 учебный год</a:t>
            </a: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BEE6953-EBD1-42B1-BE4A-4DED2DE67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71159"/>
              </p:ext>
            </p:extLst>
          </p:nvPr>
        </p:nvGraphicFramePr>
        <p:xfrm>
          <a:off x="635668" y="1435165"/>
          <a:ext cx="10920663" cy="3665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703">
                  <a:extLst>
                    <a:ext uri="{9D8B030D-6E8A-4147-A177-3AD203B41FA5}">
                      <a16:colId xmlns:a16="http://schemas.microsoft.com/office/drawing/2014/main" val="4166774573"/>
                    </a:ext>
                  </a:extLst>
                </a:gridCol>
                <a:gridCol w="6136370">
                  <a:extLst>
                    <a:ext uri="{9D8B030D-6E8A-4147-A177-3AD203B41FA5}">
                      <a16:colId xmlns:a16="http://schemas.microsoft.com/office/drawing/2014/main" val="1163845945"/>
                    </a:ext>
                  </a:extLst>
                </a:gridCol>
                <a:gridCol w="1992225">
                  <a:extLst>
                    <a:ext uri="{9D8B030D-6E8A-4147-A177-3AD203B41FA5}">
                      <a16:colId xmlns:a16="http://schemas.microsoft.com/office/drawing/2014/main" val="3982814286"/>
                    </a:ext>
                  </a:extLst>
                </a:gridCol>
                <a:gridCol w="2259365">
                  <a:extLst>
                    <a:ext uri="{9D8B030D-6E8A-4147-A177-3AD203B41FA5}">
                      <a16:colId xmlns:a16="http://schemas.microsoft.com/office/drawing/2014/main" val="3000319218"/>
                    </a:ext>
                  </a:extLst>
                </a:gridCol>
              </a:tblGrid>
              <a:tr h="415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extLst>
                  <a:ext uri="{0D108BD9-81ED-4DB2-BD59-A6C34878D82A}">
                    <a16:rowId xmlns:a16="http://schemas.microsoft.com/office/drawing/2014/main" val="1670116422"/>
                  </a:ext>
                </a:extLst>
              </a:tr>
              <a:tr h="28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Утверждение состава Секции ДО и НФО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УМО РУМС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Состав секции на сайте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3299951255"/>
                  </a:ext>
                </a:extLst>
              </a:tr>
              <a:tr h="423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Утверждение Плана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работы Секции ДО и НФО УМО  РУМС  по направлению подготовки «Здравоохранение»</a:t>
                      </a: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 на 2021-2022 учебный год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УМО РУМС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План работы на сайте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39114524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Обсуждение  поэтапного внедрения сертификационных курсов (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независимая оценка, экспертиза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и т.д.)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Экспертное заключения УМО РУМС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159998544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Подготовка рекомендаций по планированию и реализации программ/мероприятий неформального образования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рекомендации</a:t>
                      </a: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1153295083"/>
                  </a:ext>
                </a:extLst>
              </a:tr>
              <a:tr h="6350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Обсуждение вопросов внесения  изменений и дополнений в нормативные правовые акты по дополнительному и неформальному образованию в области здравоохранения РК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Предложения в МЗ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2869112323"/>
                  </a:ext>
                </a:extLst>
              </a:tr>
              <a:tr h="423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Разработка методологии сертификации экспертов ОП/независимой оценки по программам дополнительного образования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Проект Методологии в МЗ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222986653"/>
                  </a:ext>
                </a:extLst>
              </a:tr>
              <a:tr h="28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Отчет Секции по итогам работы 2021-2022уч.года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Председатель Секции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Отчет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7052148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7EDA29-6322-4F69-914D-95156A4D2AC1}"/>
              </a:ext>
            </a:extLst>
          </p:cNvPr>
          <p:cNvSpPr txBox="1"/>
          <p:nvPr/>
        </p:nvSpPr>
        <p:spPr>
          <a:xfrm>
            <a:off x="635668" y="5412867"/>
            <a:ext cx="109206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Заседания Секции не реже 1 раза в 2 месяца.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Состав, планы, отчеты, материалы и решения заседаний публикуются на сайте </a:t>
            </a:r>
            <a:r>
              <a:rPr lang="ru-RU" sz="1600" baseline="0" dirty="0" err="1">
                <a:latin typeface="Arial Narrow" panose="020B0606020202030204" pitchFamily="34" charset="0"/>
              </a:rPr>
              <a:t>КазНМУ</a:t>
            </a:r>
            <a:r>
              <a:rPr lang="ru-RU" sz="1600" baseline="0" dirty="0">
                <a:latin typeface="Arial Narrow" panose="020B0606020202030204" pitchFamily="34" charset="0"/>
              </a:rPr>
              <a:t>. 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Секции подотчетны УМО, вопросы по ДО и НФО до вынесения на заседание УМО прорабатываются Секцией..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Ответственность за деятельность Секции, включая отчетность возлагается на председателя Секции.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4374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407BD-9AAC-4F78-999C-DCEADCE1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225043"/>
            <a:ext cx="12192000" cy="45214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Секции  высшего и послевузовского образования </a:t>
            </a:r>
            <a:b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УМО  РУМС  по направлению подготовки «Здравоохранение» на 2021-2022 учебный год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9C0DF5F-EEC5-4351-B697-AB7C6A9E6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030659"/>
              </p:ext>
            </p:extLst>
          </p:nvPr>
        </p:nvGraphicFramePr>
        <p:xfrm>
          <a:off x="403964" y="1398656"/>
          <a:ext cx="3452408" cy="446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0D385BC-F7DF-40EE-BCD1-A6FF0BD8AFD3}"/>
              </a:ext>
            </a:extLst>
          </p:cNvPr>
          <p:cNvSpPr txBox="1"/>
          <p:nvPr/>
        </p:nvSpPr>
        <p:spPr>
          <a:xfrm>
            <a:off x="1224838" y="1928969"/>
            <a:ext cx="2497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Arial Narrow" panose="020B0606020202030204" pitchFamily="34" charset="0"/>
              </a:rPr>
              <a:t>Медицинские вузы – 16-24</a:t>
            </a:r>
          </a:p>
        </p:txBody>
      </p:sp>
      <p:graphicFrame>
        <p:nvGraphicFramePr>
          <p:cNvPr id="58" name="Объект 3">
            <a:extLst>
              <a:ext uri="{FF2B5EF4-FFF2-40B4-BE49-F238E27FC236}">
                <a16:creationId xmlns:a16="http://schemas.microsoft.com/office/drawing/2014/main" id="{FBC1E4CC-67F4-4BF6-BF73-633AB060FB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259790"/>
              </p:ext>
            </p:extLst>
          </p:nvPr>
        </p:nvGraphicFramePr>
        <p:xfrm>
          <a:off x="4308238" y="1392667"/>
          <a:ext cx="3452408" cy="3226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FF834373-18B2-49C6-96C9-F31809B600CF}"/>
              </a:ext>
            </a:extLst>
          </p:cNvPr>
          <p:cNvSpPr txBox="1"/>
          <p:nvPr/>
        </p:nvSpPr>
        <p:spPr>
          <a:xfrm>
            <a:off x="4938484" y="1906780"/>
            <a:ext cx="26884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Arial Narrow" panose="020B0606020202030204" pitchFamily="34" charset="0"/>
              </a:rPr>
              <a:t>Медицинские факультеты/школы – 5-10</a:t>
            </a:r>
          </a:p>
        </p:txBody>
      </p:sp>
      <p:graphicFrame>
        <p:nvGraphicFramePr>
          <p:cNvPr id="60" name="Объект 3">
            <a:extLst>
              <a:ext uri="{FF2B5EF4-FFF2-40B4-BE49-F238E27FC236}">
                <a16:creationId xmlns:a16="http://schemas.microsoft.com/office/drawing/2014/main" id="{1917A2D5-3320-45FE-AD03-07B085643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494852"/>
              </p:ext>
            </p:extLst>
          </p:nvPr>
        </p:nvGraphicFramePr>
        <p:xfrm>
          <a:off x="8290784" y="1487767"/>
          <a:ext cx="3374136" cy="310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2ABEEEB0-0BA2-4505-BA60-21E50772DD7B}"/>
              </a:ext>
            </a:extLst>
          </p:cNvPr>
          <p:cNvSpPr txBox="1"/>
          <p:nvPr/>
        </p:nvSpPr>
        <p:spPr>
          <a:xfrm>
            <a:off x="8890859" y="1906780"/>
            <a:ext cx="217398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Arial Narrow" panose="020B0606020202030204" pitchFamily="34" charset="0"/>
              </a:rPr>
              <a:t>Стейкхолдеры – 3</a:t>
            </a:r>
          </a:p>
        </p:txBody>
      </p:sp>
      <p:graphicFrame>
        <p:nvGraphicFramePr>
          <p:cNvPr id="62" name="Объект 3">
            <a:extLst>
              <a:ext uri="{FF2B5EF4-FFF2-40B4-BE49-F238E27FC236}">
                <a16:creationId xmlns:a16="http://schemas.microsoft.com/office/drawing/2014/main" id="{11A85343-2B59-415C-B438-2706CC6DA1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777321"/>
              </p:ext>
            </p:extLst>
          </p:nvPr>
        </p:nvGraphicFramePr>
        <p:xfrm>
          <a:off x="8251318" y="4696618"/>
          <a:ext cx="3374136" cy="222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7A58A1B8-5520-4689-B313-0459FACB442A}"/>
              </a:ext>
            </a:extLst>
          </p:cNvPr>
          <p:cNvSpPr txBox="1"/>
          <p:nvPr/>
        </p:nvSpPr>
        <p:spPr>
          <a:xfrm>
            <a:off x="8962974" y="5114961"/>
            <a:ext cx="24387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Arial Narrow" panose="020B0606020202030204" pitchFamily="34" charset="0"/>
              </a:rPr>
              <a:t>Организации  науки – 15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4FF0684-43B0-438E-8AC0-3C76626913B4}"/>
              </a:ext>
            </a:extLst>
          </p:cNvPr>
          <p:cNvSpPr txBox="1"/>
          <p:nvPr/>
        </p:nvSpPr>
        <p:spPr>
          <a:xfrm>
            <a:off x="359118" y="814349"/>
            <a:ext cx="7931666" cy="84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Arial Narrow" panose="020B0606020202030204" pitchFamily="34" charset="0"/>
              </a:rPr>
              <a:t>Председатель –  </a:t>
            </a:r>
            <a:r>
              <a:rPr lang="ru-RU" sz="12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выбрать на заседании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dirty="0">
                <a:latin typeface="Arial Narrow" panose="020B0606020202030204" pitchFamily="34" charset="0"/>
              </a:rPr>
              <a:t>Заместитель председателя по высшему образованию – </a:t>
            </a:r>
            <a:r>
              <a:rPr lang="ru-RU" sz="12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выбрать на заседании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Arial Narrow" panose="020B0606020202030204" pitchFamily="34" charset="0"/>
              </a:rPr>
              <a:t>Заместитель председателя по послевузовскому образованию – </a:t>
            </a:r>
            <a:r>
              <a:rPr lang="ru-RU" sz="12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выбрать на заседании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Arial Narrow" panose="020B0606020202030204" pitchFamily="34" charset="0"/>
              </a:rPr>
              <a:t>Секретарь – </a:t>
            </a:r>
            <a:r>
              <a:rPr lang="ru-RU" sz="12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кандидатура предлагается председателем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228593C-E9C8-4CA4-815A-E7513C1BB8CB}"/>
              </a:ext>
            </a:extLst>
          </p:cNvPr>
          <p:cNvSpPr txBox="1"/>
          <p:nvPr/>
        </p:nvSpPr>
        <p:spPr>
          <a:xfrm>
            <a:off x="403964" y="5954142"/>
            <a:ext cx="609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Предложение: включить представителей СП:</a:t>
            </a:r>
          </a:p>
          <a:p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УМО, ДАР, деканы, руководители интернатуры/резидентуры, директора ОП.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F3A9B5-4D67-436D-96AF-5942C5DFDC55}"/>
              </a:ext>
            </a:extLst>
          </p:cNvPr>
          <p:cNvSpPr txBox="1"/>
          <p:nvPr/>
        </p:nvSpPr>
        <p:spPr>
          <a:xfrm>
            <a:off x="2642687" y="2553115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FDB49CA-BDC7-468E-81EF-996C91A10BCB}"/>
              </a:ext>
            </a:extLst>
          </p:cNvPr>
          <p:cNvSpPr txBox="1"/>
          <p:nvPr/>
        </p:nvSpPr>
        <p:spPr>
          <a:xfrm>
            <a:off x="2622675" y="4099469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773BC69-974E-4F5E-A760-A175CA171F86}"/>
              </a:ext>
            </a:extLst>
          </p:cNvPr>
          <p:cNvSpPr txBox="1"/>
          <p:nvPr/>
        </p:nvSpPr>
        <p:spPr>
          <a:xfrm>
            <a:off x="2659606" y="4508595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642882-2656-4D52-80DC-8396974F9AFA}"/>
              </a:ext>
            </a:extLst>
          </p:cNvPr>
          <p:cNvSpPr txBox="1"/>
          <p:nvPr/>
        </p:nvSpPr>
        <p:spPr>
          <a:xfrm>
            <a:off x="2659606" y="4918130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995C831-E24A-4247-8128-C9BE6B1201BB}"/>
              </a:ext>
            </a:extLst>
          </p:cNvPr>
          <p:cNvSpPr txBox="1"/>
          <p:nvPr/>
        </p:nvSpPr>
        <p:spPr>
          <a:xfrm>
            <a:off x="2659606" y="5327665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CC39BD-F262-45EE-A634-BB16049A6A5B}"/>
              </a:ext>
            </a:extLst>
          </p:cNvPr>
          <p:cNvSpPr txBox="1"/>
          <p:nvPr/>
        </p:nvSpPr>
        <p:spPr>
          <a:xfrm>
            <a:off x="2625120" y="2969695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4CBF989-3CD4-4E9B-80C9-C81E1039452B}"/>
              </a:ext>
            </a:extLst>
          </p:cNvPr>
          <p:cNvSpPr txBox="1"/>
          <p:nvPr/>
        </p:nvSpPr>
        <p:spPr>
          <a:xfrm>
            <a:off x="2598028" y="3386275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C626560-5A5D-4922-885B-5B883809ADBC}"/>
              </a:ext>
            </a:extLst>
          </p:cNvPr>
          <p:cNvSpPr txBox="1"/>
          <p:nvPr/>
        </p:nvSpPr>
        <p:spPr>
          <a:xfrm>
            <a:off x="2599511" y="3742872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2-3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A11AA7D-2868-4B8C-AB75-DA1855D7CF9A}"/>
              </a:ext>
            </a:extLst>
          </p:cNvPr>
          <p:cNvSpPr txBox="1"/>
          <p:nvPr/>
        </p:nvSpPr>
        <p:spPr>
          <a:xfrm>
            <a:off x="6700055" y="2503772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9A971EE-11D0-4CB3-BAB4-9E6F4B1EBD1A}"/>
              </a:ext>
            </a:extLst>
          </p:cNvPr>
          <p:cNvSpPr txBox="1"/>
          <p:nvPr/>
        </p:nvSpPr>
        <p:spPr>
          <a:xfrm>
            <a:off x="6736524" y="3703402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D80854-95D8-4EA8-93E9-342BA6D28005}"/>
              </a:ext>
            </a:extLst>
          </p:cNvPr>
          <p:cNvSpPr txBox="1"/>
          <p:nvPr/>
        </p:nvSpPr>
        <p:spPr>
          <a:xfrm>
            <a:off x="6745690" y="4170041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6DE1A1C-2DD9-45FD-98E0-DE17C3D007C4}"/>
              </a:ext>
            </a:extLst>
          </p:cNvPr>
          <p:cNvSpPr txBox="1"/>
          <p:nvPr/>
        </p:nvSpPr>
        <p:spPr>
          <a:xfrm>
            <a:off x="6736524" y="3259723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FF39A08-CEBA-4F42-95E6-4C407A44D92A}"/>
              </a:ext>
            </a:extLst>
          </p:cNvPr>
          <p:cNvSpPr txBox="1"/>
          <p:nvPr/>
        </p:nvSpPr>
        <p:spPr>
          <a:xfrm>
            <a:off x="6708456" y="2868607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249891C-4311-4805-8615-C626468FCAD5}"/>
              </a:ext>
            </a:extLst>
          </p:cNvPr>
          <p:cNvSpPr txBox="1"/>
          <p:nvPr/>
        </p:nvSpPr>
        <p:spPr>
          <a:xfrm>
            <a:off x="10546165" y="2522110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0AC64CA-69F9-4891-BAF5-A764593B11B0}"/>
              </a:ext>
            </a:extLst>
          </p:cNvPr>
          <p:cNvSpPr txBox="1"/>
          <p:nvPr/>
        </p:nvSpPr>
        <p:spPr>
          <a:xfrm>
            <a:off x="10546165" y="3294867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91495A6-19C8-40E2-948D-A847741BAC36}"/>
              </a:ext>
            </a:extLst>
          </p:cNvPr>
          <p:cNvSpPr txBox="1"/>
          <p:nvPr/>
        </p:nvSpPr>
        <p:spPr>
          <a:xfrm>
            <a:off x="10546165" y="4099469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97C405-D03D-4BA9-A184-52B6C167634C}"/>
              </a:ext>
            </a:extLst>
          </p:cNvPr>
          <p:cNvSpPr txBox="1"/>
          <p:nvPr/>
        </p:nvSpPr>
        <p:spPr>
          <a:xfrm>
            <a:off x="7902268" y="962303"/>
            <a:ext cx="407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Ожидаемое число представителей: 24-37</a:t>
            </a:r>
          </a:p>
        </p:txBody>
      </p:sp>
    </p:spTree>
    <p:extLst>
      <p:ext uri="{BB962C8B-B14F-4D97-AF65-F5344CB8AC3E}">
        <p14:creationId xmlns:p14="http://schemas.microsoft.com/office/powerpoint/2010/main" val="63701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46620059-8545-4FF8-A7BF-28924BE4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71"/>
            <a:ext cx="10515600" cy="831977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в План работы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Секции  высшего и послевузовского образования </a:t>
            </a:r>
            <a:b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УМО  РУМС  по направлению подготовки «Здравоохранение» на 2021-2022 учебный год</a:t>
            </a: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BEE6953-EBD1-42B1-BE4A-4DED2DE67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432589"/>
              </p:ext>
            </p:extLst>
          </p:nvPr>
        </p:nvGraphicFramePr>
        <p:xfrm>
          <a:off x="635668" y="1104550"/>
          <a:ext cx="10920663" cy="4209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757">
                  <a:extLst>
                    <a:ext uri="{9D8B030D-6E8A-4147-A177-3AD203B41FA5}">
                      <a16:colId xmlns:a16="http://schemas.microsoft.com/office/drawing/2014/main" val="4166774573"/>
                    </a:ext>
                  </a:extLst>
                </a:gridCol>
                <a:gridCol w="6190316">
                  <a:extLst>
                    <a:ext uri="{9D8B030D-6E8A-4147-A177-3AD203B41FA5}">
                      <a16:colId xmlns:a16="http://schemas.microsoft.com/office/drawing/2014/main" val="1163845945"/>
                    </a:ext>
                  </a:extLst>
                </a:gridCol>
                <a:gridCol w="1992225">
                  <a:extLst>
                    <a:ext uri="{9D8B030D-6E8A-4147-A177-3AD203B41FA5}">
                      <a16:colId xmlns:a16="http://schemas.microsoft.com/office/drawing/2014/main" val="3982814286"/>
                    </a:ext>
                  </a:extLst>
                </a:gridCol>
                <a:gridCol w="2259365">
                  <a:extLst>
                    <a:ext uri="{9D8B030D-6E8A-4147-A177-3AD203B41FA5}">
                      <a16:colId xmlns:a16="http://schemas.microsoft.com/office/drawing/2014/main" val="3000319218"/>
                    </a:ext>
                  </a:extLst>
                </a:gridCol>
              </a:tblGrid>
              <a:tr h="415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 anchor="ctr"/>
                </a:tc>
                <a:extLst>
                  <a:ext uri="{0D108BD9-81ED-4DB2-BD59-A6C34878D82A}">
                    <a16:rowId xmlns:a16="http://schemas.microsoft.com/office/drawing/2014/main" val="1670116422"/>
                  </a:ext>
                </a:extLst>
              </a:tr>
              <a:tr h="28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Утверждение состава Секции ВО и ПВО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УМО РУМС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Состав Секции на сайте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3299951255"/>
                  </a:ext>
                </a:extLst>
              </a:tr>
              <a:tr h="423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Утверждение Плана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работы Секции ВО и ПВО УМО  РУМС  по направлению подготовки «Здравоохранение»</a:t>
                      </a: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 на 2021-2022 учебный год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УМО РУМС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План работы на сайте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39114524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Пилот независимой оценки обучающихся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Дорожная карта и др.</a:t>
                      </a: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15999854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Каталог компетенций ОП уровней подготовки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Каталог</a:t>
                      </a: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11532950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Механизмы признания и </a:t>
                      </a:r>
                      <a:r>
                        <a:rPr lang="ru-RU" sz="1600" kern="120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перезачета</a:t>
                      </a: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результатов обучения всех уровней, включая ДО и НФО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рекомендации</a:t>
                      </a: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40358284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Пересмотр типовых учебных планов и программ для реализации ГОСО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Проекты </a:t>
                      </a: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540461793"/>
                  </a:ext>
                </a:extLst>
              </a:tr>
              <a:tr h="6350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вопросы организации учебного процесса и оценки по высшему и послевузовскому образованию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Предложения в МЗ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2869112323"/>
                  </a:ext>
                </a:extLst>
              </a:tr>
              <a:tr h="423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Обсуждение вопросов внесения  изменений и дополнений в нормативные правовые акты высшего и послевузовского образования в области образования и здравоохранения РК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Рабочая группа Секции</a:t>
                      </a: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Предложения в МЗ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222986653"/>
                  </a:ext>
                </a:extLst>
              </a:tr>
              <a:tr h="28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Отчет Секции по итогам работы 2021-2022уч.года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Председатель Секции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Отчет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10" marR="37610" marT="0" marB="0"/>
                </a:tc>
                <a:extLst>
                  <a:ext uri="{0D108BD9-81ED-4DB2-BD59-A6C34878D82A}">
                    <a16:rowId xmlns:a16="http://schemas.microsoft.com/office/drawing/2014/main" val="7052148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7EDA29-6322-4F69-914D-95156A4D2AC1}"/>
              </a:ext>
            </a:extLst>
          </p:cNvPr>
          <p:cNvSpPr txBox="1"/>
          <p:nvPr/>
        </p:nvSpPr>
        <p:spPr>
          <a:xfrm>
            <a:off x="635668" y="5489811"/>
            <a:ext cx="109206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Заседания Секции не реже 1 раза в 2 месяца.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Состав, планы, отчеты, материалы и решения заседаний публикуются на сайте </a:t>
            </a:r>
            <a:r>
              <a:rPr lang="ru-RU" sz="1600" baseline="0" dirty="0" err="1">
                <a:latin typeface="Arial Narrow" panose="020B0606020202030204" pitchFamily="34" charset="0"/>
              </a:rPr>
              <a:t>КазНМУ</a:t>
            </a:r>
            <a:r>
              <a:rPr lang="ru-RU" sz="1600" baseline="0" dirty="0">
                <a:latin typeface="Arial Narrow" panose="020B0606020202030204" pitchFamily="34" charset="0"/>
              </a:rPr>
              <a:t>. 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Секции подотчетны УМО, вопросы по ДО и НФО до вынесения на заседание УМО прорабатываются Секцией..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aseline="0" dirty="0">
                <a:latin typeface="Arial Narrow" panose="020B0606020202030204" pitchFamily="34" charset="0"/>
              </a:rPr>
              <a:t>Ответственность за деятельность Секции, включая отчетность возлагается на председателя Секции.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7999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Проект решения: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325563"/>
            <a:ext cx="11313993" cy="4770070"/>
          </a:xfrm>
        </p:spPr>
        <p:txBody>
          <a:bodyPr>
            <a:normAutofit/>
          </a:bodyPr>
          <a:lstStyle/>
          <a:p>
            <a:pPr marL="914400" marR="889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kern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Состав и план работы секции УМО по дополнительному и неформальному образованию УМО по направлению «Здравоохранение» актуализировать и разместить на сайте УМО, ответственный председатель Секции ДО и НФО, срок исполнения до 1 декабря 2021г</a:t>
            </a:r>
          </a:p>
          <a:p>
            <a:pPr marL="914400" marR="889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kern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Состав и план работы секции УМО по высшему и послевузовскому образованию УМО по направлению «Здравоохранение» сформировать и разместить на сайте УМО, ответственный председатель Секции ВО и ПВО, срок исполнения до </a:t>
            </a:r>
            <a:r>
              <a:rPr lang="ru-RU" kern="120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 декабря </a:t>
            </a:r>
            <a:r>
              <a:rPr lang="ru-RU" kern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2021г</a:t>
            </a: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kern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03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1565</Words>
  <Application>Microsoft Office PowerPoint</Application>
  <PresentationFormat>Широкоэкранный</PresentationFormat>
  <Paragraphs>266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Тема Office</vt:lpstr>
      <vt:lpstr>О составе и формате работы Секции высшего и послевузовского уровней, Секции дополнительного образования УМО по направлению Здравоохранение  2021-2022 уч.г.</vt:lpstr>
      <vt:lpstr>Структура УМО по направлению подготовки «Здравоохранение»</vt:lpstr>
      <vt:lpstr>Состав Секции  по дополнительному  и неформальному образованию  при УМО  РУМС  по направлению подготовки «Здравоохранение» на 2021-2022 учебный год</vt:lpstr>
      <vt:lpstr>Предложения в План работы Секции  дополнительного  и неформального образования  при УМО  РУМС  по направлению подготовки «Здравоохранение» на 2021-2022 учебный год</vt:lpstr>
      <vt:lpstr>Состав Секции  высшего и послевузовского образования  при УМО  РУМС  по направлению подготовки «Здравоохранение» на 2021-2022 учебный год</vt:lpstr>
      <vt:lpstr>Предложения в План работы Секции  высшего и послевузовского образования  при УМО  РУМС  по направлению подготовки «Здравоохранение» на 2021-2022 учебный год</vt:lpstr>
      <vt:lpstr>Проект решения: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Botagoz Turdaliyeva</dc:creator>
  <cp:lastModifiedBy>Saule Sydykova</cp:lastModifiedBy>
  <cp:revision>86</cp:revision>
  <cp:lastPrinted>2021-02-11T05:12:37Z</cp:lastPrinted>
  <dcterms:created xsi:type="dcterms:W3CDTF">2021-02-04T09:23:17Z</dcterms:created>
  <dcterms:modified xsi:type="dcterms:W3CDTF">2021-11-24T08:42:43Z</dcterms:modified>
</cp:coreProperties>
</file>