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8" r:id="rId3"/>
    <p:sldId id="293" r:id="rId4"/>
    <p:sldId id="294" r:id="rId5"/>
    <p:sldId id="295" r:id="rId6"/>
    <p:sldId id="296" r:id="rId7"/>
    <p:sldId id="287" r:id="rId8"/>
    <p:sldId id="284" r:id="rId9"/>
    <p:sldId id="285" r:id="rId10"/>
    <p:sldId id="286" r:id="rId11"/>
    <p:sldId id="291" r:id="rId12"/>
    <p:sldId id="288" r:id="rId13"/>
    <p:sldId id="301" r:id="rId14"/>
    <p:sldId id="297" r:id="rId15"/>
    <p:sldId id="299" r:id="rId16"/>
    <p:sldId id="300" r:id="rId17"/>
  </p:sldIdLst>
  <p:sldSz cx="13004800" cy="9753600"/>
  <p:notesSz cx="13004800" cy="97536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40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60" autoAdjust="0"/>
    <p:restoredTop sz="94660"/>
  </p:normalViewPr>
  <p:slideViewPr>
    <p:cSldViewPr snapToGrid="0">
      <p:cViewPr>
        <p:scale>
          <a:sx n="80" d="100"/>
          <a:sy n="80" d="100"/>
        </p:scale>
        <p:origin x="-2028" y="-24"/>
      </p:cViewPr>
      <p:guideLst>
        <p:guide orient="horz" pos="2880"/>
        <p:guide pos="40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8A4F3-5EEF-0B4E-B119-C041F02D3721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68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A433E-95A7-8B49-90F3-B7E009629FF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815132" y="809868"/>
            <a:ext cx="11704320" cy="1015663"/>
          </a:xfrm>
        </p:spPr>
        <p:txBody>
          <a:bodyPr lIns="0" tIns="0" rIns="0" bIns="0"/>
          <a:lstStyle>
            <a:lvl1pPr>
              <a:defRPr sz="6600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 dirty="0"/>
              <a:t>Titolo esempio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815132" y="2423210"/>
            <a:ext cx="11704320" cy="492443"/>
          </a:xfrm>
        </p:spPr>
        <p:txBody>
          <a:bodyPr lIns="0" tIns="0" rIns="0" bIns="0"/>
          <a:lstStyle>
            <a:lvl1pPr>
              <a:defRPr sz="3200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 dirty="0"/>
              <a:t>testo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85873" y="8055404"/>
            <a:ext cx="2233182" cy="489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311" y="4063211"/>
            <a:ext cx="10990039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600"/>
              </a:lnSpc>
              <a:spcBef>
                <a:spcPts val="100"/>
              </a:spcBef>
            </a:pPr>
            <a:r>
              <a:rPr lang="de-DE" sz="6000" dirty="0" smtClean="0">
                <a:latin typeface="Cambria-BoldItalic"/>
                <a:cs typeface="Cambria-BoldItalic"/>
              </a:rPr>
              <a:t>Neuropsychiatry- </a:t>
            </a:r>
          </a:p>
          <a:p>
            <a:pPr marL="12700">
              <a:lnSpc>
                <a:spcPts val="6600"/>
              </a:lnSpc>
              <a:spcBef>
                <a:spcPts val="100"/>
              </a:spcBef>
            </a:pPr>
            <a:r>
              <a:rPr lang="de-DE" sz="6000" dirty="0" smtClean="0">
                <a:latin typeface="Cambria-BoldItalic"/>
                <a:cs typeface="Cambria-BoldItalic"/>
              </a:rPr>
              <a:t>a multidisciplinary approach</a:t>
            </a:r>
            <a:endParaRPr sz="6000" dirty="0">
              <a:latin typeface="Cambria-BoldItalic"/>
              <a:cs typeface="Cambria-BoldIt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6903534"/>
            <a:ext cx="884521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lang="it-IT" sz="2400" b="1" spc="-10" dirty="0" smtClean="0">
                <a:solidFill>
                  <a:srgbClr val="407EC9"/>
                </a:solidFill>
                <a:latin typeface="Cambria"/>
                <a:cs typeface="Cambria"/>
              </a:rPr>
              <a:t>Dr. </a:t>
            </a:r>
            <a:r>
              <a:rPr lang="it-IT" sz="2400" b="1" spc="-10" dirty="0">
                <a:solidFill>
                  <a:srgbClr val="407EC9"/>
                </a:solidFill>
                <a:latin typeface="Cambria"/>
                <a:cs typeface="Cambria"/>
              </a:rPr>
              <a:t>m</a:t>
            </a:r>
            <a:r>
              <a:rPr lang="it-IT" sz="2400" b="1" spc="-10" dirty="0" smtClean="0">
                <a:solidFill>
                  <a:srgbClr val="407EC9"/>
                </a:solidFill>
                <a:latin typeface="Cambria"/>
                <a:cs typeface="Cambria"/>
              </a:rPr>
              <a:t>ed. Tobias Wowra, MD, DEGUM II, Consultant</a:t>
            </a:r>
          </a:p>
          <a:p>
            <a:pPr marL="12700">
              <a:lnSpc>
                <a:spcPct val="100000"/>
              </a:lnSpc>
            </a:pPr>
            <a:r>
              <a:rPr lang="it-IT" sz="2400" b="1" spc="-10" dirty="0" smtClean="0">
                <a:solidFill>
                  <a:srgbClr val="407EC9"/>
                </a:solidFill>
                <a:latin typeface="Cambria"/>
                <a:cs typeface="Cambria"/>
              </a:rPr>
              <a:t>Pediatric Department Constance</a:t>
            </a:r>
          </a:p>
          <a:p>
            <a:pPr marL="12700">
              <a:lnSpc>
                <a:spcPct val="100000"/>
              </a:lnSpc>
            </a:pPr>
            <a:r>
              <a:rPr lang="it-IT" sz="2400" b="1" spc="-10" dirty="0" smtClean="0">
                <a:solidFill>
                  <a:srgbClr val="407EC9"/>
                </a:solidFill>
                <a:latin typeface="Cambria"/>
                <a:cs typeface="Cambria"/>
              </a:rPr>
              <a:t>Freiburg University  Teaching Hospital 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8737600"/>
            <a:ext cx="40325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spc="-20" dirty="0" smtClean="0">
                <a:solidFill>
                  <a:srgbClr val="407EC9"/>
                </a:solidFill>
                <a:latin typeface="Cambria"/>
                <a:cs typeface="Cambria"/>
              </a:rPr>
              <a:t>Almaty, 14 </a:t>
            </a:r>
            <a:r>
              <a:rPr lang="it-IT" sz="2400" spc="-20" dirty="0" err="1" smtClean="0">
                <a:solidFill>
                  <a:srgbClr val="407EC9"/>
                </a:solidFill>
                <a:latin typeface="Cambria"/>
                <a:cs typeface="Cambria"/>
              </a:rPr>
              <a:t>October</a:t>
            </a:r>
            <a:r>
              <a:rPr lang="it-IT" sz="2400" spc="-20" dirty="0" smtClean="0">
                <a:solidFill>
                  <a:srgbClr val="407EC9"/>
                </a:solidFill>
                <a:latin typeface="Cambria"/>
                <a:cs typeface="Cambria"/>
              </a:rPr>
              <a:t> 2021</a:t>
            </a:r>
            <a:endParaRPr sz="2100" baseline="31746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83901" y="1516967"/>
            <a:ext cx="621030" cy="695325"/>
          </a:xfrm>
          <a:custGeom>
            <a:avLst/>
            <a:gdLst/>
            <a:ahLst/>
            <a:cxnLst/>
            <a:rect l="l" t="t" r="r" b="b"/>
            <a:pathLst>
              <a:path w="621030" h="695325">
                <a:moveTo>
                  <a:pt x="361797" y="0"/>
                </a:moveTo>
                <a:lnTo>
                  <a:pt x="309648" y="2526"/>
                </a:lnTo>
                <a:lnTo>
                  <a:pt x="261342" y="9968"/>
                </a:lnTo>
                <a:lnTo>
                  <a:pt x="216937" y="22121"/>
                </a:lnTo>
                <a:lnTo>
                  <a:pt x="176490" y="38781"/>
                </a:lnTo>
                <a:lnTo>
                  <a:pt x="140058" y="59743"/>
                </a:lnTo>
                <a:lnTo>
                  <a:pt x="107698" y="84802"/>
                </a:lnTo>
                <a:lnTo>
                  <a:pt x="79468" y="113753"/>
                </a:lnTo>
                <a:lnTo>
                  <a:pt x="55424" y="146392"/>
                </a:lnTo>
                <a:lnTo>
                  <a:pt x="35624" y="182513"/>
                </a:lnTo>
                <a:lnTo>
                  <a:pt x="20124" y="221913"/>
                </a:lnTo>
                <a:lnTo>
                  <a:pt x="8982" y="264386"/>
                </a:lnTo>
                <a:lnTo>
                  <a:pt x="2255" y="309728"/>
                </a:lnTo>
                <a:lnTo>
                  <a:pt x="0" y="357733"/>
                </a:lnTo>
                <a:lnTo>
                  <a:pt x="3030" y="412364"/>
                </a:lnTo>
                <a:lnTo>
                  <a:pt x="11951" y="462040"/>
                </a:lnTo>
                <a:lnTo>
                  <a:pt x="26513" y="506801"/>
                </a:lnTo>
                <a:lnTo>
                  <a:pt x="46462" y="546684"/>
                </a:lnTo>
                <a:lnTo>
                  <a:pt x="71546" y="581730"/>
                </a:lnTo>
                <a:lnTo>
                  <a:pt x="101512" y="611976"/>
                </a:lnTo>
                <a:lnTo>
                  <a:pt x="136109" y="637462"/>
                </a:lnTo>
                <a:lnTo>
                  <a:pt x="175085" y="658227"/>
                </a:lnTo>
                <a:lnTo>
                  <a:pt x="218186" y="674310"/>
                </a:lnTo>
                <a:lnTo>
                  <a:pt x="265161" y="685750"/>
                </a:lnTo>
                <a:lnTo>
                  <a:pt x="315757" y="692585"/>
                </a:lnTo>
                <a:lnTo>
                  <a:pt x="369722" y="694855"/>
                </a:lnTo>
                <a:lnTo>
                  <a:pt x="439727" y="691221"/>
                </a:lnTo>
                <a:lnTo>
                  <a:pt x="497959" y="681967"/>
                </a:lnTo>
                <a:lnTo>
                  <a:pt x="544611" y="669568"/>
                </a:lnTo>
                <a:lnTo>
                  <a:pt x="603948" y="645223"/>
                </a:lnTo>
                <a:lnTo>
                  <a:pt x="620915" y="619937"/>
                </a:lnTo>
                <a:lnTo>
                  <a:pt x="620915" y="609638"/>
                </a:lnTo>
                <a:lnTo>
                  <a:pt x="375729" y="609638"/>
                </a:lnTo>
                <a:lnTo>
                  <a:pt x="318547" y="606022"/>
                </a:lnTo>
                <a:lnTo>
                  <a:pt x="269074" y="595415"/>
                </a:lnTo>
                <a:lnTo>
                  <a:pt x="227050" y="578180"/>
                </a:lnTo>
                <a:lnTo>
                  <a:pt x="192211" y="554678"/>
                </a:lnTo>
                <a:lnTo>
                  <a:pt x="164295" y="525273"/>
                </a:lnTo>
                <a:lnTo>
                  <a:pt x="143040" y="490325"/>
                </a:lnTo>
                <a:lnTo>
                  <a:pt x="128182" y="450198"/>
                </a:lnTo>
                <a:lnTo>
                  <a:pt x="119460" y="405254"/>
                </a:lnTo>
                <a:lnTo>
                  <a:pt x="116611" y="355854"/>
                </a:lnTo>
                <a:lnTo>
                  <a:pt x="119285" y="306821"/>
                </a:lnTo>
                <a:lnTo>
                  <a:pt x="127527" y="260208"/>
                </a:lnTo>
                <a:lnTo>
                  <a:pt x="141666" y="216909"/>
                </a:lnTo>
                <a:lnTo>
                  <a:pt x="162029" y="177818"/>
                </a:lnTo>
                <a:lnTo>
                  <a:pt x="188947" y="143830"/>
                </a:lnTo>
                <a:lnTo>
                  <a:pt x="222747" y="115839"/>
                </a:lnTo>
                <a:lnTo>
                  <a:pt x="263759" y="94737"/>
                </a:lnTo>
                <a:lnTo>
                  <a:pt x="312311" y="81421"/>
                </a:lnTo>
                <a:lnTo>
                  <a:pt x="368731" y="76784"/>
                </a:lnTo>
                <a:lnTo>
                  <a:pt x="576408" y="76784"/>
                </a:lnTo>
                <a:lnTo>
                  <a:pt x="559365" y="57943"/>
                </a:lnTo>
                <a:lnTo>
                  <a:pt x="525905" y="34618"/>
                </a:lnTo>
                <a:lnTo>
                  <a:pt x="482447" y="16285"/>
                </a:lnTo>
                <a:lnTo>
                  <a:pt x="428056" y="4296"/>
                </a:lnTo>
                <a:lnTo>
                  <a:pt x="361797" y="0"/>
                </a:lnTo>
                <a:close/>
              </a:path>
              <a:path w="621030" h="695325">
                <a:moveTo>
                  <a:pt x="605763" y="560183"/>
                </a:moveTo>
                <a:lnTo>
                  <a:pt x="591007" y="564692"/>
                </a:lnTo>
                <a:lnTo>
                  <a:pt x="554135" y="578428"/>
                </a:lnTo>
                <a:lnTo>
                  <a:pt x="505404" y="593132"/>
                </a:lnTo>
                <a:lnTo>
                  <a:pt x="445655" y="604853"/>
                </a:lnTo>
                <a:lnTo>
                  <a:pt x="375729" y="609638"/>
                </a:lnTo>
                <a:lnTo>
                  <a:pt x="620915" y="609638"/>
                </a:lnTo>
                <a:lnTo>
                  <a:pt x="620794" y="578428"/>
                </a:lnTo>
                <a:lnTo>
                  <a:pt x="619603" y="566266"/>
                </a:lnTo>
                <a:lnTo>
                  <a:pt x="614924" y="560239"/>
                </a:lnTo>
                <a:lnTo>
                  <a:pt x="605763" y="560183"/>
                </a:lnTo>
                <a:close/>
              </a:path>
              <a:path w="621030" h="695325">
                <a:moveTo>
                  <a:pt x="576408" y="76784"/>
                </a:moveTo>
                <a:lnTo>
                  <a:pt x="368731" y="76784"/>
                </a:lnTo>
                <a:lnTo>
                  <a:pt x="412110" y="79477"/>
                </a:lnTo>
                <a:lnTo>
                  <a:pt x="449595" y="87088"/>
                </a:lnTo>
                <a:lnTo>
                  <a:pt x="481285" y="98917"/>
                </a:lnTo>
                <a:lnTo>
                  <a:pt x="507276" y="114261"/>
                </a:lnTo>
                <a:lnTo>
                  <a:pt x="491542" y="124569"/>
                </a:lnTo>
                <a:lnTo>
                  <a:pt x="479266" y="138477"/>
                </a:lnTo>
                <a:lnTo>
                  <a:pt x="471285" y="155724"/>
                </a:lnTo>
                <a:lnTo>
                  <a:pt x="468439" y="176047"/>
                </a:lnTo>
                <a:lnTo>
                  <a:pt x="473874" y="203821"/>
                </a:lnTo>
                <a:lnTo>
                  <a:pt x="488745" y="224743"/>
                </a:lnTo>
                <a:lnTo>
                  <a:pt x="510900" y="237939"/>
                </a:lnTo>
                <a:lnTo>
                  <a:pt x="538187" y="242531"/>
                </a:lnTo>
                <a:lnTo>
                  <a:pt x="565691" y="237909"/>
                </a:lnTo>
                <a:lnTo>
                  <a:pt x="589262" y="224510"/>
                </a:lnTo>
                <a:lnTo>
                  <a:pt x="605730" y="203034"/>
                </a:lnTo>
                <a:lnTo>
                  <a:pt x="611924" y="174180"/>
                </a:lnTo>
                <a:lnTo>
                  <a:pt x="609106" y="144380"/>
                </a:lnTo>
                <a:lnTo>
                  <a:pt x="600030" y="114174"/>
                </a:lnTo>
                <a:lnTo>
                  <a:pt x="583762" y="84912"/>
                </a:lnTo>
                <a:lnTo>
                  <a:pt x="576408" y="76784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2802" y="1486072"/>
            <a:ext cx="603250" cy="720725"/>
          </a:xfrm>
          <a:custGeom>
            <a:avLst/>
            <a:gdLst/>
            <a:ahLst/>
            <a:cxnLst/>
            <a:rect l="l" t="t" r="r" b="b"/>
            <a:pathLst>
              <a:path w="603250" h="720725">
                <a:moveTo>
                  <a:pt x="511378" y="289369"/>
                </a:moveTo>
                <a:lnTo>
                  <a:pt x="327926" y="289369"/>
                </a:lnTo>
                <a:lnTo>
                  <a:pt x="371145" y="296392"/>
                </a:lnTo>
                <a:lnTo>
                  <a:pt x="400180" y="316058"/>
                </a:lnTo>
                <a:lnTo>
                  <a:pt x="416512" y="346258"/>
                </a:lnTo>
                <a:lnTo>
                  <a:pt x="421627" y="384886"/>
                </a:lnTo>
                <a:lnTo>
                  <a:pt x="421627" y="624611"/>
                </a:lnTo>
                <a:lnTo>
                  <a:pt x="430596" y="672729"/>
                </a:lnTo>
                <a:lnTo>
                  <a:pt x="453767" y="701879"/>
                </a:lnTo>
                <a:lnTo>
                  <a:pt x="485535" y="716278"/>
                </a:lnTo>
                <a:lnTo>
                  <a:pt x="520293" y="720140"/>
                </a:lnTo>
                <a:lnTo>
                  <a:pt x="544794" y="719610"/>
                </a:lnTo>
                <a:lnTo>
                  <a:pt x="590080" y="711695"/>
                </a:lnTo>
                <a:lnTo>
                  <a:pt x="603021" y="700468"/>
                </a:lnTo>
                <a:lnTo>
                  <a:pt x="603021" y="645223"/>
                </a:lnTo>
                <a:lnTo>
                  <a:pt x="557187" y="645223"/>
                </a:lnTo>
                <a:lnTo>
                  <a:pt x="544102" y="642734"/>
                </a:lnTo>
                <a:lnTo>
                  <a:pt x="534755" y="635152"/>
                </a:lnTo>
                <a:lnTo>
                  <a:pt x="529147" y="622302"/>
                </a:lnTo>
                <a:lnTo>
                  <a:pt x="527278" y="604011"/>
                </a:lnTo>
                <a:lnTo>
                  <a:pt x="527278" y="369900"/>
                </a:lnTo>
                <a:lnTo>
                  <a:pt x="521744" y="316790"/>
                </a:lnTo>
                <a:lnTo>
                  <a:pt x="511378" y="289369"/>
                </a:lnTo>
                <a:close/>
              </a:path>
              <a:path w="603250" h="720725">
                <a:moveTo>
                  <a:pt x="275107" y="643356"/>
                </a:moveTo>
                <a:lnTo>
                  <a:pt x="2984" y="643356"/>
                </a:lnTo>
                <a:lnTo>
                  <a:pt x="0" y="647090"/>
                </a:lnTo>
                <a:lnTo>
                  <a:pt x="0" y="711695"/>
                </a:lnTo>
                <a:lnTo>
                  <a:pt x="4025" y="715441"/>
                </a:lnTo>
                <a:lnTo>
                  <a:pt x="274116" y="715441"/>
                </a:lnTo>
                <a:lnTo>
                  <a:pt x="278066" y="711695"/>
                </a:lnTo>
                <a:lnTo>
                  <a:pt x="278066" y="647090"/>
                </a:lnTo>
                <a:lnTo>
                  <a:pt x="275107" y="643356"/>
                </a:lnTo>
                <a:close/>
              </a:path>
              <a:path w="603250" h="720725">
                <a:moveTo>
                  <a:pt x="599058" y="639610"/>
                </a:moveTo>
                <a:lnTo>
                  <a:pt x="591070" y="640524"/>
                </a:lnTo>
                <a:lnTo>
                  <a:pt x="583670" y="641655"/>
                </a:lnTo>
                <a:lnTo>
                  <a:pt x="576733" y="643226"/>
                </a:lnTo>
                <a:lnTo>
                  <a:pt x="568494" y="644621"/>
                </a:lnTo>
                <a:lnTo>
                  <a:pt x="557187" y="645223"/>
                </a:lnTo>
                <a:lnTo>
                  <a:pt x="603021" y="645223"/>
                </a:lnTo>
                <a:lnTo>
                  <a:pt x="603021" y="640524"/>
                </a:lnTo>
                <a:lnTo>
                  <a:pt x="599058" y="639610"/>
                </a:lnTo>
                <a:close/>
              </a:path>
              <a:path w="603250" h="720725">
                <a:moveTo>
                  <a:pt x="168452" y="0"/>
                </a:moveTo>
                <a:lnTo>
                  <a:pt x="22923" y="8420"/>
                </a:lnTo>
                <a:lnTo>
                  <a:pt x="8978" y="9372"/>
                </a:lnTo>
                <a:lnTo>
                  <a:pt x="6007" y="11226"/>
                </a:lnTo>
                <a:lnTo>
                  <a:pt x="6007" y="60871"/>
                </a:lnTo>
                <a:lnTo>
                  <a:pt x="56845" y="81470"/>
                </a:lnTo>
                <a:lnTo>
                  <a:pt x="69627" y="83341"/>
                </a:lnTo>
                <a:lnTo>
                  <a:pt x="78495" y="88028"/>
                </a:lnTo>
                <a:lnTo>
                  <a:pt x="84005" y="96227"/>
                </a:lnTo>
                <a:lnTo>
                  <a:pt x="86715" y="108635"/>
                </a:lnTo>
                <a:lnTo>
                  <a:pt x="86715" y="610577"/>
                </a:lnTo>
                <a:lnTo>
                  <a:pt x="83088" y="627551"/>
                </a:lnTo>
                <a:lnTo>
                  <a:pt x="74885" y="637501"/>
                </a:lnTo>
                <a:lnTo>
                  <a:pt x="61633" y="642185"/>
                </a:lnTo>
                <a:lnTo>
                  <a:pt x="42862" y="643356"/>
                </a:lnTo>
                <a:lnTo>
                  <a:pt x="236207" y="643356"/>
                </a:lnTo>
                <a:lnTo>
                  <a:pt x="216487" y="642185"/>
                </a:lnTo>
                <a:lnTo>
                  <a:pt x="203095" y="637501"/>
                </a:lnTo>
                <a:lnTo>
                  <a:pt x="195298" y="627551"/>
                </a:lnTo>
                <a:lnTo>
                  <a:pt x="192366" y="610577"/>
                </a:lnTo>
                <a:lnTo>
                  <a:pt x="192366" y="481329"/>
                </a:lnTo>
                <a:lnTo>
                  <a:pt x="196936" y="424843"/>
                </a:lnTo>
                <a:lnTo>
                  <a:pt x="208682" y="377460"/>
                </a:lnTo>
                <a:lnTo>
                  <a:pt x="227628" y="339701"/>
                </a:lnTo>
                <a:lnTo>
                  <a:pt x="287225" y="295135"/>
                </a:lnTo>
                <a:lnTo>
                  <a:pt x="321382" y="290296"/>
                </a:lnTo>
                <a:lnTo>
                  <a:pt x="192366" y="290296"/>
                </a:lnTo>
                <a:lnTo>
                  <a:pt x="192366" y="26212"/>
                </a:lnTo>
                <a:lnTo>
                  <a:pt x="191294" y="14214"/>
                </a:lnTo>
                <a:lnTo>
                  <a:pt x="187515" y="6081"/>
                </a:lnTo>
                <a:lnTo>
                  <a:pt x="180183" y="1461"/>
                </a:lnTo>
                <a:lnTo>
                  <a:pt x="168452" y="0"/>
                </a:lnTo>
                <a:close/>
              </a:path>
              <a:path w="603250" h="720725">
                <a:moveTo>
                  <a:pt x="363791" y="206019"/>
                </a:moveTo>
                <a:lnTo>
                  <a:pt x="309392" y="211022"/>
                </a:lnTo>
                <a:lnTo>
                  <a:pt x="261258" y="226383"/>
                </a:lnTo>
                <a:lnTo>
                  <a:pt x="221534" y="252632"/>
                </a:lnTo>
                <a:lnTo>
                  <a:pt x="192366" y="290296"/>
                </a:lnTo>
                <a:lnTo>
                  <a:pt x="321382" y="290296"/>
                </a:lnTo>
                <a:lnTo>
                  <a:pt x="327926" y="289369"/>
                </a:lnTo>
                <a:lnTo>
                  <a:pt x="511378" y="289369"/>
                </a:lnTo>
                <a:lnTo>
                  <a:pt x="505935" y="274970"/>
                </a:lnTo>
                <a:lnTo>
                  <a:pt x="481044" y="243711"/>
                </a:lnTo>
                <a:lnTo>
                  <a:pt x="448262" y="222285"/>
                </a:lnTo>
                <a:lnTo>
                  <a:pt x="408780" y="209964"/>
                </a:lnTo>
                <a:lnTo>
                  <a:pt x="363791" y="206019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8831" y="1701451"/>
            <a:ext cx="278130" cy="500380"/>
          </a:xfrm>
          <a:custGeom>
            <a:avLst/>
            <a:gdLst/>
            <a:ahLst/>
            <a:cxnLst/>
            <a:rect l="l" t="t" r="r" b="b"/>
            <a:pathLst>
              <a:path w="278129" h="500380">
                <a:moveTo>
                  <a:pt x="275094" y="427977"/>
                </a:moveTo>
                <a:lnTo>
                  <a:pt x="1981" y="427977"/>
                </a:lnTo>
                <a:lnTo>
                  <a:pt x="0" y="431698"/>
                </a:lnTo>
                <a:lnTo>
                  <a:pt x="0" y="496315"/>
                </a:lnTo>
                <a:lnTo>
                  <a:pt x="3962" y="500075"/>
                </a:lnTo>
                <a:lnTo>
                  <a:pt x="273049" y="500075"/>
                </a:lnTo>
                <a:lnTo>
                  <a:pt x="278066" y="496315"/>
                </a:lnTo>
                <a:lnTo>
                  <a:pt x="278066" y="431698"/>
                </a:lnTo>
                <a:lnTo>
                  <a:pt x="275094" y="427977"/>
                </a:lnTo>
                <a:close/>
              </a:path>
              <a:path w="278129" h="500380">
                <a:moveTo>
                  <a:pt x="168452" y="0"/>
                </a:moveTo>
                <a:lnTo>
                  <a:pt x="8978" y="9372"/>
                </a:lnTo>
                <a:lnTo>
                  <a:pt x="4952" y="11226"/>
                </a:lnTo>
                <a:lnTo>
                  <a:pt x="4952" y="60871"/>
                </a:lnTo>
                <a:lnTo>
                  <a:pt x="56781" y="81470"/>
                </a:lnTo>
                <a:lnTo>
                  <a:pt x="69574" y="83341"/>
                </a:lnTo>
                <a:lnTo>
                  <a:pt x="78352" y="88028"/>
                </a:lnTo>
                <a:lnTo>
                  <a:pt x="83577" y="96227"/>
                </a:lnTo>
                <a:lnTo>
                  <a:pt x="85712" y="108635"/>
                </a:lnTo>
                <a:lnTo>
                  <a:pt x="85712" y="387680"/>
                </a:lnTo>
                <a:lnTo>
                  <a:pt x="83484" y="408592"/>
                </a:lnTo>
                <a:lnTo>
                  <a:pt x="76115" y="420820"/>
                </a:lnTo>
                <a:lnTo>
                  <a:pt x="62582" y="426552"/>
                </a:lnTo>
                <a:lnTo>
                  <a:pt x="41859" y="427977"/>
                </a:lnTo>
                <a:lnTo>
                  <a:pt x="235203" y="427977"/>
                </a:lnTo>
                <a:lnTo>
                  <a:pt x="214487" y="426552"/>
                </a:lnTo>
                <a:lnTo>
                  <a:pt x="200958" y="420820"/>
                </a:lnTo>
                <a:lnTo>
                  <a:pt x="193591" y="408592"/>
                </a:lnTo>
                <a:lnTo>
                  <a:pt x="191363" y="387680"/>
                </a:lnTo>
                <a:lnTo>
                  <a:pt x="191363" y="26212"/>
                </a:lnTo>
                <a:lnTo>
                  <a:pt x="190300" y="14214"/>
                </a:lnTo>
                <a:lnTo>
                  <a:pt x="186618" y="6081"/>
                </a:lnTo>
                <a:lnTo>
                  <a:pt x="179581" y="1461"/>
                </a:lnTo>
                <a:lnTo>
                  <a:pt x="16845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5817" y="1487008"/>
            <a:ext cx="278130" cy="715010"/>
          </a:xfrm>
          <a:custGeom>
            <a:avLst/>
            <a:gdLst/>
            <a:ahLst/>
            <a:cxnLst/>
            <a:rect l="l" t="t" r="r" b="b"/>
            <a:pathLst>
              <a:path w="278129" h="715010">
                <a:moveTo>
                  <a:pt x="275094" y="642416"/>
                </a:moveTo>
                <a:lnTo>
                  <a:pt x="3009" y="642416"/>
                </a:lnTo>
                <a:lnTo>
                  <a:pt x="0" y="646150"/>
                </a:lnTo>
                <a:lnTo>
                  <a:pt x="0" y="710768"/>
                </a:lnTo>
                <a:lnTo>
                  <a:pt x="4013" y="714514"/>
                </a:lnTo>
                <a:lnTo>
                  <a:pt x="274104" y="714514"/>
                </a:lnTo>
                <a:lnTo>
                  <a:pt x="278117" y="710768"/>
                </a:lnTo>
                <a:lnTo>
                  <a:pt x="278117" y="646150"/>
                </a:lnTo>
                <a:lnTo>
                  <a:pt x="275094" y="642416"/>
                </a:lnTo>
                <a:close/>
              </a:path>
              <a:path w="278129" h="715010">
                <a:moveTo>
                  <a:pt x="168452" y="0"/>
                </a:moveTo>
                <a:lnTo>
                  <a:pt x="22961" y="7480"/>
                </a:lnTo>
                <a:lnTo>
                  <a:pt x="8978" y="8432"/>
                </a:lnTo>
                <a:lnTo>
                  <a:pt x="5994" y="10299"/>
                </a:lnTo>
                <a:lnTo>
                  <a:pt x="5994" y="60858"/>
                </a:lnTo>
                <a:lnTo>
                  <a:pt x="6539" y="68543"/>
                </a:lnTo>
                <a:lnTo>
                  <a:pt x="8863" y="74561"/>
                </a:lnTo>
                <a:lnTo>
                  <a:pt x="13993" y="78646"/>
                </a:lnTo>
                <a:lnTo>
                  <a:pt x="22961" y="80530"/>
                </a:lnTo>
                <a:lnTo>
                  <a:pt x="56845" y="80530"/>
                </a:lnTo>
                <a:lnTo>
                  <a:pt x="70765" y="82781"/>
                </a:lnTo>
                <a:lnTo>
                  <a:pt x="80019" y="88723"/>
                </a:lnTo>
                <a:lnTo>
                  <a:pt x="85163" y="99231"/>
                </a:lnTo>
                <a:lnTo>
                  <a:pt x="86753" y="115176"/>
                </a:lnTo>
                <a:lnTo>
                  <a:pt x="86753" y="602132"/>
                </a:lnTo>
                <a:lnTo>
                  <a:pt x="84378" y="623042"/>
                </a:lnTo>
                <a:lnTo>
                  <a:pt x="76760" y="635266"/>
                </a:lnTo>
                <a:lnTo>
                  <a:pt x="63163" y="640994"/>
                </a:lnTo>
                <a:lnTo>
                  <a:pt x="42849" y="642416"/>
                </a:lnTo>
                <a:lnTo>
                  <a:pt x="236258" y="642416"/>
                </a:lnTo>
                <a:lnTo>
                  <a:pt x="215529" y="640994"/>
                </a:lnTo>
                <a:lnTo>
                  <a:pt x="201996" y="635266"/>
                </a:lnTo>
                <a:lnTo>
                  <a:pt x="194631" y="623042"/>
                </a:lnTo>
                <a:lnTo>
                  <a:pt x="192404" y="602132"/>
                </a:lnTo>
                <a:lnTo>
                  <a:pt x="192404" y="26212"/>
                </a:lnTo>
                <a:lnTo>
                  <a:pt x="191327" y="14214"/>
                </a:lnTo>
                <a:lnTo>
                  <a:pt x="187534" y="6081"/>
                </a:lnTo>
                <a:lnTo>
                  <a:pt x="180189" y="1461"/>
                </a:lnTo>
                <a:lnTo>
                  <a:pt x="16845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5769" y="1487010"/>
            <a:ext cx="551180" cy="727075"/>
          </a:xfrm>
          <a:custGeom>
            <a:avLst/>
            <a:gdLst/>
            <a:ahLst/>
            <a:cxnLst/>
            <a:rect l="l" t="t" r="r" b="b"/>
            <a:pathLst>
              <a:path w="551179" h="727075">
                <a:moveTo>
                  <a:pt x="238226" y="206946"/>
                </a:moveTo>
                <a:lnTo>
                  <a:pt x="190423" y="210813"/>
                </a:lnTo>
                <a:lnTo>
                  <a:pt x="147474" y="222204"/>
                </a:lnTo>
                <a:lnTo>
                  <a:pt x="109583" y="240802"/>
                </a:lnTo>
                <a:lnTo>
                  <a:pt x="76956" y="266291"/>
                </a:lnTo>
                <a:lnTo>
                  <a:pt x="49801" y="298354"/>
                </a:lnTo>
                <a:lnTo>
                  <a:pt x="28321" y="336674"/>
                </a:lnTo>
                <a:lnTo>
                  <a:pt x="12724" y="380936"/>
                </a:lnTo>
                <a:lnTo>
                  <a:pt x="3215" y="430822"/>
                </a:lnTo>
                <a:lnTo>
                  <a:pt x="0" y="486016"/>
                </a:lnTo>
                <a:lnTo>
                  <a:pt x="3926" y="545560"/>
                </a:lnTo>
                <a:lnTo>
                  <a:pt x="15330" y="595918"/>
                </a:lnTo>
                <a:lnTo>
                  <a:pt x="33651" y="637474"/>
                </a:lnTo>
                <a:lnTo>
                  <a:pt x="58324" y="670613"/>
                </a:lnTo>
                <a:lnTo>
                  <a:pt x="88789" y="695719"/>
                </a:lnTo>
                <a:lnTo>
                  <a:pt x="124483" y="713176"/>
                </a:lnTo>
                <a:lnTo>
                  <a:pt x="164843" y="723369"/>
                </a:lnTo>
                <a:lnTo>
                  <a:pt x="209308" y="726681"/>
                </a:lnTo>
                <a:lnTo>
                  <a:pt x="255576" y="722526"/>
                </a:lnTo>
                <a:lnTo>
                  <a:pt x="299034" y="708890"/>
                </a:lnTo>
                <a:lnTo>
                  <a:pt x="337996" y="684017"/>
                </a:lnTo>
                <a:lnTo>
                  <a:pt x="368346" y="648957"/>
                </a:lnTo>
                <a:lnTo>
                  <a:pt x="230251" y="648957"/>
                </a:lnTo>
                <a:lnTo>
                  <a:pt x="184416" y="640889"/>
                </a:lnTo>
                <a:lnTo>
                  <a:pt x="150348" y="618122"/>
                </a:lnTo>
                <a:lnTo>
                  <a:pt x="127140" y="582816"/>
                </a:lnTo>
                <a:lnTo>
                  <a:pt x="113882" y="537125"/>
                </a:lnTo>
                <a:lnTo>
                  <a:pt x="109664" y="483209"/>
                </a:lnTo>
                <a:lnTo>
                  <a:pt x="113258" y="431178"/>
                </a:lnTo>
                <a:lnTo>
                  <a:pt x="124467" y="384115"/>
                </a:lnTo>
                <a:lnTo>
                  <a:pt x="143925" y="344023"/>
                </a:lnTo>
                <a:lnTo>
                  <a:pt x="172272" y="312907"/>
                </a:lnTo>
                <a:lnTo>
                  <a:pt x="210144" y="292768"/>
                </a:lnTo>
                <a:lnTo>
                  <a:pt x="258178" y="285610"/>
                </a:lnTo>
                <a:lnTo>
                  <a:pt x="475437" y="285610"/>
                </a:lnTo>
                <a:lnTo>
                  <a:pt x="475437" y="245351"/>
                </a:lnTo>
                <a:lnTo>
                  <a:pt x="369785" y="245351"/>
                </a:lnTo>
                <a:lnTo>
                  <a:pt x="342643" y="230269"/>
                </a:lnTo>
                <a:lnTo>
                  <a:pt x="312597" y="218076"/>
                </a:lnTo>
                <a:lnTo>
                  <a:pt x="278256" y="209920"/>
                </a:lnTo>
                <a:lnTo>
                  <a:pt x="238226" y="206946"/>
                </a:lnTo>
                <a:close/>
              </a:path>
              <a:path w="551179" h="727075">
                <a:moveTo>
                  <a:pt x="551180" y="646150"/>
                </a:moveTo>
                <a:lnTo>
                  <a:pt x="370776" y="646150"/>
                </a:lnTo>
                <a:lnTo>
                  <a:pt x="383938" y="682848"/>
                </a:lnTo>
                <a:lnTo>
                  <a:pt x="407293" y="705150"/>
                </a:lnTo>
                <a:lnTo>
                  <a:pt x="436818" y="716214"/>
                </a:lnTo>
                <a:lnTo>
                  <a:pt x="468490" y="719200"/>
                </a:lnTo>
                <a:lnTo>
                  <a:pt x="492968" y="718670"/>
                </a:lnTo>
                <a:lnTo>
                  <a:pt x="538226" y="710755"/>
                </a:lnTo>
                <a:lnTo>
                  <a:pt x="551180" y="699528"/>
                </a:lnTo>
                <a:lnTo>
                  <a:pt x="551180" y="646150"/>
                </a:lnTo>
                <a:close/>
              </a:path>
              <a:path w="551179" h="727075">
                <a:moveTo>
                  <a:pt x="475437" y="285610"/>
                </a:moveTo>
                <a:lnTo>
                  <a:pt x="258178" y="285610"/>
                </a:lnTo>
                <a:lnTo>
                  <a:pt x="291311" y="288404"/>
                </a:lnTo>
                <a:lnTo>
                  <a:pt x="322202" y="296025"/>
                </a:lnTo>
                <a:lnTo>
                  <a:pt x="348982" y="307336"/>
                </a:lnTo>
                <a:lnTo>
                  <a:pt x="369785" y="321195"/>
                </a:lnTo>
                <a:lnTo>
                  <a:pt x="369785" y="471030"/>
                </a:lnTo>
                <a:lnTo>
                  <a:pt x="359389" y="533406"/>
                </a:lnTo>
                <a:lnTo>
                  <a:pt x="340192" y="583016"/>
                </a:lnTo>
                <a:lnTo>
                  <a:pt x="312239" y="619230"/>
                </a:lnTo>
                <a:lnTo>
                  <a:pt x="275577" y="641420"/>
                </a:lnTo>
                <a:lnTo>
                  <a:pt x="230251" y="648957"/>
                </a:lnTo>
                <a:lnTo>
                  <a:pt x="368346" y="648957"/>
                </a:lnTo>
                <a:lnTo>
                  <a:pt x="370776" y="646150"/>
                </a:lnTo>
                <a:lnTo>
                  <a:pt x="551180" y="646150"/>
                </a:lnTo>
                <a:lnTo>
                  <a:pt x="551180" y="644283"/>
                </a:lnTo>
                <a:lnTo>
                  <a:pt x="505345" y="644283"/>
                </a:lnTo>
                <a:lnTo>
                  <a:pt x="492817" y="642161"/>
                </a:lnTo>
                <a:lnTo>
                  <a:pt x="483657" y="635736"/>
                </a:lnTo>
                <a:lnTo>
                  <a:pt x="477863" y="624920"/>
                </a:lnTo>
                <a:lnTo>
                  <a:pt x="475437" y="609625"/>
                </a:lnTo>
                <a:lnTo>
                  <a:pt x="475437" y="285610"/>
                </a:lnTo>
                <a:close/>
              </a:path>
              <a:path w="551179" h="727075">
                <a:moveTo>
                  <a:pt x="547217" y="638670"/>
                </a:moveTo>
                <a:lnTo>
                  <a:pt x="539229" y="639597"/>
                </a:lnTo>
                <a:lnTo>
                  <a:pt x="531836" y="640726"/>
                </a:lnTo>
                <a:lnTo>
                  <a:pt x="524911" y="642292"/>
                </a:lnTo>
                <a:lnTo>
                  <a:pt x="516674" y="643683"/>
                </a:lnTo>
                <a:lnTo>
                  <a:pt x="505345" y="644283"/>
                </a:lnTo>
                <a:lnTo>
                  <a:pt x="551180" y="644283"/>
                </a:lnTo>
                <a:lnTo>
                  <a:pt x="551180" y="639597"/>
                </a:lnTo>
                <a:lnTo>
                  <a:pt x="547217" y="638670"/>
                </a:lnTo>
                <a:close/>
              </a:path>
              <a:path w="551179" h="727075">
                <a:moveTo>
                  <a:pt x="451535" y="0"/>
                </a:moveTo>
                <a:lnTo>
                  <a:pt x="305993" y="7480"/>
                </a:lnTo>
                <a:lnTo>
                  <a:pt x="292049" y="8432"/>
                </a:lnTo>
                <a:lnTo>
                  <a:pt x="289077" y="10299"/>
                </a:lnTo>
                <a:lnTo>
                  <a:pt x="289077" y="60871"/>
                </a:lnTo>
                <a:lnTo>
                  <a:pt x="289620" y="68547"/>
                </a:lnTo>
                <a:lnTo>
                  <a:pt x="291934" y="74558"/>
                </a:lnTo>
                <a:lnTo>
                  <a:pt x="297049" y="78641"/>
                </a:lnTo>
                <a:lnTo>
                  <a:pt x="305993" y="80530"/>
                </a:lnTo>
                <a:lnTo>
                  <a:pt x="339877" y="80530"/>
                </a:lnTo>
                <a:lnTo>
                  <a:pt x="353819" y="82781"/>
                </a:lnTo>
                <a:lnTo>
                  <a:pt x="363070" y="88723"/>
                </a:lnTo>
                <a:lnTo>
                  <a:pt x="368202" y="99231"/>
                </a:lnTo>
                <a:lnTo>
                  <a:pt x="369785" y="115176"/>
                </a:lnTo>
                <a:lnTo>
                  <a:pt x="369785" y="245351"/>
                </a:lnTo>
                <a:lnTo>
                  <a:pt x="475437" y="245351"/>
                </a:lnTo>
                <a:lnTo>
                  <a:pt x="475437" y="26212"/>
                </a:lnTo>
                <a:lnTo>
                  <a:pt x="474226" y="14214"/>
                </a:lnTo>
                <a:lnTo>
                  <a:pt x="470215" y="6081"/>
                </a:lnTo>
                <a:lnTo>
                  <a:pt x="462840" y="1461"/>
                </a:lnTo>
                <a:lnTo>
                  <a:pt x="451535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44386" y="1516967"/>
            <a:ext cx="621030" cy="695325"/>
          </a:xfrm>
          <a:custGeom>
            <a:avLst/>
            <a:gdLst/>
            <a:ahLst/>
            <a:cxnLst/>
            <a:rect l="l" t="t" r="r" b="b"/>
            <a:pathLst>
              <a:path w="621029" h="695325">
                <a:moveTo>
                  <a:pt x="361797" y="0"/>
                </a:moveTo>
                <a:lnTo>
                  <a:pt x="309648" y="2526"/>
                </a:lnTo>
                <a:lnTo>
                  <a:pt x="261342" y="9968"/>
                </a:lnTo>
                <a:lnTo>
                  <a:pt x="216937" y="22121"/>
                </a:lnTo>
                <a:lnTo>
                  <a:pt x="176490" y="38781"/>
                </a:lnTo>
                <a:lnTo>
                  <a:pt x="140058" y="59743"/>
                </a:lnTo>
                <a:lnTo>
                  <a:pt x="107698" y="84802"/>
                </a:lnTo>
                <a:lnTo>
                  <a:pt x="79468" y="113753"/>
                </a:lnTo>
                <a:lnTo>
                  <a:pt x="55424" y="146392"/>
                </a:lnTo>
                <a:lnTo>
                  <a:pt x="35624" y="182513"/>
                </a:lnTo>
                <a:lnTo>
                  <a:pt x="20124" y="221913"/>
                </a:lnTo>
                <a:lnTo>
                  <a:pt x="8982" y="264386"/>
                </a:lnTo>
                <a:lnTo>
                  <a:pt x="2255" y="309728"/>
                </a:lnTo>
                <a:lnTo>
                  <a:pt x="0" y="357733"/>
                </a:lnTo>
                <a:lnTo>
                  <a:pt x="3030" y="412364"/>
                </a:lnTo>
                <a:lnTo>
                  <a:pt x="11951" y="462040"/>
                </a:lnTo>
                <a:lnTo>
                  <a:pt x="26513" y="506801"/>
                </a:lnTo>
                <a:lnTo>
                  <a:pt x="46462" y="546684"/>
                </a:lnTo>
                <a:lnTo>
                  <a:pt x="71547" y="581730"/>
                </a:lnTo>
                <a:lnTo>
                  <a:pt x="101514" y="611976"/>
                </a:lnTo>
                <a:lnTo>
                  <a:pt x="136112" y="637462"/>
                </a:lnTo>
                <a:lnTo>
                  <a:pt x="175088" y="658227"/>
                </a:lnTo>
                <a:lnTo>
                  <a:pt x="218191" y="674310"/>
                </a:lnTo>
                <a:lnTo>
                  <a:pt x="265168" y="685750"/>
                </a:lnTo>
                <a:lnTo>
                  <a:pt x="315766" y="692585"/>
                </a:lnTo>
                <a:lnTo>
                  <a:pt x="369735" y="694855"/>
                </a:lnTo>
                <a:lnTo>
                  <a:pt x="439734" y="691221"/>
                </a:lnTo>
                <a:lnTo>
                  <a:pt x="497962" y="681967"/>
                </a:lnTo>
                <a:lnTo>
                  <a:pt x="544612" y="669568"/>
                </a:lnTo>
                <a:lnTo>
                  <a:pt x="603948" y="645223"/>
                </a:lnTo>
                <a:lnTo>
                  <a:pt x="620915" y="619937"/>
                </a:lnTo>
                <a:lnTo>
                  <a:pt x="620915" y="609638"/>
                </a:lnTo>
                <a:lnTo>
                  <a:pt x="375729" y="609638"/>
                </a:lnTo>
                <a:lnTo>
                  <a:pt x="318547" y="606022"/>
                </a:lnTo>
                <a:lnTo>
                  <a:pt x="269074" y="595415"/>
                </a:lnTo>
                <a:lnTo>
                  <a:pt x="227050" y="578180"/>
                </a:lnTo>
                <a:lnTo>
                  <a:pt x="192211" y="554678"/>
                </a:lnTo>
                <a:lnTo>
                  <a:pt x="164295" y="525273"/>
                </a:lnTo>
                <a:lnTo>
                  <a:pt x="143040" y="490325"/>
                </a:lnTo>
                <a:lnTo>
                  <a:pt x="128182" y="450198"/>
                </a:lnTo>
                <a:lnTo>
                  <a:pt x="119460" y="405254"/>
                </a:lnTo>
                <a:lnTo>
                  <a:pt x="116611" y="355854"/>
                </a:lnTo>
                <a:lnTo>
                  <a:pt x="119285" y="306821"/>
                </a:lnTo>
                <a:lnTo>
                  <a:pt x="127527" y="260208"/>
                </a:lnTo>
                <a:lnTo>
                  <a:pt x="141666" y="216909"/>
                </a:lnTo>
                <a:lnTo>
                  <a:pt x="162030" y="177818"/>
                </a:lnTo>
                <a:lnTo>
                  <a:pt x="188949" y="143830"/>
                </a:lnTo>
                <a:lnTo>
                  <a:pt x="222751" y="115839"/>
                </a:lnTo>
                <a:lnTo>
                  <a:pt x="263765" y="94737"/>
                </a:lnTo>
                <a:lnTo>
                  <a:pt x="312320" y="81421"/>
                </a:lnTo>
                <a:lnTo>
                  <a:pt x="368744" y="76784"/>
                </a:lnTo>
                <a:lnTo>
                  <a:pt x="576416" y="76784"/>
                </a:lnTo>
                <a:lnTo>
                  <a:pt x="559371" y="57943"/>
                </a:lnTo>
                <a:lnTo>
                  <a:pt x="525909" y="34618"/>
                </a:lnTo>
                <a:lnTo>
                  <a:pt x="482449" y="16285"/>
                </a:lnTo>
                <a:lnTo>
                  <a:pt x="428056" y="4296"/>
                </a:lnTo>
                <a:lnTo>
                  <a:pt x="361797" y="0"/>
                </a:lnTo>
                <a:close/>
              </a:path>
              <a:path w="621029" h="695325">
                <a:moveTo>
                  <a:pt x="605763" y="560183"/>
                </a:moveTo>
                <a:lnTo>
                  <a:pt x="591007" y="564692"/>
                </a:lnTo>
                <a:lnTo>
                  <a:pt x="554135" y="578428"/>
                </a:lnTo>
                <a:lnTo>
                  <a:pt x="505404" y="593132"/>
                </a:lnTo>
                <a:lnTo>
                  <a:pt x="445655" y="604853"/>
                </a:lnTo>
                <a:lnTo>
                  <a:pt x="375729" y="609638"/>
                </a:lnTo>
                <a:lnTo>
                  <a:pt x="620915" y="609638"/>
                </a:lnTo>
                <a:lnTo>
                  <a:pt x="620794" y="578428"/>
                </a:lnTo>
                <a:lnTo>
                  <a:pt x="619603" y="566266"/>
                </a:lnTo>
                <a:lnTo>
                  <a:pt x="614924" y="560239"/>
                </a:lnTo>
                <a:lnTo>
                  <a:pt x="605763" y="560183"/>
                </a:lnTo>
                <a:close/>
              </a:path>
              <a:path w="621029" h="695325">
                <a:moveTo>
                  <a:pt x="576416" y="76784"/>
                </a:moveTo>
                <a:lnTo>
                  <a:pt x="368744" y="76784"/>
                </a:lnTo>
                <a:lnTo>
                  <a:pt x="412115" y="79477"/>
                </a:lnTo>
                <a:lnTo>
                  <a:pt x="449597" y="87088"/>
                </a:lnTo>
                <a:lnTo>
                  <a:pt x="481285" y="98917"/>
                </a:lnTo>
                <a:lnTo>
                  <a:pt x="507276" y="114261"/>
                </a:lnTo>
                <a:lnTo>
                  <a:pt x="491542" y="124569"/>
                </a:lnTo>
                <a:lnTo>
                  <a:pt x="479266" y="138477"/>
                </a:lnTo>
                <a:lnTo>
                  <a:pt x="471285" y="155724"/>
                </a:lnTo>
                <a:lnTo>
                  <a:pt x="468439" y="176047"/>
                </a:lnTo>
                <a:lnTo>
                  <a:pt x="473874" y="203821"/>
                </a:lnTo>
                <a:lnTo>
                  <a:pt x="488745" y="224743"/>
                </a:lnTo>
                <a:lnTo>
                  <a:pt x="510900" y="237939"/>
                </a:lnTo>
                <a:lnTo>
                  <a:pt x="538187" y="242531"/>
                </a:lnTo>
                <a:lnTo>
                  <a:pt x="565693" y="237909"/>
                </a:lnTo>
                <a:lnTo>
                  <a:pt x="589268" y="224510"/>
                </a:lnTo>
                <a:lnTo>
                  <a:pt x="605740" y="203034"/>
                </a:lnTo>
                <a:lnTo>
                  <a:pt x="611936" y="174180"/>
                </a:lnTo>
                <a:lnTo>
                  <a:pt x="609118" y="144380"/>
                </a:lnTo>
                <a:lnTo>
                  <a:pt x="600041" y="114174"/>
                </a:lnTo>
                <a:lnTo>
                  <a:pt x="583770" y="84912"/>
                </a:lnTo>
                <a:lnTo>
                  <a:pt x="576416" y="76784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75331" y="1525402"/>
            <a:ext cx="720725" cy="676275"/>
          </a:xfrm>
          <a:custGeom>
            <a:avLst/>
            <a:gdLst/>
            <a:ahLst/>
            <a:cxnLst/>
            <a:rect l="l" t="t" r="r" b="b"/>
            <a:pathLst>
              <a:path w="720725" h="676275">
                <a:moveTo>
                  <a:pt x="401662" y="0"/>
                </a:moveTo>
                <a:lnTo>
                  <a:pt x="311950" y="0"/>
                </a:lnTo>
                <a:lnTo>
                  <a:pt x="300624" y="613"/>
                </a:lnTo>
                <a:lnTo>
                  <a:pt x="293771" y="2806"/>
                </a:lnTo>
                <a:lnTo>
                  <a:pt x="289531" y="7104"/>
                </a:lnTo>
                <a:lnTo>
                  <a:pt x="286042" y="14033"/>
                </a:lnTo>
                <a:lnTo>
                  <a:pt x="84721" y="566559"/>
                </a:lnTo>
                <a:lnTo>
                  <a:pt x="76278" y="585553"/>
                </a:lnTo>
                <a:lnTo>
                  <a:pt x="68019" y="596393"/>
                </a:lnTo>
                <a:lnTo>
                  <a:pt x="58634" y="601444"/>
                </a:lnTo>
                <a:lnTo>
                  <a:pt x="46812" y="603072"/>
                </a:lnTo>
                <a:lnTo>
                  <a:pt x="17957" y="604012"/>
                </a:lnTo>
                <a:lnTo>
                  <a:pt x="8835" y="605629"/>
                </a:lnTo>
                <a:lnTo>
                  <a:pt x="3363" y="609171"/>
                </a:lnTo>
                <a:lnTo>
                  <a:pt x="700" y="614813"/>
                </a:lnTo>
                <a:lnTo>
                  <a:pt x="0" y="622731"/>
                </a:lnTo>
                <a:lnTo>
                  <a:pt x="0" y="673303"/>
                </a:lnTo>
                <a:lnTo>
                  <a:pt x="4965" y="676122"/>
                </a:lnTo>
                <a:lnTo>
                  <a:pt x="220281" y="676122"/>
                </a:lnTo>
                <a:lnTo>
                  <a:pt x="230267" y="675462"/>
                </a:lnTo>
                <a:lnTo>
                  <a:pt x="236720" y="672958"/>
                </a:lnTo>
                <a:lnTo>
                  <a:pt x="240189" y="667823"/>
                </a:lnTo>
                <a:lnTo>
                  <a:pt x="241223" y="659269"/>
                </a:lnTo>
                <a:lnTo>
                  <a:pt x="241132" y="622731"/>
                </a:lnTo>
                <a:lnTo>
                  <a:pt x="240469" y="615876"/>
                </a:lnTo>
                <a:lnTo>
                  <a:pt x="237467" y="610450"/>
                </a:lnTo>
                <a:lnTo>
                  <a:pt x="231108" y="606958"/>
                </a:lnTo>
                <a:lnTo>
                  <a:pt x="220281" y="604964"/>
                </a:lnTo>
                <a:lnTo>
                  <a:pt x="202323" y="604964"/>
                </a:lnTo>
                <a:lnTo>
                  <a:pt x="184774" y="601880"/>
                </a:lnTo>
                <a:lnTo>
                  <a:pt x="174143" y="595820"/>
                </a:lnTo>
                <a:lnTo>
                  <a:pt x="170621" y="585197"/>
                </a:lnTo>
                <a:lnTo>
                  <a:pt x="174396" y="568426"/>
                </a:lnTo>
                <a:lnTo>
                  <a:pt x="213271" y="457911"/>
                </a:lnTo>
                <a:lnTo>
                  <a:pt x="590325" y="457911"/>
                </a:lnTo>
                <a:lnTo>
                  <a:pt x="564157" y="387680"/>
                </a:lnTo>
                <a:lnTo>
                  <a:pt x="238188" y="387680"/>
                </a:lnTo>
                <a:lnTo>
                  <a:pt x="343839" y="92697"/>
                </a:lnTo>
                <a:lnTo>
                  <a:pt x="454246" y="92697"/>
                </a:lnTo>
                <a:lnTo>
                  <a:pt x="424586" y="13093"/>
                </a:lnTo>
                <a:lnTo>
                  <a:pt x="420720" y="6707"/>
                </a:lnTo>
                <a:lnTo>
                  <a:pt x="416110" y="2689"/>
                </a:lnTo>
                <a:lnTo>
                  <a:pt x="410007" y="599"/>
                </a:lnTo>
                <a:lnTo>
                  <a:pt x="401662" y="0"/>
                </a:lnTo>
                <a:close/>
              </a:path>
              <a:path w="720725" h="676275">
                <a:moveTo>
                  <a:pt x="590325" y="457911"/>
                </a:moveTo>
                <a:lnTo>
                  <a:pt x="476427" y="457911"/>
                </a:lnTo>
                <a:lnTo>
                  <a:pt x="512279" y="557187"/>
                </a:lnTo>
                <a:lnTo>
                  <a:pt x="515721" y="566559"/>
                </a:lnTo>
                <a:lnTo>
                  <a:pt x="518160" y="574165"/>
                </a:lnTo>
                <a:lnTo>
                  <a:pt x="519727" y="580763"/>
                </a:lnTo>
                <a:lnTo>
                  <a:pt x="520268" y="586219"/>
                </a:lnTo>
                <a:lnTo>
                  <a:pt x="518166" y="594822"/>
                </a:lnTo>
                <a:lnTo>
                  <a:pt x="511675" y="600265"/>
                </a:lnTo>
                <a:lnTo>
                  <a:pt x="500513" y="603603"/>
                </a:lnTo>
                <a:lnTo>
                  <a:pt x="484403" y="605891"/>
                </a:lnTo>
                <a:lnTo>
                  <a:pt x="471411" y="605891"/>
                </a:lnTo>
                <a:lnTo>
                  <a:pt x="460588" y="607741"/>
                </a:lnTo>
                <a:lnTo>
                  <a:pt x="454237" y="610914"/>
                </a:lnTo>
                <a:lnTo>
                  <a:pt x="451244" y="616021"/>
                </a:lnTo>
                <a:lnTo>
                  <a:pt x="450586" y="622731"/>
                </a:lnTo>
                <a:lnTo>
                  <a:pt x="450494" y="659269"/>
                </a:lnTo>
                <a:lnTo>
                  <a:pt x="451383" y="667823"/>
                </a:lnTo>
                <a:lnTo>
                  <a:pt x="454609" y="672958"/>
                </a:lnTo>
                <a:lnTo>
                  <a:pt x="461006" y="675462"/>
                </a:lnTo>
                <a:lnTo>
                  <a:pt x="471411" y="676122"/>
                </a:lnTo>
                <a:lnTo>
                  <a:pt x="699681" y="676122"/>
                </a:lnTo>
                <a:lnTo>
                  <a:pt x="710527" y="675462"/>
                </a:lnTo>
                <a:lnTo>
                  <a:pt x="716880" y="672958"/>
                </a:lnTo>
                <a:lnTo>
                  <a:pt x="719865" y="667823"/>
                </a:lnTo>
                <a:lnTo>
                  <a:pt x="720610" y="659269"/>
                </a:lnTo>
                <a:lnTo>
                  <a:pt x="720610" y="620864"/>
                </a:lnTo>
                <a:lnTo>
                  <a:pt x="680732" y="603072"/>
                </a:lnTo>
                <a:lnTo>
                  <a:pt x="660672" y="601239"/>
                </a:lnTo>
                <a:lnTo>
                  <a:pt x="647339" y="594753"/>
                </a:lnTo>
                <a:lnTo>
                  <a:pt x="637000" y="580019"/>
                </a:lnTo>
                <a:lnTo>
                  <a:pt x="625919" y="553440"/>
                </a:lnTo>
                <a:lnTo>
                  <a:pt x="590325" y="457911"/>
                </a:lnTo>
                <a:close/>
              </a:path>
              <a:path w="720725" h="676275">
                <a:moveTo>
                  <a:pt x="454246" y="92697"/>
                </a:moveTo>
                <a:lnTo>
                  <a:pt x="343839" y="92697"/>
                </a:lnTo>
                <a:lnTo>
                  <a:pt x="450494" y="387680"/>
                </a:lnTo>
                <a:lnTo>
                  <a:pt x="564157" y="387680"/>
                </a:lnTo>
                <a:lnTo>
                  <a:pt x="454246" y="92697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86561" y="2062749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410" y="0"/>
                </a:moveTo>
                <a:lnTo>
                  <a:pt x="0" y="82397"/>
                </a:lnTo>
                <a:lnTo>
                  <a:pt x="82410" y="164782"/>
                </a:lnTo>
                <a:lnTo>
                  <a:pt x="164795" y="82397"/>
                </a:lnTo>
                <a:lnTo>
                  <a:pt x="8241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0204" y="2062749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410" y="0"/>
                </a:moveTo>
                <a:lnTo>
                  <a:pt x="0" y="82397"/>
                </a:lnTo>
                <a:lnTo>
                  <a:pt x="82410" y="164782"/>
                </a:lnTo>
                <a:lnTo>
                  <a:pt x="164795" y="82397"/>
                </a:lnTo>
                <a:lnTo>
                  <a:pt x="8241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8874" y="1703844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4" h="267969">
                <a:moveTo>
                  <a:pt x="0" y="267754"/>
                </a:moveTo>
                <a:lnTo>
                  <a:pt x="284911" y="267754"/>
                </a:lnTo>
                <a:lnTo>
                  <a:pt x="284911" y="0"/>
                </a:lnTo>
                <a:lnTo>
                  <a:pt x="0" y="0"/>
                </a:lnTo>
                <a:lnTo>
                  <a:pt x="0" y="267754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3786" y="1703844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4" h="267969">
                <a:moveTo>
                  <a:pt x="0" y="267754"/>
                </a:moveTo>
                <a:lnTo>
                  <a:pt x="284962" y="267754"/>
                </a:lnTo>
                <a:lnTo>
                  <a:pt x="284962" y="0"/>
                </a:lnTo>
                <a:lnTo>
                  <a:pt x="0" y="0"/>
                </a:lnTo>
                <a:lnTo>
                  <a:pt x="0" y="267754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3911" y="1703844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5" h="267969">
                <a:moveTo>
                  <a:pt x="284962" y="0"/>
                </a:moveTo>
                <a:lnTo>
                  <a:pt x="0" y="0"/>
                </a:lnTo>
                <a:lnTo>
                  <a:pt x="0" y="267754"/>
                </a:lnTo>
                <a:lnTo>
                  <a:pt x="284962" y="267754"/>
                </a:lnTo>
                <a:lnTo>
                  <a:pt x="284962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58874" y="1436166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4" h="267969">
                <a:moveTo>
                  <a:pt x="284911" y="0"/>
                </a:moveTo>
                <a:lnTo>
                  <a:pt x="0" y="0"/>
                </a:lnTo>
                <a:lnTo>
                  <a:pt x="0" y="267677"/>
                </a:lnTo>
                <a:lnTo>
                  <a:pt x="284911" y="267677"/>
                </a:lnTo>
                <a:lnTo>
                  <a:pt x="284911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43786" y="1168400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4" h="267969">
                <a:moveTo>
                  <a:pt x="284962" y="0"/>
                </a:moveTo>
                <a:lnTo>
                  <a:pt x="0" y="0"/>
                </a:lnTo>
                <a:lnTo>
                  <a:pt x="0" y="267766"/>
                </a:lnTo>
                <a:lnTo>
                  <a:pt x="284962" y="267766"/>
                </a:lnTo>
                <a:lnTo>
                  <a:pt x="2849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3911" y="1168400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5" h="267969">
                <a:moveTo>
                  <a:pt x="284962" y="0"/>
                </a:moveTo>
                <a:lnTo>
                  <a:pt x="0" y="0"/>
                </a:lnTo>
                <a:lnTo>
                  <a:pt x="0" y="267766"/>
                </a:lnTo>
                <a:lnTo>
                  <a:pt x="284962" y="267766"/>
                </a:lnTo>
                <a:lnTo>
                  <a:pt x="2849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761" y="1436166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4" h="267969">
                <a:moveTo>
                  <a:pt x="284937" y="0"/>
                </a:moveTo>
                <a:lnTo>
                  <a:pt x="0" y="0"/>
                </a:lnTo>
                <a:lnTo>
                  <a:pt x="0" y="267677"/>
                </a:lnTo>
                <a:lnTo>
                  <a:pt x="284937" y="267677"/>
                </a:lnTo>
                <a:lnTo>
                  <a:pt x="284937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761" y="1971598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4" h="267969">
                <a:moveTo>
                  <a:pt x="284937" y="0"/>
                </a:moveTo>
                <a:lnTo>
                  <a:pt x="0" y="0"/>
                </a:lnTo>
                <a:lnTo>
                  <a:pt x="0" y="267690"/>
                </a:lnTo>
                <a:lnTo>
                  <a:pt x="284937" y="267690"/>
                </a:lnTo>
                <a:lnTo>
                  <a:pt x="284937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9000" y="1436166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5" h="267969">
                <a:moveTo>
                  <a:pt x="0" y="267677"/>
                </a:moveTo>
                <a:lnTo>
                  <a:pt x="284899" y="267677"/>
                </a:lnTo>
                <a:lnTo>
                  <a:pt x="284899" y="0"/>
                </a:lnTo>
                <a:lnTo>
                  <a:pt x="0" y="0"/>
                </a:lnTo>
                <a:lnTo>
                  <a:pt x="0" y="26767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000" y="1971598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5" h="267969">
                <a:moveTo>
                  <a:pt x="0" y="267690"/>
                </a:moveTo>
                <a:lnTo>
                  <a:pt x="284899" y="267690"/>
                </a:lnTo>
                <a:lnTo>
                  <a:pt x="284899" y="0"/>
                </a:lnTo>
                <a:lnTo>
                  <a:pt x="0" y="0"/>
                </a:lnTo>
                <a:lnTo>
                  <a:pt x="0" y="26769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43786" y="2239340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4" h="267969">
                <a:moveTo>
                  <a:pt x="284962" y="0"/>
                </a:moveTo>
                <a:lnTo>
                  <a:pt x="0" y="0"/>
                </a:lnTo>
                <a:lnTo>
                  <a:pt x="0" y="267703"/>
                </a:lnTo>
                <a:lnTo>
                  <a:pt x="284962" y="267703"/>
                </a:lnTo>
                <a:lnTo>
                  <a:pt x="2849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3899" y="2239340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5" h="267969">
                <a:moveTo>
                  <a:pt x="0" y="267703"/>
                </a:moveTo>
                <a:lnTo>
                  <a:pt x="284962" y="267703"/>
                </a:lnTo>
                <a:lnTo>
                  <a:pt x="284962" y="0"/>
                </a:lnTo>
                <a:lnTo>
                  <a:pt x="0" y="0"/>
                </a:lnTo>
                <a:lnTo>
                  <a:pt x="0" y="267703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58874" y="1971598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4" h="267969">
                <a:moveTo>
                  <a:pt x="0" y="267741"/>
                </a:moveTo>
                <a:lnTo>
                  <a:pt x="284911" y="267741"/>
                </a:lnTo>
                <a:lnTo>
                  <a:pt x="284911" y="0"/>
                </a:lnTo>
                <a:lnTo>
                  <a:pt x="0" y="0"/>
                </a:lnTo>
                <a:lnTo>
                  <a:pt x="0" y="267741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93135" y="1429941"/>
            <a:ext cx="238760" cy="238760"/>
          </a:xfrm>
          <a:custGeom>
            <a:avLst/>
            <a:gdLst/>
            <a:ahLst/>
            <a:cxnLst/>
            <a:rect l="l" t="t" r="r" b="b"/>
            <a:pathLst>
              <a:path w="238760" h="238760">
                <a:moveTo>
                  <a:pt x="119354" y="0"/>
                </a:moveTo>
                <a:lnTo>
                  <a:pt x="0" y="119341"/>
                </a:lnTo>
                <a:lnTo>
                  <a:pt x="119354" y="238671"/>
                </a:lnTo>
                <a:lnTo>
                  <a:pt x="238696" y="119341"/>
                </a:lnTo>
                <a:lnTo>
                  <a:pt x="119354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64367" y="889228"/>
            <a:ext cx="998219" cy="941069"/>
          </a:xfrm>
          <a:custGeom>
            <a:avLst/>
            <a:gdLst/>
            <a:ahLst/>
            <a:cxnLst/>
            <a:rect l="l" t="t" r="r" b="b"/>
            <a:pathLst>
              <a:path w="998220" h="941069">
                <a:moveTo>
                  <a:pt x="998105" y="940523"/>
                </a:moveTo>
                <a:lnTo>
                  <a:pt x="0" y="940523"/>
                </a:lnTo>
                <a:lnTo>
                  <a:pt x="0" y="0"/>
                </a:lnTo>
                <a:lnTo>
                  <a:pt x="998105" y="0"/>
                </a:lnTo>
                <a:lnTo>
                  <a:pt x="998105" y="940523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066032" y="889228"/>
            <a:ext cx="998855" cy="941069"/>
          </a:xfrm>
          <a:custGeom>
            <a:avLst/>
            <a:gdLst/>
            <a:ahLst/>
            <a:cxnLst/>
            <a:rect l="l" t="t" r="r" b="b"/>
            <a:pathLst>
              <a:path w="998854" h="941069">
                <a:moveTo>
                  <a:pt x="998321" y="940523"/>
                </a:moveTo>
                <a:lnTo>
                  <a:pt x="0" y="940523"/>
                </a:lnTo>
                <a:lnTo>
                  <a:pt x="0" y="0"/>
                </a:lnTo>
                <a:lnTo>
                  <a:pt x="998321" y="0"/>
                </a:lnTo>
                <a:lnTo>
                  <a:pt x="998321" y="940523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062473" y="889228"/>
            <a:ext cx="942340" cy="941069"/>
          </a:xfrm>
          <a:custGeom>
            <a:avLst/>
            <a:gdLst/>
            <a:ahLst/>
            <a:cxnLst/>
            <a:rect l="l" t="t" r="r" b="b"/>
            <a:pathLst>
              <a:path w="942340" h="941069">
                <a:moveTo>
                  <a:pt x="0" y="940523"/>
                </a:moveTo>
                <a:lnTo>
                  <a:pt x="942339" y="940523"/>
                </a:lnTo>
                <a:lnTo>
                  <a:pt x="942339" y="0"/>
                </a:lnTo>
                <a:lnTo>
                  <a:pt x="0" y="0"/>
                </a:lnTo>
                <a:lnTo>
                  <a:pt x="0" y="940523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064354" y="0"/>
            <a:ext cx="998219" cy="889635"/>
          </a:xfrm>
          <a:custGeom>
            <a:avLst/>
            <a:gdLst/>
            <a:ahLst/>
            <a:cxnLst/>
            <a:rect l="l" t="t" r="r" b="b"/>
            <a:pathLst>
              <a:path w="998220" h="889635">
                <a:moveTo>
                  <a:pt x="0" y="889228"/>
                </a:moveTo>
                <a:lnTo>
                  <a:pt x="998118" y="889228"/>
                </a:lnTo>
                <a:lnTo>
                  <a:pt x="998118" y="0"/>
                </a:lnTo>
                <a:lnTo>
                  <a:pt x="0" y="0"/>
                </a:lnTo>
                <a:lnTo>
                  <a:pt x="0" y="889228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67800" y="0"/>
            <a:ext cx="998219" cy="889635"/>
          </a:xfrm>
          <a:custGeom>
            <a:avLst/>
            <a:gdLst/>
            <a:ahLst/>
            <a:cxnLst/>
            <a:rect l="l" t="t" r="r" b="b"/>
            <a:pathLst>
              <a:path w="998220" h="889635">
                <a:moveTo>
                  <a:pt x="0" y="889228"/>
                </a:moveTo>
                <a:lnTo>
                  <a:pt x="998207" y="889228"/>
                </a:lnTo>
                <a:lnTo>
                  <a:pt x="998207" y="0"/>
                </a:lnTo>
                <a:lnTo>
                  <a:pt x="0" y="0"/>
                </a:lnTo>
                <a:lnTo>
                  <a:pt x="0" y="88922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67800" y="1829752"/>
            <a:ext cx="998219" cy="940435"/>
          </a:xfrm>
          <a:custGeom>
            <a:avLst/>
            <a:gdLst/>
            <a:ahLst/>
            <a:cxnLst/>
            <a:rect l="l" t="t" r="r" b="b"/>
            <a:pathLst>
              <a:path w="998220" h="940435">
                <a:moveTo>
                  <a:pt x="0" y="0"/>
                </a:moveTo>
                <a:lnTo>
                  <a:pt x="998194" y="0"/>
                </a:lnTo>
                <a:lnTo>
                  <a:pt x="998194" y="940320"/>
                </a:lnTo>
                <a:lnTo>
                  <a:pt x="0" y="940320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66045" y="2770225"/>
            <a:ext cx="998855" cy="940435"/>
          </a:xfrm>
          <a:custGeom>
            <a:avLst/>
            <a:gdLst/>
            <a:ahLst/>
            <a:cxnLst/>
            <a:rect l="l" t="t" r="r" b="b"/>
            <a:pathLst>
              <a:path w="998854" h="940435">
                <a:moveTo>
                  <a:pt x="0" y="0"/>
                </a:moveTo>
                <a:lnTo>
                  <a:pt x="998321" y="0"/>
                </a:lnTo>
                <a:lnTo>
                  <a:pt x="998321" y="940358"/>
                </a:lnTo>
                <a:lnTo>
                  <a:pt x="0" y="940358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2511" y="2770225"/>
            <a:ext cx="942340" cy="940435"/>
          </a:xfrm>
          <a:custGeom>
            <a:avLst/>
            <a:gdLst/>
            <a:ahLst/>
            <a:cxnLst/>
            <a:rect l="l" t="t" r="r" b="b"/>
            <a:pathLst>
              <a:path w="942340" h="940435">
                <a:moveTo>
                  <a:pt x="0" y="940358"/>
                </a:moveTo>
                <a:lnTo>
                  <a:pt x="942289" y="940358"/>
                </a:lnTo>
                <a:lnTo>
                  <a:pt x="942289" y="0"/>
                </a:lnTo>
                <a:lnTo>
                  <a:pt x="0" y="0"/>
                </a:lnTo>
                <a:lnTo>
                  <a:pt x="0" y="94035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064367" y="1829752"/>
            <a:ext cx="998219" cy="941069"/>
          </a:xfrm>
          <a:custGeom>
            <a:avLst/>
            <a:gdLst/>
            <a:ahLst/>
            <a:cxnLst/>
            <a:rect l="l" t="t" r="r" b="b"/>
            <a:pathLst>
              <a:path w="998220" h="941069">
                <a:moveTo>
                  <a:pt x="998105" y="940473"/>
                </a:moveTo>
                <a:lnTo>
                  <a:pt x="0" y="940473"/>
                </a:lnTo>
                <a:lnTo>
                  <a:pt x="0" y="0"/>
                </a:lnTo>
                <a:lnTo>
                  <a:pt x="998105" y="0"/>
                </a:lnTo>
                <a:lnTo>
                  <a:pt x="998105" y="940473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870570" y="8926588"/>
            <a:ext cx="245224" cy="155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581237" y="8932347"/>
            <a:ext cx="1148918" cy="143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91787" y="8889781"/>
            <a:ext cx="216193" cy="229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26565" y="8932343"/>
            <a:ext cx="1104455" cy="1161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Neuropsychiatry- Origins III</a:t>
            </a: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19" y="3021551"/>
            <a:ext cx="6415262" cy="43873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19239" y="2277979"/>
            <a:ext cx="1143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Some European Countries have a history of Neuropsychiatry like Italy, Romania, Georgia</a:t>
            </a:r>
            <a:r>
              <a:rPr lang="de-DE" sz="2400" dirty="0" smtClean="0">
                <a:solidFill>
                  <a:srgbClr val="FF0000"/>
                </a:solidFill>
              </a:rPr>
              <a:t>.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1470" y="7417627"/>
            <a:ext cx="1143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Child Neurology was accepted on the European level as a subspecialty of Pediatrics in the year 2002</a:t>
            </a:r>
            <a:r>
              <a:rPr lang="de-DE" sz="2400" dirty="0" smtClean="0">
                <a:solidFill>
                  <a:srgbClr val="FF0000"/>
                </a:solidFill>
              </a:rPr>
              <a:t>.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5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015663"/>
          </a:xfrm>
        </p:spPr>
        <p:txBody>
          <a:bodyPr/>
          <a:lstStyle/>
          <a:p>
            <a:r>
              <a:rPr lang="it-IT" dirty="0" smtClean="0"/>
              <a:t>Neuropsychiatry- </a:t>
            </a:r>
            <a:r>
              <a:rPr lang="it-IT" sz="4800" dirty="0" smtClean="0"/>
              <a:t>and beyond?</a:t>
            </a:r>
            <a:endParaRPr lang="it-IT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55" y="4711208"/>
            <a:ext cx="9085714" cy="19333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55" y="2580233"/>
            <a:ext cx="9200950" cy="1920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9860" y="3051740"/>
            <a:ext cx="13515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 smtClean="0">
                <a:solidFill>
                  <a:srgbClr val="FF0000"/>
                </a:solidFill>
              </a:rPr>
              <a:t>Oxford, GB</a:t>
            </a:r>
          </a:p>
          <a:p>
            <a:r>
              <a:rPr lang="de-DE" sz="1700" dirty="0" smtClean="0">
                <a:solidFill>
                  <a:srgbClr val="FF0000"/>
                </a:solidFill>
              </a:rPr>
              <a:t>2020</a:t>
            </a:r>
            <a:endParaRPr lang="de-DE" sz="17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860" y="4921423"/>
            <a:ext cx="16384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 smtClean="0">
                <a:solidFill>
                  <a:srgbClr val="FF0000"/>
                </a:solidFill>
              </a:rPr>
              <a:t>Baltimore, USA 2018</a:t>
            </a:r>
            <a:endParaRPr lang="de-DE" sz="17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058400" y="4711208"/>
            <a:ext cx="1061923" cy="326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2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Neuropsychiatry- curriculum I</a:t>
            </a:r>
            <a:endParaRPr lang="it-IT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74" y="2102102"/>
            <a:ext cx="5297235" cy="70629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38" y="3608087"/>
            <a:ext cx="11704320" cy="378565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3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de-DE" sz="3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ulfilment of core competencies/ obligatory modules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3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34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3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Accreditation through examination 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3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34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3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Enhancemnet by continuing medical education (CME)</a:t>
            </a:r>
            <a:endParaRPr lang="de-DE" sz="3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2031325"/>
          </a:xfrm>
        </p:spPr>
        <p:txBody>
          <a:bodyPr/>
          <a:lstStyle/>
          <a:p>
            <a:r>
              <a:rPr lang="it-IT" dirty="0" smtClean="0"/>
              <a:t>Neuropsychiatry- curriculum II</a:t>
            </a:r>
            <a:br>
              <a:rPr lang="it-IT" dirty="0" smtClean="0"/>
            </a:br>
            <a:r>
              <a:rPr lang="it-IT" dirty="0" smtClean="0"/>
              <a:t>		</a:t>
            </a:r>
            <a:r>
              <a:rPr lang="it-IT" dirty="0"/>
              <a:t>t</a:t>
            </a:r>
            <a:r>
              <a:rPr lang="it-IT" dirty="0" smtClean="0"/>
              <a:t>raining </a:t>
            </a:r>
            <a:r>
              <a:rPr lang="it-IT" dirty="0" err="1"/>
              <a:t>r</a:t>
            </a:r>
            <a:r>
              <a:rPr lang="it-IT" dirty="0" err="1" smtClean="0"/>
              <a:t>equirements</a:t>
            </a:r>
            <a:endParaRPr lang="it-IT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38" y="3869710"/>
            <a:ext cx="2133932" cy="2845243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3997234" y="3869710"/>
            <a:ext cx="67342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Dkdkdkdk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Kdkdkdk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Dkdkdkd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Dkdkdkd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Dkdkdkdk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kdkdkdkdkd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2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Neuropsychiatry- curriculum III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914438" y="2470484"/>
            <a:ext cx="110057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Specialization</a:t>
            </a: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 in Pediatrics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Core competencies: diagnosis and management of all physical illnesses, prevention, vaccination, pediatric intensive care, rehabilitation and care of children and adolescents</a:t>
            </a:r>
          </a:p>
          <a:p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Minimum duration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1. common trunk of specialisation: </a:t>
            </a:r>
            <a:r>
              <a:rPr lang="de-DE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years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2. compulsory complementary training for 2 months: ENT, dermatology, surgery, gynecology/ obstetrics, orthopedics, general medicine...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3. optional complementary training in other fields (...) for 6 months</a:t>
            </a:r>
          </a:p>
          <a:p>
            <a:pPr marL="285750" indent="-285750">
              <a:buFontTx/>
              <a:buChar char="-"/>
            </a:pPr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de-DE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Subspecialisation</a:t>
            </a: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 in child and adolescent neuropsychiatry altogether </a:t>
            </a:r>
            <a:r>
              <a:rPr lang="de-DE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years divided by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minimum 1 year in child and adolescent neuropsychiatry 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1 year in child neurology and/ or in psychiatry </a:t>
            </a:r>
          </a:p>
          <a:p>
            <a:pPr marL="285750" indent="-285750">
              <a:buFontTx/>
              <a:buChar char="-"/>
            </a:pPr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38" y="6296626"/>
            <a:ext cx="10960084" cy="147732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„National regulations in several EU countries demand full paediatric specialty training, or at least a longer time spent in paediatrics to allow a person to hold a post in paediatric neurology....</a:t>
            </a:r>
          </a:p>
          <a:p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When national rules allow an entry from general neurology, trainees should complete one year of general paediatrics ....“ </a:t>
            </a:r>
            <a:r>
              <a:rPr lang="de-DE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UEMS</a:t>
            </a:r>
            <a:endParaRPr lang="de-DE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4526" y="1980733"/>
            <a:ext cx="231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Austrian template</a:t>
            </a:r>
            <a:endParaRPr lang="de-DE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Neuropsychiatry- curriculum IV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914438" y="2470484"/>
            <a:ext cx="1100572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Specialization</a:t>
            </a: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 in Pediatrics</a:t>
            </a:r>
          </a:p>
          <a:p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Minimum duration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1. common trunk of specialisation: 3- </a:t>
            </a:r>
            <a:r>
              <a:rPr lang="de-DE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years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2. compulsory complementary training for 2 months: ENT, dermatology, surgery, gynecology/ obstetrics, orthopedics, general medicine...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3. optional complementary training in other fields (...) for 6 months</a:t>
            </a:r>
          </a:p>
          <a:p>
            <a:pPr marL="285750" indent="-285750">
              <a:buFontTx/>
              <a:buChar char="-"/>
            </a:pPr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de-DE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Subspecialisation</a:t>
            </a: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de-DE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child and adolescent neuropsychiatry </a:t>
            </a:r>
            <a:r>
              <a:rPr lang="de-DE" strike="sngStrike" dirty="0" smtClean="0">
                <a:latin typeface="Cambria" panose="02040503050406030204" pitchFamily="18" charset="0"/>
                <a:ea typeface="Cambria" panose="02040503050406030204" pitchFamily="18" charset="0"/>
              </a:rPr>
              <a:t>altogether</a:t>
            </a: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de-DE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partly included </a:t>
            </a: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in the common trunk</a:t>
            </a:r>
          </a:p>
          <a:p>
            <a:r>
              <a:rPr lang="de-DE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 year 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 in child and adolescent neuropsychiatry </a:t>
            </a:r>
          </a:p>
          <a:p>
            <a:r>
              <a:rPr lang="de-DE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 year 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year in child neurology and/ or in psychiatry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38" y="6902229"/>
            <a:ext cx="1020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„National regulations and demands may slightly vary from each CA country“</a:t>
            </a:r>
            <a:endParaRPr lang="de-DE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5060" y="1980733"/>
            <a:ext cx="322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Central Asian syllabus? </a:t>
            </a:r>
            <a:endParaRPr lang="de-DE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015663"/>
          </a:xfrm>
        </p:spPr>
        <p:txBody>
          <a:bodyPr/>
          <a:lstStyle/>
          <a:p>
            <a:r>
              <a:rPr lang="it-IT" dirty="0" smtClean="0"/>
              <a:t>Neuropsychiatry- </a:t>
            </a:r>
            <a:r>
              <a:rPr lang="it-IT" sz="3200" dirty="0" smtClean="0"/>
              <a:t>a multidisciplinary approach</a:t>
            </a:r>
            <a:endParaRPr lang="it-IT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990892" y="4311214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Neuropsychiatry</a:t>
            </a:r>
            <a:endParaRPr lang="de-DE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69064" y="5731652"/>
            <a:ext cx="194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Neurology</a:t>
            </a:r>
            <a:endParaRPr lang="de-DE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7913" y="3282215"/>
            <a:ext cx="194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Medicine</a:t>
            </a:r>
            <a:endParaRPr lang="de-DE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80712" y="8397790"/>
            <a:ext cx="194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Baby PIC</a:t>
            </a:r>
            <a:endParaRPr lang="de-DE" dirty="0"/>
          </a:p>
        </p:txBody>
      </p:sp>
      <p:sp>
        <p:nvSpPr>
          <p:cNvPr id="28" name="TextBox 27"/>
          <p:cNvSpPr txBox="1"/>
          <p:nvPr/>
        </p:nvSpPr>
        <p:spPr>
          <a:xfrm>
            <a:off x="7243070" y="8397790"/>
            <a:ext cx="220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Grandma PIC</a:t>
            </a:r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48655" y="5774192"/>
            <a:ext cx="194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Psychiatry</a:t>
            </a:r>
            <a:endParaRPr lang="de-DE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43070" y="2797667"/>
            <a:ext cx="182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Neurosurgery</a:t>
            </a:r>
            <a:endParaRPr lang="de-DE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561347" y="3433011"/>
            <a:ext cx="5821495" cy="2480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Oval 31"/>
          <p:cNvSpPr/>
          <p:nvPr/>
        </p:nvSpPr>
        <p:spPr>
          <a:xfrm>
            <a:off x="2197768" y="2830308"/>
            <a:ext cx="3748835" cy="17414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Oval 32"/>
          <p:cNvSpPr/>
          <p:nvPr/>
        </p:nvSpPr>
        <p:spPr>
          <a:xfrm>
            <a:off x="6807842" y="2035799"/>
            <a:ext cx="2636472" cy="19337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33"/>
          <p:cNvSpPr/>
          <p:nvPr/>
        </p:nvSpPr>
        <p:spPr>
          <a:xfrm>
            <a:off x="2534031" y="4959738"/>
            <a:ext cx="3503827" cy="19582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Oval 34"/>
          <p:cNvSpPr/>
          <p:nvPr/>
        </p:nvSpPr>
        <p:spPr>
          <a:xfrm>
            <a:off x="7958240" y="4895989"/>
            <a:ext cx="2753254" cy="18372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Oval 35"/>
          <p:cNvSpPr/>
          <p:nvPr/>
        </p:nvSpPr>
        <p:spPr>
          <a:xfrm>
            <a:off x="8359550" y="3354529"/>
            <a:ext cx="3096890" cy="15558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Box 36"/>
          <p:cNvSpPr txBox="1"/>
          <p:nvPr/>
        </p:nvSpPr>
        <p:spPr>
          <a:xfrm>
            <a:off x="9797716" y="3879425"/>
            <a:ext cx="182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Neurobiology</a:t>
            </a:r>
            <a:endParaRPr lang="de-DE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34060" y="2413380"/>
            <a:ext cx="182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Social Medicine</a:t>
            </a:r>
            <a:endParaRPr lang="de-DE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347162" y="2167070"/>
            <a:ext cx="2452751" cy="17494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6110160" y="6437449"/>
            <a:ext cx="224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Psychology</a:t>
            </a:r>
            <a:endParaRPr lang="de-DE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61202" y="5617428"/>
            <a:ext cx="2753254" cy="18372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1066838" y="2750203"/>
            <a:ext cx="9224173" cy="3046988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Neuro-</a:t>
            </a:r>
            <a:r>
              <a:rPr lang="it-IT" dirty="0" smtClean="0"/>
              <a:t>	</a:t>
            </a:r>
            <a:r>
              <a:rPr lang="it-IT" dirty="0" smtClean="0">
                <a:solidFill>
                  <a:srgbClr val="FFC000"/>
                </a:solidFill>
              </a:rPr>
              <a:t>psych</a:t>
            </a:r>
            <a:r>
              <a:rPr lang="it-IT" dirty="0" smtClean="0"/>
              <a:t>iatry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rgbClr val="FFC000"/>
                </a:solidFill>
              </a:rPr>
              <a:t>Psych</a:t>
            </a:r>
            <a:r>
              <a:rPr lang="it-IT" dirty="0" smtClean="0"/>
              <a:t>o- </a:t>
            </a:r>
            <a:r>
              <a:rPr lang="it-IT" dirty="0" smtClean="0">
                <a:solidFill>
                  <a:srgbClr val="FF0000"/>
                </a:solidFill>
              </a:rPr>
              <a:t>neuro</a:t>
            </a:r>
            <a:r>
              <a:rPr lang="it-IT" dirty="0" smtClean="0"/>
              <a:t>logy</a:t>
            </a:r>
            <a:endParaRPr lang="it-IT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438" y="1019959"/>
            <a:ext cx="113417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FURTHER RESEARCH NEEDED</a:t>
            </a:r>
            <a:endParaRPr lang="de-DE" sz="6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76" y="2750203"/>
            <a:ext cx="2762250" cy="37242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112272" y="6557293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Salvador Dalí</a:t>
            </a:r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38" y="6705600"/>
            <a:ext cx="775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„Clinical neuropsychiatry considers mental disorders from a neurological           </a:t>
            </a:r>
          </a:p>
          <a:p>
            <a:r>
              <a:rPr lang="de-DE" dirty="0"/>
              <a:t> </a:t>
            </a:r>
            <a:r>
              <a:rPr lang="de-DE" dirty="0" smtClean="0"/>
              <a:t> standpoint“ </a:t>
            </a:r>
            <a:r>
              <a:rPr lang="de-DE" b="1" dirty="0" smtClean="0"/>
              <a:t>King‘s College London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554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015663"/>
          </a:xfrm>
        </p:spPr>
        <p:txBody>
          <a:bodyPr/>
          <a:lstStyle/>
          <a:p>
            <a:r>
              <a:rPr lang="it-IT" dirty="0" smtClean="0"/>
              <a:t>Neuropsychiatry- </a:t>
            </a:r>
            <a:r>
              <a:rPr lang="it-IT" sz="4800" dirty="0" smtClean="0"/>
              <a:t>what is it about?</a:t>
            </a:r>
            <a:endParaRPr lang="it-IT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3" b="16568"/>
          <a:stretch/>
        </p:blipFill>
        <p:spPr>
          <a:xfrm>
            <a:off x="815132" y="2394043"/>
            <a:ext cx="10825133" cy="44812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4438" y="6690661"/>
            <a:ext cx="741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Insitute of Child Neuropsychiatry, Prof. Umberto Balottin, Pavia University</a:t>
            </a:r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015663"/>
          </a:xfrm>
        </p:spPr>
        <p:txBody>
          <a:bodyPr/>
          <a:lstStyle/>
          <a:p>
            <a:r>
              <a:rPr lang="it-IT" dirty="0" smtClean="0"/>
              <a:t>Neuropsychiatry- </a:t>
            </a:r>
            <a:r>
              <a:rPr lang="it-IT" sz="4800" dirty="0" smtClean="0"/>
              <a:t>what is it about?</a:t>
            </a:r>
            <a:endParaRPr lang="it-IT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38" y="6899031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</a:rPr>
              <a:t>Kennedy Krieger Institute, John Hopkins University, Baltimore, USA</a:t>
            </a:r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41" y="2601105"/>
            <a:ext cx="10058400" cy="3987113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20206" y="2461517"/>
            <a:ext cx="1446663" cy="7506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0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2031325"/>
          </a:xfrm>
        </p:spPr>
        <p:txBody>
          <a:bodyPr/>
          <a:lstStyle/>
          <a:p>
            <a:pPr algn="l"/>
            <a:r>
              <a:rPr lang="it-IT" dirty="0" smtClean="0"/>
              <a:t>Neuropsychiatry- </a:t>
            </a:r>
            <a:br>
              <a:rPr lang="it-IT" dirty="0" smtClean="0"/>
            </a:br>
            <a:r>
              <a:rPr lang="it-IT" dirty="0" smtClean="0"/>
              <a:t>			</a:t>
            </a:r>
            <a:r>
              <a:rPr lang="it-IT" sz="4800" dirty="0" smtClean="0"/>
              <a:t>example I </a:t>
            </a:r>
            <a:r>
              <a:rPr lang="it-IT" sz="4800" dirty="0" smtClean="0">
                <a:solidFill>
                  <a:srgbClr val="FF0000"/>
                </a:solidFill>
              </a:rPr>
              <a:t>epilepsy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12531" y="4432486"/>
            <a:ext cx="2886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de-DE" sz="2400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ith difficulties in:</a:t>
            </a:r>
          </a:p>
          <a:p>
            <a:endParaRPr lang="de-DE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4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de-DE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hinking</a:t>
            </a:r>
          </a:p>
          <a:p>
            <a:pPr marL="285750" indent="-285750">
              <a:buFontTx/>
              <a:buChar char="-"/>
            </a:pPr>
            <a:r>
              <a:rPr lang="de-DE" sz="2400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de-DE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earning</a:t>
            </a:r>
          </a:p>
          <a:p>
            <a:pPr marL="285750" indent="-285750">
              <a:buFontTx/>
              <a:buChar char="-"/>
            </a:pPr>
            <a:r>
              <a:rPr lang="de-DE" sz="24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de-DE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ood</a:t>
            </a:r>
          </a:p>
          <a:p>
            <a:pPr marL="285750" indent="-285750">
              <a:buFontTx/>
              <a:buChar char="-"/>
            </a:pPr>
            <a:r>
              <a:rPr lang="de-DE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anxiety</a:t>
            </a:r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54365" y="2841193"/>
            <a:ext cx="4562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de-DE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pilepsy is a complex disorder</a:t>
            </a:r>
            <a:endParaRPr lang="de-DE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19770" y="4432486"/>
            <a:ext cx="5399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requiring a multidisciplinary approach:</a:t>
            </a:r>
          </a:p>
          <a:p>
            <a:endParaRPr lang="de-DE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de-DE" sz="24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de-DE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europsychiatrists, social workers, nursing, neurorehabilitation, genetics, behavioral neurologists, </a:t>
            </a:r>
          </a:p>
          <a:p>
            <a:r>
              <a:rPr lang="de-DE" sz="24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de-DE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eurobiologists, neurosurgery...</a:t>
            </a:r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2031325"/>
          </a:xfrm>
        </p:spPr>
        <p:txBody>
          <a:bodyPr/>
          <a:lstStyle/>
          <a:p>
            <a:r>
              <a:rPr lang="it-IT" dirty="0" smtClean="0"/>
              <a:t>Neuropsychiatry- </a:t>
            </a:r>
            <a:br>
              <a:rPr lang="it-IT" dirty="0" smtClean="0"/>
            </a:br>
            <a:r>
              <a:rPr lang="it-IT" dirty="0"/>
              <a:t>	</a:t>
            </a:r>
            <a:r>
              <a:rPr lang="it-IT" dirty="0" smtClean="0"/>
              <a:t>		</a:t>
            </a:r>
            <a:r>
              <a:rPr lang="it-IT" sz="4800" dirty="0" smtClean="0"/>
              <a:t>example II </a:t>
            </a:r>
            <a:r>
              <a:rPr lang="it-IT" sz="4800" dirty="0" smtClean="0">
                <a:solidFill>
                  <a:srgbClr val="FF0000"/>
                </a:solidFill>
              </a:rPr>
              <a:t>FND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4683" y="2756245"/>
            <a:ext cx="429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Funtional Neurologic Disorder</a:t>
            </a:r>
            <a:endParaRPr lang="de-DE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66671" y="4198148"/>
            <a:ext cx="753669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Signs &amp; Symptoms: partly overlapping</a:t>
            </a:r>
          </a:p>
          <a:p>
            <a:endParaRPr lang="de-DE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de-DE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Difficulties in walking</a:t>
            </a:r>
          </a:p>
          <a:p>
            <a:r>
              <a:rPr lang="de-DE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Sensational impairment, weaknesses, palsy</a:t>
            </a:r>
          </a:p>
          <a:p>
            <a:r>
              <a:rPr lang="de-DE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Unconsciousness / seizures in the sense of </a:t>
            </a:r>
          </a:p>
          <a:p>
            <a:r>
              <a:rPr lang="de-DE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dissociative fuges, multiple personality disorders, other </a:t>
            </a:r>
          </a:p>
          <a:p>
            <a:r>
              <a:rPr lang="de-DE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disorders affecting mental health...</a:t>
            </a:r>
          </a:p>
          <a:p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03" y="1107254"/>
            <a:ext cx="2965193" cy="22238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48903" y="3459257"/>
            <a:ext cx="358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Neurosymptoms.</a:t>
            </a:r>
            <a:r>
              <a:rPr lang="de-DE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org</a:t>
            </a:r>
            <a:r>
              <a:rPr lang="de-DE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 / Australia</a:t>
            </a:r>
            <a:endParaRPr lang="de-DE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t="18889" r="11875" b="14683"/>
          <a:stretch/>
        </p:blipFill>
        <p:spPr>
          <a:xfrm rot="5400000">
            <a:off x="9063421" y="4471852"/>
            <a:ext cx="2690948" cy="21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Neuropsychiatry- Origins I</a:t>
            </a: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09" y="2733943"/>
            <a:ext cx="7952381" cy="4285714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2210937" y="4981433"/>
            <a:ext cx="1446663" cy="7506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4" y="2707509"/>
            <a:ext cx="24288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Neuropsychiatry- Origins II</a:t>
            </a:r>
            <a:endParaRPr lang="it-IT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4" y="2228513"/>
            <a:ext cx="4518437" cy="363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Neuropsychiatry- Origins II</a:t>
            </a: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01" y="5650173"/>
            <a:ext cx="4519840" cy="33369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4" y="2228513"/>
            <a:ext cx="4518437" cy="36307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5132" y="2228513"/>
            <a:ext cx="252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Year 1999</a:t>
            </a:r>
            <a:endParaRPr lang="de-DE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" b="-1"/>
          <a:stretch/>
        </p:blipFill>
        <p:spPr>
          <a:xfrm>
            <a:off x="2411924" y="4026090"/>
            <a:ext cx="8180952" cy="17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541</Words>
  <Application>Microsoft Office PowerPoint</Application>
  <PresentationFormat>Произвольный</PresentationFormat>
  <Paragraphs>115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Neuro- psychiatry  Psycho- neurology</vt:lpstr>
      <vt:lpstr>Neuropsychiatry- what is it about?</vt:lpstr>
      <vt:lpstr>Neuropsychiatry- what is it about?</vt:lpstr>
      <vt:lpstr>Neuropsychiatry-     example I epilepsy</vt:lpstr>
      <vt:lpstr>Neuropsychiatry-     example II FND</vt:lpstr>
      <vt:lpstr>Neuropsychiatry- Origins I</vt:lpstr>
      <vt:lpstr>Neuropsychiatry- Origins II</vt:lpstr>
      <vt:lpstr>Neuropsychiatry- Origins II</vt:lpstr>
      <vt:lpstr>Neuropsychiatry- Origins III</vt:lpstr>
      <vt:lpstr>Neuropsychiatry- and beyond?</vt:lpstr>
      <vt:lpstr>Neuropsychiatry- curriculum I</vt:lpstr>
      <vt:lpstr>Neuropsychiatry- curriculum II   training requirements</vt:lpstr>
      <vt:lpstr>Neuropsychiatry- curriculum III</vt:lpstr>
      <vt:lpstr>Neuropsychiatry- curriculum IV</vt:lpstr>
      <vt:lpstr>Neuropsychiatry- a multidisciplinary approach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Parigi</dc:creator>
  <cp:lastModifiedBy>user</cp:lastModifiedBy>
  <cp:revision>89</cp:revision>
  <dcterms:created xsi:type="dcterms:W3CDTF">2019-06-18T12:46:07Z</dcterms:created>
  <dcterms:modified xsi:type="dcterms:W3CDTF">2021-10-12T10:18:59Z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2019-06-17T00:00:00Z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2019-06-18T00:00:00Z</vt:filetime>
  </property>
</Properties>
</file>