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0F89-D3BE-48CF-B8CE-DD898BE11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2DD4F-5123-486D-953B-77243E60A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2196C-6D54-4613-AA2F-546BE591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EE67-5996-4847-AE27-995A00FD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717E7-3008-4B52-BF69-6897E364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9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9B29-2B77-491F-8E43-4AE0897B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3C297-9C18-4676-8AD2-A7126DDCA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4E7F0-A4E3-467D-9BC7-B3B30A01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B9B38-2B39-4BC8-97F4-35B15BC0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8DD70-E717-4A4B-B4E0-DB2D0BDB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9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56DB5-114B-45F4-9A70-7D74EE181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E303C-2C2D-4D88-9757-F1259036F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16952-F886-49FA-B626-42F58F72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EF5C-D1CD-49FB-83E6-524D73C0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9A9A1-EF37-4971-A4A6-21B8E4AC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3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AFFF3-94DF-4DEA-A904-9AE0E899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7616-81EE-42B8-B2A0-80E76A85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ACFF6-80EA-4A15-8F34-56EB6FEC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7D030-78DB-4809-95B0-ABF46420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22B-2229-4F2B-98A1-74189B68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2210-BE7A-4A09-AFB7-E0686958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17580-0DC3-457E-8EB2-4E816BB75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6C3D8-B1B7-4222-B1BA-B7B09DBA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4D339-0AC1-4F06-A2EB-B7D303F3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BF20-40D0-4EC7-A302-E6C88A5D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E471-75B4-44D0-ACAD-F13A481F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D766-2B16-44E1-8F19-3B38A5F84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FA49F-5CEC-48FF-9108-D50EABA9A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407AD-F06D-41AE-9CB3-AAC144EB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02FB1-3DDF-47C0-9FD5-089F037E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AA8C5-B783-46CB-899E-258F065A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2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7442-1DEC-4425-8295-7ACC1C70A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59B09-A5CE-4587-B08B-878FE47F4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DE7A-75A7-42C8-B019-A43B05239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68C9-2B0E-429E-AE34-9CBD59198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DAC6D-F3E7-4D63-AEDF-116C9F6E1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E101C-AEDA-4F06-B38F-30A5FB7D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642DA-E679-4C36-86FB-5921444F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87FE9-906A-45C7-801E-67612EE1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2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901A-6125-451C-AC09-82EDC710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D8F50-9005-41FD-9814-D34E05F7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9BE01-A18D-465C-9970-890D5801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C6E3F-CC40-4067-8FFC-BC0F007B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1A35A-D7F5-4348-B13D-1671BDC9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4FB05-3A1A-4CA1-8B9A-83181CF6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5D4BB-5067-4EAD-A12D-6DDC49DCE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9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2D19E-F729-4877-AAEF-8255CFF45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D3D9-A850-49BF-8442-F83D89F9C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D3F8D-A655-4812-8245-036096AF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3E84B-BC5A-498C-8B6E-A41C1403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42B1D-B737-4D61-BA7C-252D1315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8F2C8-F718-4407-A43B-14E186D8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7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8C41-1ED4-4964-8BAA-BBB549ED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3E003-841A-4535-A352-47C38844B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63825-7E3E-4EAB-9136-ECBE7D3A8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BE648-9160-4BE0-85A4-AFF588DF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1A7DF-499A-4A71-8AAD-264D784F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CD06B-C9F0-4CFA-8DB3-AE01BB0C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2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8CDE-4E6B-4978-B909-B1B6522C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B325B-A885-470C-B2A7-60EF7954D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0038F-E4A0-4FA1-8F7E-197603C27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86C1-1B16-4EA4-B115-808DC792AD9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EF5C1-1278-4643-8F65-3149FF507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16F0-5F61-4043-9171-45C7E3826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DDE6-E3BB-4617-87CB-5F20B825A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00DF-4EFF-4763-9708-6FB0E00ED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628"/>
            <a:ext cx="9144000" cy="1001859"/>
          </a:xfrm>
        </p:spPr>
        <p:txBody>
          <a:bodyPr>
            <a:normAutofit/>
          </a:bodyPr>
          <a:lstStyle/>
          <a:p>
            <a:r>
              <a:rPr lang="ru-RU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Актуализация состава и утверждение плана работы ГУП, Комитетов на 2021-2022 учебный год</a:t>
            </a:r>
            <a:endParaRPr lang="ru-RU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8225C-F47F-4E1A-9B9C-231719BCF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8247" y="5620042"/>
            <a:ext cx="3620086" cy="569741"/>
          </a:xfrm>
        </p:spPr>
        <p:txBody>
          <a:bodyPr>
            <a:normAutofit/>
          </a:bodyPr>
          <a:lstStyle/>
          <a:p>
            <a:r>
              <a:rPr lang="ru-RU" sz="1600" dirty="0"/>
              <a:t>УМО РУМС 21.10.2021г.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A50E3-AE4A-4EE7-9C42-ACB1B063B971}"/>
              </a:ext>
            </a:extLst>
          </p:cNvPr>
          <p:cNvSpPr txBox="1"/>
          <p:nvPr/>
        </p:nvSpPr>
        <p:spPr>
          <a:xfrm>
            <a:off x="2602523" y="668217"/>
            <a:ext cx="678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Южно-Казахстанская медицинская академия </a:t>
            </a:r>
          </a:p>
        </p:txBody>
      </p:sp>
    </p:spTree>
    <p:extLst>
      <p:ext uri="{BB962C8B-B14F-4D97-AF65-F5344CB8AC3E}">
        <p14:creationId xmlns:p14="http://schemas.microsoft.com/office/powerpoint/2010/main" val="45647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FAE6A-5BF5-4EFC-957F-B5BA25B4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249" y="123590"/>
            <a:ext cx="10515600" cy="5211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Состав ГУП по программам фармацевтического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ABFC4-6FAA-4B94-8D24-C77C23E09154}"/>
              </a:ext>
            </a:extLst>
          </p:cNvPr>
          <p:cNvSpPr txBox="1"/>
          <p:nvPr/>
        </p:nvSpPr>
        <p:spPr>
          <a:xfrm>
            <a:off x="1336431" y="84581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Комитеты ГУП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Менеджмент в фармации – координатор ЮКМА - 11 членов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Клиническая фармация – координатор АО МУА - 12 членов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Управлени качеством в фармации – координатор КазНМУ – 15 членов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Общее количество  членов ГУП – 43 человека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703323-ECC2-456A-804C-85C5CC445B0A}"/>
              </a:ext>
            </a:extLst>
          </p:cNvPr>
          <p:cNvCxnSpPr/>
          <p:nvPr/>
        </p:nvCxnSpPr>
        <p:spPr>
          <a:xfrm>
            <a:off x="675249" y="2656411"/>
            <a:ext cx="1067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1C38FB-F410-4FE1-9745-78AC65488C73}"/>
              </a:ext>
            </a:extLst>
          </p:cNvPr>
          <p:cNvSpPr txBox="1"/>
          <p:nvPr/>
        </p:nvSpPr>
        <p:spPr>
          <a:xfrm>
            <a:off x="3256671" y="2912012"/>
            <a:ext cx="438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Планы работы на 2021-2022 уч.г.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B8E649-4AE0-4273-A947-EFDCDD5DE41B}"/>
              </a:ext>
            </a:extLst>
          </p:cNvPr>
          <p:cNvSpPr txBox="1"/>
          <p:nvPr/>
        </p:nvSpPr>
        <p:spPr>
          <a:xfrm>
            <a:off x="1168790" y="3281344"/>
            <a:ext cx="106785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вопросы и направления</a:t>
            </a:r>
          </a:p>
          <a:p>
            <a:r>
              <a:rPr lang="ru-RU" b="1" dirty="0"/>
              <a:t>Наращивание связей с рынком труда, практической фармацией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Внесение дополнений и изменений в профессиональный стандарт «Фармацевтическая деятельность»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Вопросы развития дополнительного профессионального образования – сертификационные курсы, актуальные вопросы практичексой фармации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Привлечение специалистов для чтения лекций, проведения совместных занятий на уровне высшего и послевузовского образования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Разработка коммерциализируемых тем исследований в области фармации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</a:rPr>
              <a:t>В</a:t>
            </a:r>
            <a:r>
              <a:rPr lang="ru-RU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недрение и развитие </a:t>
            </a:r>
            <a:r>
              <a:rPr lang="en-US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GxP</a:t>
            </a:r>
            <a:r>
              <a:rPr lang="ru-RU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в Республике Казахстан и ЕАЭС в программах фармацевтической подготовки кадров на всех уровнях образования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Развитие партнерских взаимоотношений ВУЗов по написанию и реализации научных грантов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81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Актуализация состава и утверждение плана работы ГУП, Комитетов на 2021-2022 учебный год</vt:lpstr>
      <vt:lpstr>Состав ГУП по программам фармацевтического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состава и утверждение плана работы ГУП, Комитетов на 2021-2022 учебный год</dc:title>
  <dc:creator>Жадра Есенова</dc:creator>
  <cp:lastModifiedBy>Жадра Есенова</cp:lastModifiedBy>
  <cp:revision>1</cp:revision>
  <dcterms:created xsi:type="dcterms:W3CDTF">2021-10-19T06:33:10Z</dcterms:created>
  <dcterms:modified xsi:type="dcterms:W3CDTF">2021-10-19T08:30:03Z</dcterms:modified>
</cp:coreProperties>
</file>