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822" r:id="rId2"/>
    <p:sldMasterId id="2147483863" r:id="rId3"/>
    <p:sldMasterId id="2147483875" r:id="rId4"/>
  </p:sldMasterIdLst>
  <p:sldIdLst>
    <p:sldId id="256" r:id="rId5"/>
    <p:sldId id="283" r:id="rId6"/>
    <p:sldId id="284" r:id="rId7"/>
    <p:sldId id="285" r:id="rId8"/>
    <p:sldId id="257" r:id="rId9"/>
    <p:sldId id="259" r:id="rId10"/>
    <p:sldId id="260" r:id="rId11"/>
    <p:sldId id="263" r:id="rId12"/>
    <p:sldId id="262" r:id="rId13"/>
    <p:sldId id="264" r:id="rId14"/>
    <p:sldId id="267" r:id="rId15"/>
    <p:sldId id="266" r:id="rId16"/>
    <p:sldId id="268" r:id="rId17"/>
    <p:sldId id="269" r:id="rId18"/>
    <p:sldId id="270" r:id="rId19"/>
    <p:sldId id="271" r:id="rId20"/>
    <p:sldId id="272" r:id="rId21"/>
    <p:sldId id="273" r:id="rId22"/>
    <p:sldId id="274" r:id="rId23"/>
    <p:sldId id="276" r:id="rId24"/>
    <p:sldId id="294" r:id="rId25"/>
    <p:sldId id="293" r:id="rId26"/>
    <p:sldId id="295" r:id="rId27"/>
    <p:sldId id="277" r:id="rId28"/>
    <p:sldId id="278" r:id="rId29"/>
    <p:sldId id="279" r:id="rId30"/>
    <p:sldId id="280" r:id="rId31"/>
    <p:sldId id="282" r:id="rId32"/>
    <p:sldId id="297" r:id="rId33"/>
    <p:sldId id="300" r:id="rId34"/>
    <p:sldId id="302" r:id="rId35"/>
    <p:sldId id="304" r:id="rId36"/>
    <p:sldId id="303" r:id="rId3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D7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p:scale>
          <a:sx n="121" d="100"/>
          <a:sy n="121" d="100"/>
        </p:scale>
        <p:origin x="-108" y="-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_rels/data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6DD14B-05BD-4A14-A549-463966AA4D0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9D70F289-95AA-415F-9A7E-0E5C9C47A116}">
      <dgm:prSet phldrT="[Текст]"/>
      <dgm:spPr>
        <a:solidFill>
          <a:schemeClr val="accent2">
            <a:lumMod val="75000"/>
          </a:schemeClr>
        </a:solidFill>
      </dgm:spPr>
      <dgm:t>
        <a:bodyPr/>
        <a:lstStyle/>
        <a:p>
          <a:r>
            <a:rPr lang="ru-RU" dirty="0"/>
            <a:t>Оказывать психоэмоциональную поддержку пациентам детского возраста и их родителям/законным представителям при различных состояниях и заболеваниях.</a:t>
          </a:r>
        </a:p>
      </dgm:t>
    </dgm:pt>
    <dgm:pt modelId="{7510D44A-19D5-438E-AB76-0531AB207328}" type="parTrans" cxnId="{82CB7BCD-3093-416C-BAA9-8FEEA0CE8C3D}">
      <dgm:prSet/>
      <dgm:spPr/>
      <dgm:t>
        <a:bodyPr/>
        <a:lstStyle/>
        <a:p>
          <a:endParaRPr lang="ru-RU"/>
        </a:p>
      </dgm:t>
    </dgm:pt>
    <dgm:pt modelId="{282BBF01-48E8-4243-A12A-BAECDCE7B27B}" type="sibTrans" cxnId="{82CB7BCD-3093-416C-BAA9-8FEEA0CE8C3D}">
      <dgm:prSet/>
      <dgm:spPr/>
      <dgm:t>
        <a:bodyPr/>
        <a:lstStyle/>
        <a:p>
          <a:endParaRPr lang="ru-RU"/>
        </a:p>
      </dgm:t>
    </dgm:pt>
    <dgm:pt modelId="{FCA4F2C5-774C-4210-9557-6F353E4D512D}">
      <dgm:prSet/>
      <dgm:spPr/>
      <dgm:t>
        <a:bodyPr/>
        <a:lstStyle/>
        <a:p>
          <a:r>
            <a:rPr lang="ru-RU"/>
            <a:t>Консультировать пациентов (собрать анамнез, провести осмотр, оценить клинический разбор, провести дифференциальную диагностику, составить  план лечения, профилактики, диспансерного наблюдения)</a:t>
          </a:r>
        </a:p>
      </dgm:t>
    </dgm:pt>
    <dgm:pt modelId="{2CA5992B-9595-440A-B5E5-6017583D952D}" type="parTrans" cxnId="{83C7DE9D-8E87-4971-846A-E99AFDB98DFD}">
      <dgm:prSet/>
      <dgm:spPr/>
      <dgm:t>
        <a:bodyPr/>
        <a:lstStyle/>
        <a:p>
          <a:endParaRPr lang="ru-RU"/>
        </a:p>
      </dgm:t>
    </dgm:pt>
    <dgm:pt modelId="{426E352C-F257-4EA6-A6B6-390168B926E8}" type="sibTrans" cxnId="{83C7DE9D-8E87-4971-846A-E99AFDB98DFD}">
      <dgm:prSet/>
      <dgm:spPr/>
      <dgm:t>
        <a:bodyPr/>
        <a:lstStyle/>
        <a:p>
          <a:endParaRPr lang="ru-RU"/>
        </a:p>
      </dgm:t>
    </dgm:pt>
    <dgm:pt modelId="{A8C76C9B-23ED-41EF-A80D-E9A83A4856BE}">
      <dgm:prSet/>
      <dgm:spPr>
        <a:solidFill>
          <a:srgbClr val="0070C0"/>
        </a:solidFill>
      </dgm:spPr>
      <dgm:t>
        <a:bodyPr/>
        <a:lstStyle/>
        <a:p>
          <a:r>
            <a:rPr lang="ru-RU" dirty="0"/>
            <a:t>Оказывать экстренную медицинскую помощь, включая оказание первой помощи и реанимацию детскому населению, сортировку детей раннего возраста по неотложным признакам</a:t>
          </a:r>
        </a:p>
      </dgm:t>
    </dgm:pt>
    <dgm:pt modelId="{753079F9-D4CB-4E3D-9B86-BB0BE3FF3A47}" type="parTrans" cxnId="{6F9ED446-B1ED-4231-AEF8-9164C95761B0}">
      <dgm:prSet/>
      <dgm:spPr/>
      <dgm:t>
        <a:bodyPr/>
        <a:lstStyle/>
        <a:p>
          <a:endParaRPr lang="ru-RU"/>
        </a:p>
      </dgm:t>
    </dgm:pt>
    <dgm:pt modelId="{33EE24BA-7BB0-42F5-A9E9-DB9C941B7F12}" type="sibTrans" cxnId="{6F9ED446-B1ED-4231-AEF8-9164C95761B0}">
      <dgm:prSet/>
      <dgm:spPr/>
      <dgm:t>
        <a:bodyPr/>
        <a:lstStyle/>
        <a:p>
          <a:endParaRPr lang="ru-RU"/>
        </a:p>
      </dgm:t>
    </dgm:pt>
    <dgm:pt modelId="{69B4B713-53CE-4196-8AFF-8D380C987FEE}">
      <dgm:prSet/>
      <dgm:spPr>
        <a:solidFill>
          <a:srgbClr val="00B050"/>
        </a:solidFill>
      </dgm:spPr>
      <dgm:t>
        <a:bodyPr/>
        <a:lstStyle/>
        <a:p>
          <a:r>
            <a:rPr lang="ru-RU"/>
            <a:t>Проводить профилактические и реабилитационные  мероприятия среди населения детского возраста и их родителей/законных представителей</a:t>
          </a:r>
        </a:p>
      </dgm:t>
    </dgm:pt>
    <dgm:pt modelId="{C2AB8346-1372-4D1E-ABC8-16EBD5BD3F4E}" type="parTrans" cxnId="{25744990-5764-47A9-9FF8-CF3C56020648}">
      <dgm:prSet/>
      <dgm:spPr/>
      <dgm:t>
        <a:bodyPr/>
        <a:lstStyle/>
        <a:p>
          <a:endParaRPr lang="ru-RU"/>
        </a:p>
      </dgm:t>
    </dgm:pt>
    <dgm:pt modelId="{67497D01-CF81-4CED-9BB5-26165E599DE5}" type="sibTrans" cxnId="{25744990-5764-47A9-9FF8-CF3C56020648}">
      <dgm:prSet/>
      <dgm:spPr/>
      <dgm:t>
        <a:bodyPr/>
        <a:lstStyle/>
        <a:p>
          <a:endParaRPr lang="ru-RU"/>
        </a:p>
      </dgm:t>
    </dgm:pt>
    <dgm:pt modelId="{328702F4-CE2E-4BE5-9B29-8AE5A72ED17E}">
      <dgm:prSet/>
      <dgm:spPr>
        <a:solidFill>
          <a:srgbClr val="002060"/>
        </a:solidFill>
      </dgm:spPr>
      <dgm:t>
        <a:bodyPr/>
        <a:lstStyle/>
        <a:p>
          <a:r>
            <a:rPr lang="ru-RU" dirty="0"/>
            <a:t>Соответствовать профессиональному стандарту и сертификации для практики. Способность применять на профессиональном уровне свои знания, понимание и способности для решения проблем в новой среде, в широком междисциплинарном контексте здравоохранения.</a:t>
          </a:r>
        </a:p>
      </dgm:t>
    </dgm:pt>
    <dgm:pt modelId="{2D06B994-28DC-4D76-A590-D5339584B07D}" type="parTrans" cxnId="{2D81340A-5AAB-4E06-9A4A-084463D1087E}">
      <dgm:prSet/>
      <dgm:spPr/>
      <dgm:t>
        <a:bodyPr/>
        <a:lstStyle/>
        <a:p>
          <a:endParaRPr lang="ru-RU"/>
        </a:p>
      </dgm:t>
    </dgm:pt>
    <dgm:pt modelId="{38C2AEBE-2C70-4170-84D6-7E0E0AB74176}" type="sibTrans" cxnId="{2D81340A-5AAB-4E06-9A4A-084463D1087E}">
      <dgm:prSet/>
      <dgm:spPr/>
      <dgm:t>
        <a:bodyPr/>
        <a:lstStyle/>
        <a:p>
          <a:endParaRPr lang="ru-RU"/>
        </a:p>
      </dgm:t>
    </dgm:pt>
    <dgm:pt modelId="{E4C4BF74-14D0-49E1-B556-EB496521DD79}">
      <dgm:prSet/>
      <dgm:spPr>
        <a:solidFill>
          <a:srgbClr val="4FD7E1"/>
        </a:solidFill>
      </dgm:spPr>
      <dgm:t>
        <a:bodyPr/>
        <a:lstStyle/>
        <a:p>
          <a:r>
            <a:rPr lang="ru-RU" dirty="0"/>
            <a:t>Планировать профессиональную деятельность в своей области квалификации в сфере здравоохранения, исходя из современных достижений науки и практики. Приобретать новые знания и навыки прикладного характера в профессиональной и исследовательской деятельности в области здравоохранения</a:t>
          </a:r>
        </a:p>
      </dgm:t>
    </dgm:pt>
    <dgm:pt modelId="{332F69DA-0917-4AD1-82F9-7EA8E4E0E91C}" type="parTrans" cxnId="{9D0BBEFC-3D48-4F8C-8B70-7F89D7C362B4}">
      <dgm:prSet/>
      <dgm:spPr/>
      <dgm:t>
        <a:bodyPr/>
        <a:lstStyle/>
        <a:p>
          <a:endParaRPr lang="ru-RU"/>
        </a:p>
      </dgm:t>
    </dgm:pt>
    <dgm:pt modelId="{0D3FF288-F343-4E04-A3DD-E94ECF99019D}" type="sibTrans" cxnId="{9D0BBEFC-3D48-4F8C-8B70-7F89D7C362B4}">
      <dgm:prSet/>
      <dgm:spPr/>
      <dgm:t>
        <a:bodyPr/>
        <a:lstStyle/>
        <a:p>
          <a:endParaRPr lang="ru-RU"/>
        </a:p>
      </dgm:t>
    </dgm:pt>
    <dgm:pt modelId="{751736B8-375B-4F62-93E1-1A1488157154}" type="pres">
      <dgm:prSet presAssocID="{CA6DD14B-05BD-4A14-A549-463966AA4D0C}" presName="diagram" presStyleCnt="0">
        <dgm:presLayoutVars>
          <dgm:dir/>
          <dgm:resizeHandles val="exact"/>
        </dgm:presLayoutVars>
      </dgm:prSet>
      <dgm:spPr/>
      <dgm:t>
        <a:bodyPr/>
        <a:lstStyle/>
        <a:p>
          <a:endParaRPr lang="ru-RU"/>
        </a:p>
      </dgm:t>
    </dgm:pt>
    <dgm:pt modelId="{56D998DB-82F0-4189-82CF-4B8F236354D2}" type="pres">
      <dgm:prSet presAssocID="{9D70F289-95AA-415F-9A7E-0E5C9C47A116}" presName="node" presStyleLbl="node1" presStyleIdx="0" presStyleCnt="6">
        <dgm:presLayoutVars>
          <dgm:bulletEnabled val="1"/>
        </dgm:presLayoutVars>
      </dgm:prSet>
      <dgm:spPr/>
      <dgm:t>
        <a:bodyPr/>
        <a:lstStyle/>
        <a:p>
          <a:endParaRPr lang="ru-RU"/>
        </a:p>
      </dgm:t>
    </dgm:pt>
    <dgm:pt modelId="{A7A6201D-A5C7-4E55-B8CD-260213837492}" type="pres">
      <dgm:prSet presAssocID="{282BBF01-48E8-4243-A12A-BAECDCE7B27B}" presName="sibTrans" presStyleCnt="0"/>
      <dgm:spPr/>
    </dgm:pt>
    <dgm:pt modelId="{05FFAE66-984E-4FE3-95C7-82C69B12FC6B}" type="pres">
      <dgm:prSet presAssocID="{69B4B713-53CE-4196-8AFF-8D380C987FEE}" presName="node" presStyleLbl="node1" presStyleIdx="1" presStyleCnt="6">
        <dgm:presLayoutVars>
          <dgm:bulletEnabled val="1"/>
        </dgm:presLayoutVars>
      </dgm:prSet>
      <dgm:spPr/>
      <dgm:t>
        <a:bodyPr/>
        <a:lstStyle/>
        <a:p>
          <a:endParaRPr lang="ru-RU"/>
        </a:p>
      </dgm:t>
    </dgm:pt>
    <dgm:pt modelId="{51FA1004-EFD8-412E-9A98-18E8AEF0B8DB}" type="pres">
      <dgm:prSet presAssocID="{67497D01-CF81-4CED-9BB5-26165E599DE5}" presName="sibTrans" presStyleCnt="0"/>
      <dgm:spPr/>
    </dgm:pt>
    <dgm:pt modelId="{B855124B-C7DF-4DD0-870B-091A6B92DA54}" type="pres">
      <dgm:prSet presAssocID="{A8C76C9B-23ED-41EF-A80D-E9A83A4856BE}" presName="node" presStyleLbl="node1" presStyleIdx="2" presStyleCnt="6">
        <dgm:presLayoutVars>
          <dgm:bulletEnabled val="1"/>
        </dgm:presLayoutVars>
      </dgm:prSet>
      <dgm:spPr/>
      <dgm:t>
        <a:bodyPr/>
        <a:lstStyle/>
        <a:p>
          <a:endParaRPr lang="ru-RU"/>
        </a:p>
      </dgm:t>
    </dgm:pt>
    <dgm:pt modelId="{A123A65E-E422-445F-9998-B90436A7A35E}" type="pres">
      <dgm:prSet presAssocID="{33EE24BA-7BB0-42F5-A9E9-DB9C941B7F12}" presName="sibTrans" presStyleCnt="0"/>
      <dgm:spPr/>
    </dgm:pt>
    <dgm:pt modelId="{B5D27C56-B158-42FC-ADB0-5162D26805BA}" type="pres">
      <dgm:prSet presAssocID="{E4C4BF74-14D0-49E1-B556-EB496521DD79}" presName="node" presStyleLbl="node1" presStyleIdx="3" presStyleCnt="6">
        <dgm:presLayoutVars>
          <dgm:bulletEnabled val="1"/>
        </dgm:presLayoutVars>
      </dgm:prSet>
      <dgm:spPr/>
      <dgm:t>
        <a:bodyPr/>
        <a:lstStyle/>
        <a:p>
          <a:endParaRPr lang="ru-RU"/>
        </a:p>
      </dgm:t>
    </dgm:pt>
    <dgm:pt modelId="{68660ED5-6F40-4276-87E8-D0B296216684}" type="pres">
      <dgm:prSet presAssocID="{0D3FF288-F343-4E04-A3DD-E94ECF99019D}" presName="sibTrans" presStyleCnt="0"/>
      <dgm:spPr/>
    </dgm:pt>
    <dgm:pt modelId="{564EC1E5-D9A0-4FC0-B8B0-79862BB6A22F}" type="pres">
      <dgm:prSet presAssocID="{328702F4-CE2E-4BE5-9B29-8AE5A72ED17E}" presName="node" presStyleLbl="node1" presStyleIdx="4" presStyleCnt="6">
        <dgm:presLayoutVars>
          <dgm:bulletEnabled val="1"/>
        </dgm:presLayoutVars>
      </dgm:prSet>
      <dgm:spPr/>
      <dgm:t>
        <a:bodyPr/>
        <a:lstStyle/>
        <a:p>
          <a:endParaRPr lang="ru-RU"/>
        </a:p>
      </dgm:t>
    </dgm:pt>
    <dgm:pt modelId="{6C3E8E50-C376-4F35-BF80-64F24960B858}" type="pres">
      <dgm:prSet presAssocID="{38C2AEBE-2C70-4170-84D6-7E0E0AB74176}" presName="sibTrans" presStyleCnt="0"/>
      <dgm:spPr/>
    </dgm:pt>
    <dgm:pt modelId="{DB706578-77DA-4CCB-8D94-ABFCD0A615BF}" type="pres">
      <dgm:prSet presAssocID="{FCA4F2C5-774C-4210-9557-6F353E4D512D}" presName="node" presStyleLbl="node1" presStyleIdx="5" presStyleCnt="6">
        <dgm:presLayoutVars>
          <dgm:bulletEnabled val="1"/>
        </dgm:presLayoutVars>
      </dgm:prSet>
      <dgm:spPr/>
      <dgm:t>
        <a:bodyPr/>
        <a:lstStyle/>
        <a:p>
          <a:endParaRPr lang="ru-RU"/>
        </a:p>
      </dgm:t>
    </dgm:pt>
  </dgm:ptLst>
  <dgm:cxnLst>
    <dgm:cxn modelId="{6F9ED446-B1ED-4231-AEF8-9164C95761B0}" srcId="{CA6DD14B-05BD-4A14-A549-463966AA4D0C}" destId="{A8C76C9B-23ED-41EF-A80D-E9A83A4856BE}" srcOrd="2" destOrd="0" parTransId="{753079F9-D4CB-4E3D-9B86-BB0BE3FF3A47}" sibTransId="{33EE24BA-7BB0-42F5-A9E9-DB9C941B7F12}"/>
    <dgm:cxn modelId="{82CB7BCD-3093-416C-BAA9-8FEEA0CE8C3D}" srcId="{CA6DD14B-05BD-4A14-A549-463966AA4D0C}" destId="{9D70F289-95AA-415F-9A7E-0E5C9C47A116}" srcOrd="0" destOrd="0" parTransId="{7510D44A-19D5-438E-AB76-0531AB207328}" sibTransId="{282BBF01-48E8-4243-A12A-BAECDCE7B27B}"/>
    <dgm:cxn modelId="{97B0F4FF-21DE-4FD1-8477-3D58251E1135}" type="presOf" srcId="{FCA4F2C5-774C-4210-9557-6F353E4D512D}" destId="{DB706578-77DA-4CCB-8D94-ABFCD0A615BF}" srcOrd="0" destOrd="0" presId="urn:microsoft.com/office/officeart/2005/8/layout/default"/>
    <dgm:cxn modelId="{0863E2BB-AD24-4323-A21C-AFA9193DBCD3}" type="presOf" srcId="{328702F4-CE2E-4BE5-9B29-8AE5A72ED17E}" destId="{564EC1E5-D9A0-4FC0-B8B0-79862BB6A22F}" srcOrd="0" destOrd="0" presId="urn:microsoft.com/office/officeart/2005/8/layout/default"/>
    <dgm:cxn modelId="{83C7DE9D-8E87-4971-846A-E99AFDB98DFD}" srcId="{CA6DD14B-05BD-4A14-A549-463966AA4D0C}" destId="{FCA4F2C5-774C-4210-9557-6F353E4D512D}" srcOrd="5" destOrd="0" parTransId="{2CA5992B-9595-440A-B5E5-6017583D952D}" sibTransId="{426E352C-F257-4EA6-A6B6-390168B926E8}"/>
    <dgm:cxn modelId="{2D81340A-5AAB-4E06-9A4A-084463D1087E}" srcId="{CA6DD14B-05BD-4A14-A549-463966AA4D0C}" destId="{328702F4-CE2E-4BE5-9B29-8AE5A72ED17E}" srcOrd="4" destOrd="0" parTransId="{2D06B994-28DC-4D76-A590-D5339584B07D}" sibTransId="{38C2AEBE-2C70-4170-84D6-7E0E0AB74176}"/>
    <dgm:cxn modelId="{1654D144-B427-4727-BEF3-1E721AF0041F}" type="presOf" srcId="{9D70F289-95AA-415F-9A7E-0E5C9C47A116}" destId="{56D998DB-82F0-4189-82CF-4B8F236354D2}" srcOrd="0" destOrd="0" presId="urn:microsoft.com/office/officeart/2005/8/layout/default"/>
    <dgm:cxn modelId="{F1204894-DE39-4135-B56E-20F2D37DAE7B}" type="presOf" srcId="{CA6DD14B-05BD-4A14-A549-463966AA4D0C}" destId="{751736B8-375B-4F62-93E1-1A1488157154}" srcOrd="0" destOrd="0" presId="urn:microsoft.com/office/officeart/2005/8/layout/default"/>
    <dgm:cxn modelId="{25744990-5764-47A9-9FF8-CF3C56020648}" srcId="{CA6DD14B-05BD-4A14-A549-463966AA4D0C}" destId="{69B4B713-53CE-4196-8AFF-8D380C987FEE}" srcOrd="1" destOrd="0" parTransId="{C2AB8346-1372-4D1E-ABC8-16EBD5BD3F4E}" sibTransId="{67497D01-CF81-4CED-9BB5-26165E599DE5}"/>
    <dgm:cxn modelId="{0245BFAD-02A5-4F23-8D85-2A2A30B89DF1}" type="presOf" srcId="{E4C4BF74-14D0-49E1-B556-EB496521DD79}" destId="{B5D27C56-B158-42FC-ADB0-5162D26805BA}" srcOrd="0" destOrd="0" presId="urn:microsoft.com/office/officeart/2005/8/layout/default"/>
    <dgm:cxn modelId="{9D0BBEFC-3D48-4F8C-8B70-7F89D7C362B4}" srcId="{CA6DD14B-05BD-4A14-A549-463966AA4D0C}" destId="{E4C4BF74-14D0-49E1-B556-EB496521DD79}" srcOrd="3" destOrd="0" parTransId="{332F69DA-0917-4AD1-82F9-7EA8E4E0E91C}" sibTransId="{0D3FF288-F343-4E04-A3DD-E94ECF99019D}"/>
    <dgm:cxn modelId="{2ABB702D-6247-4022-B5DC-2B6B83703B20}" type="presOf" srcId="{A8C76C9B-23ED-41EF-A80D-E9A83A4856BE}" destId="{B855124B-C7DF-4DD0-870B-091A6B92DA54}" srcOrd="0" destOrd="0" presId="urn:microsoft.com/office/officeart/2005/8/layout/default"/>
    <dgm:cxn modelId="{B52C9271-EF0E-4DD5-A35D-D9944CFC3663}" type="presOf" srcId="{69B4B713-53CE-4196-8AFF-8D380C987FEE}" destId="{05FFAE66-984E-4FE3-95C7-82C69B12FC6B}" srcOrd="0" destOrd="0" presId="urn:microsoft.com/office/officeart/2005/8/layout/default"/>
    <dgm:cxn modelId="{8A1DEF69-4F23-4E54-ADF2-2E1EA520D32B}" type="presParOf" srcId="{751736B8-375B-4F62-93E1-1A1488157154}" destId="{56D998DB-82F0-4189-82CF-4B8F236354D2}" srcOrd="0" destOrd="0" presId="urn:microsoft.com/office/officeart/2005/8/layout/default"/>
    <dgm:cxn modelId="{17E796EB-C078-4712-9DFA-6A08B4858DB2}" type="presParOf" srcId="{751736B8-375B-4F62-93E1-1A1488157154}" destId="{A7A6201D-A5C7-4E55-B8CD-260213837492}" srcOrd="1" destOrd="0" presId="urn:microsoft.com/office/officeart/2005/8/layout/default"/>
    <dgm:cxn modelId="{0EE54EBC-7073-4354-A2D1-45121FD31688}" type="presParOf" srcId="{751736B8-375B-4F62-93E1-1A1488157154}" destId="{05FFAE66-984E-4FE3-95C7-82C69B12FC6B}" srcOrd="2" destOrd="0" presId="urn:microsoft.com/office/officeart/2005/8/layout/default"/>
    <dgm:cxn modelId="{CEBFB8D2-764A-4082-907E-F4681472F29F}" type="presParOf" srcId="{751736B8-375B-4F62-93E1-1A1488157154}" destId="{51FA1004-EFD8-412E-9A98-18E8AEF0B8DB}" srcOrd="3" destOrd="0" presId="urn:microsoft.com/office/officeart/2005/8/layout/default"/>
    <dgm:cxn modelId="{1AA3D3ED-5452-4CED-B94D-245C4872995C}" type="presParOf" srcId="{751736B8-375B-4F62-93E1-1A1488157154}" destId="{B855124B-C7DF-4DD0-870B-091A6B92DA54}" srcOrd="4" destOrd="0" presId="urn:microsoft.com/office/officeart/2005/8/layout/default"/>
    <dgm:cxn modelId="{99CACF0D-9464-4C63-AF20-7A200594B259}" type="presParOf" srcId="{751736B8-375B-4F62-93E1-1A1488157154}" destId="{A123A65E-E422-445F-9998-B90436A7A35E}" srcOrd="5" destOrd="0" presId="urn:microsoft.com/office/officeart/2005/8/layout/default"/>
    <dgm:cxn modelId="{C526FF52-E781-46C5-9D15-D1F4993930A2}" type="presParOf" srcId="{751736B8-375B-4F62-93E1-1A1488157154}" destId="{B5D27C56-B158-42FC-ADB0-5162D26805BA}" srcOrd="6" destOrd="0" presId="urn:microsoft.com/office/officeart/2005/8/layout/default"/>
    <dgm:cxn modelId="{3DBADAB8-BE7A-4BD0-A8F1-219A80A25444}" type="presParOf" srcId="{751736B8-375B-4F62-93E1-1A1488157154}" destId="{68660ED5-6F40-4276-87E8-D0B296216684}" srcOrd="7" destOrd="0" presId="urn:microsoft.com/office/officeart/2005/8/layout/default"/>
    <dgm:cxn modelId="{6B9F96B0-B1A1-4F66-992F-494E3FA3787E}" type="presParOf" srcId="{751736B8-375B-4F62-93E1-1A1488157154}" destId="{564EC1E5-D9A0-4FC0-B8B0-79862BB6A22F}" srcOrd="8" destOrd="0" presId="urn:microsoft.com/office/officeart/2005/8/layout/default"/>
    <dgm:cxn modelId="{7567D7CC-198C-451B-8E40-0078E3E8B5D1}" type="presParOf" srcId="{751736B8-375B-4F62-93E1-1A1488157154}" destId="{6C3E8E50-C376-4F35-BF80-64F24960B858}" srcOrd="9" destOrd="0" presId="urn:microsoft.com/office/officeart/2005/8/layout/default"/>
    <dgm:cxn modelId="{F65EA94A-2D12-490B-82D3-A719DD7E997F}" type="presParOf" srcId="{751736B8-375B-4F62-93E1-1A1488157154}" destId="{DB706578-77DA-4CCB-8D94-ABFCD0A615B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D65313E-8F69-42EB-95C6-7602228D1444}"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ru-RU"/>
        </a:p>
      </dgm:t>
    </dgm:pt>
    <dgm:pt modelId="{133A2A19-8710-48DE-B3C2-1D6BAF1BD4A3}">
      <dgm:prSet phldrT="[Текст]" phldr="1"/>
      <dgm:spPr/>
      <dgm:t>
        <a:bodyPr/>
        <a:lstStyle/>
        <a:p>
          <a:endParaRPr lang="ru-RU"/>
        </a:p>
      </dgm:t>
    </dgm:pt>
    <dgm:pt modelId="{B07ABC51-23F9-4081-B28A-F1C82DD337C7}" type="parTrans" cxnId="{3273E991-83AD-470D-A293-BBD46783DE4E}">
      <dgm:prSet/>
      <dgm:spPr/>
      <dgm:t>
        <a:bodyPr/>
        <a:lstStyle/>
        <a:p>
          <a:endParaRPr lang="ru-RU"/>
        </a:p>
      </dgm:t>
    </dgm:pt>
    <dgm:pt modelId="{79E8555D-6DA4-48B6-9E3C-09D095996F31}" type="sibTrans" cxnId="{3273E991-83AD-470D-A293-BBD46783DE4E}">
      <dgm:prSet/>
      <dgm:spPr/>
      <dgm:t>
        <a:bodyPr/>
        <a:lstStyle/>
        <a:p>
          <a:endParaRPr lang="ru-RU"/>
        </a:p>
      </dgm:t>
    </dgm:pt>
    <dgm:pt modelId="{D14CAEBC-A1C0-45D4-BF85-F5C610DB4532}">
      <dgm:prSet phldrT="[Текст]" custT="1"/>
      <dgm:spPr>
        <a:solidFill>
          <a:schemeClr val="accent1">
            <a:lumMod val="40000"/>
            <a:lumOff val="60000"/>
          </a:schemeClr>
        </a:solidFill>
      </dgm:spPr>
      <dgm:t>
        <a:bodyPr/>
        <a:lstStyle/>
        <a:p>
          <a:r>
            <a:rPr lang="ru-RU" sz="2000" dirty="0">
              <a:solidFill>
                <a:schemeClr val="tx1"/>
              </a:solidFill>
              <a:latin typeface="Times New Roman" panose="02020603050405020304" pitchFamily="18" charset="0"/>
              <a:cs typeface="Times New Roman" panose="02020603050405020304" pitchFamily="18" charset="0"/>
            </a:rPr>
            <a:t>Базовые коммуникативные навыки врача педиатра</a:t>
          </a:r>
        </a:p>
      </dgm:t>
    </dgm:pt>
    <dgm:pt modelId="{84414232-8AA4-4912-BDC9-488995B8369B}" type="parTrans" cxnId="{E2B54E79-07AD-40A3-8BAB-E0BF5138FE98}">
      <dgm:prSet/>
      <dgm:spPr/>
      <dgm:t>
        <a:bodyPr/>
        <a:lstStyle/>
        <a:p>
          <a:endParaRPr lang="ru-RU"/>
        </a:p>
      </dgm:t>
    </dgm:pt>
    <dgm:pt modelId="{1E2F32F1-E620-44D4-9D7B-1F677D1C8E8D}" type="sibTrans" cxnId="{E2B54E79-07AD-40A3-8BAB-E0BF5138FE98}">
      <dgm:prSet/>
      <dgm:spPr/>
      <dgm:t>
        <a:bodyPr/>
        <a:lstStyle/>
        <a:p>
          <a:endParaRPr lang="ru-RU"/>
        </a:p>
      </dgm:t>
    </dgm:pt>
    <dgm:pt modelId="{DE50D346-9664-4955-93F5-58DC95032F7C}">
      <dgm:prSet phldrT="[Текст]" phldr="1"/>
      <dgm:spPr/>
      <dgm:t>
        <a:bodyPr/>
        <a:lstStyle/>
        <a:p>
          <a:endParaRPr lang="ru-RU"/>
        </a:p>
      </dgm:t>
    </dgm:pt>
    <dgm:pt modelId="{17E9B875-2172-41C3-A873-C26DB2632AB5}" type="parTrans" cxnId="{B9F7D96B-3B55-40C9-8908-A1397D222706}">
      <dgm:prSet/>
      <dgm:spPr/>
      <dgm:t>
        <a:bodyPr/>
        <a:lstStyle/>
        <a:p>
          <a:endParaRPr lang="ru-RU"/>
        </a:p>
      </dgm:t>
    </dgm:pt>
    <dgm:pt modelId="{41B06CEE-4661-4E81-8453-1C73BA7A942E}" type="sibTrans" cxnId="{B9F7D96B-3B55-40C9-8908-A1397D222706}">
      <dgm:prSet/>
      <dgm:spPr/>
      <dgm:t>
        <a:bodyPr/>
        <a:lstStyle/>
        <a:p>
          <a:endParaRPr lang="ru-RU"/>
        </a:p>
      </dgm:t>
    </dgm:pt>
    <dgm:pt modelId="{30950154-AAA5-44B8-A4DD-70AA51752930}">
      <dgm:prSet phldrT="[Текст]" custT="1"/>
      <dgm:spPr>
        <a:solidFill>
          <a:schemeClr val="accent1">
            <a:lumMod val="40000"/>
            <a:lumOff val="60000"/>
          </a:schemeClr>
        </a:solidFill>
      </dgm:spPr>
      <dgm:t>
        <a:bodyPr/>
        <a:lstStyle/>
        <a:p>
          <a:r>
            <a:rPr lang="ru-RU" sz="2000" dirty="0">
              <a:solidFill>
                <a:schemeClr val="tx1"/>
              </a:solidFill>
              <a:latin typeface="Times New Roman" panose="02020603050405020304" pitchFamily="18" charset="0"/>
              <a:cs typeface="Times New Roman" panose="02020603050405020304" pitchFamily="18" charset="0"/>
            </a:rPr>
            <a:t>Культура профессионального и делового общения</a:t>
          </a:r>
        </a:p>
      </dgm:t>
    </dgm:pt>
    <dgm:pt modelId="{55DBD7E1-F159-4848-8988-8AAECA95BE43}" type="parTrans" cxnId="{E0EF1AEC-FD48-4F8D-BBFE-80D2411BFF5F}">
      <dgm:prSet/>
      <dgm:spPr/>
      <dgm:t>
        <a:bodyPr/>
        <a:lstStyle/>
        <a:p>
          <a:endParaRPr lang="ru-RU"/>
        </a:p>
      </dgm:t>
    </dgm:pt>
    <dgm:pt modelId="{F8CB346A-0A2B-455D-9365-BDE893F8B010}" type="sibTrans" cxnId="{E0EF1AEC-FD48-4F8D-BBFE-80D2411BFF5F}">
      <dgm:prSet/>
      <dgm:spPr/>
      <dgm:t>
        <a:bodyPr/>
        <a:lstStyle/>
        <a:p>
          <a:endParaRPr lang="ru-RU"/>
        </a:p>
      </dgm:t>
    </dgm:pt>
    <dgm:pt modelId="{6E423AE9-9003-4027-B19C-5B546B14D813}">
      <dgm:prSet phldrT="[Текст]" phldr="1"/>
      <dgm:spPr/>
      <dgm:t>
        <a:bodyPr/>
        <a:lstStyle/>
        <a:p>
          <a:endParaRPr lang="ru-RU"/>
        </a:p>
      </dgm:t>
    </dgm:pt>
    <dgm:pt modelId="{9CA8C519-65FE-423C-8D5E-C19E660ABF7D}" type="parTrans" cxnId="{92D904FF-8986-44B6-865F-2EE3DB93279A}">
      <dgm:prSet/>
      <dgm:spPr/>
      <dgm:t>
        <a:bodyPr/>
        <a:lstStyle/>
        <a:p>
          <a:endParaRPr lang="ru-RU"/>
        </a:p>
      </dgm:t>
    </dgm:pt>
    <dgm:pt modelId="{6D8EAC32-8DE2-428B-8BA4-924F86080352}" type="sibTrans" cxnId="{92D904FF-8986-44B6-865F-2EE3DB93279A}">
      <dgm:prSet/>
      <dgm:spPr/>
      <dgm:t>
        <a:bodyPr/>
        <a:lstStyle/>
        <a:p>
          <a:endParaRPr lang="ru-RU"/>
        </a:p>
      </dgm:t>
    </dgm:pt>
    <dgm:pt modelId="{8A07EB48-A762-45CB-A2A4-DAF71D00688E}">
      <dgm:prSet phldrT="[Текст]" custT="1"/>
      <dgm:spPr>
        <a:solidFill>
          <a:schemeClr val="accent1">
            <a:lumMod val="40000"/>
            <a:lumOff val="60000"/>
          </a:schemeClr>
        </a:solidFill>
      </dgm:spPr>
      <dgm:t>
        <a:bodyPr/>
        <a:lstStyle/>
        <a:p>
          <a:r>
            <a:rPr lang="ru-RU" sz="1600" dirty="0">
              <a:solidFill>
                <a:schemeClr val="tx1"/>
              </a:solidFill>
              <a:latin typeface="Times New Roman" panose="02020603050405020304" pitchFamily="18" charset="0"/>
              <a:cs typeface="Times New Roman" panose="02020603050405020304" pitchFamily="18" charset="0"/>
            </a:rPr>
            <a:t>Инновационные инфокоммуникационные технологии профессионального взаимодействия</a:t>
          </a:r>
        </a:p>
      </dgm:t>
    </dgm:pt>
    <dgm:pt modelId="{2B425A37-EB99-49F0-8E96-8FBFB1105E8C}" type="parTrans" cxnId="{485A0E71-644C-4AFE-A055-D18AF3574C94}">
      <dgm:prSet/>
      <dgm:spPr/>
      <dgm:t>
        <a:bodyPr/>
        <a:lstStyle/>
        <a:p>
          <a:endParaRPr lang="ru-RU"/>
        </a:p>
      </dgm:t>
    </dgm:pt>
    <dgm:pt modelId="{EE7B3268-5185-4980-960E-5273CB552D68}" type="sibTrans" cxnId="{485A0E71-644C-4AFE-A055-D18AF3574C94}">
      <dgm:prSet/>
      <dgm:spPr/>
      <dgm:t>
        <a:bodyPr/>
        <a:lstStyle/>
        <a:p>
          <a:endParaRPr lang="ru-RU"/>
        </a:p>
      </dgm:t>
    </dgm:pt>
    <dgm:pt modelId="{FF58C064-F53B-414E-BD1B-433C92197A23}" type="pres">
      <dgm:prSet presAssocID="{AD65313E-8F69-42EB-95C6-7602228D1444}" presName="linearFlow" presStyleCnt="0">
        <dgm:presLayoutVars>
          <dgm:dir/>
          <dgm:animLvl val="lvl"/>
          <dgm:resizeHandles/>
        </dgm:presLayoutVars>
      </dgm:prSet>
      <dgm:spPr/>
      <dgm:t>
        <a:bodyPr/>
        <a:lstStyle/>
        <a:p>
          <a:endParaRPr lang="ru-RU"/>
        </a:p>
      </dgm:t>
    </dgm:pt>
    <dgm:pt modelId="{905A460B-5D50-4095-92A8-6ED8AEC95F65}" type="pres">
      <dgm:prSet presAssocID="{133A2A19-8710-48DE-B3C2-1D6BAF1BD4A3}" presName="compositeNode" presStyleCnt="0">
        <dgm:presLayoutVars>
          <dgm:bulletEnabled val="1"/>
        </dgm:presLayoutVars>
      </dgm:prSet>
      <dgm:spPr/>
    </dgm:pt>
    <dgm:pt modelId="{58FCFE6F-10EE-4452-8A22-5E4324B254A2}" type="pres">
      <dgm:prSet presAssocID="{133A2A19-8710-48DE-B3C2-1D6BAF1BD4A3}" presName="image" presStyleLbl="fgImgPlace1" presStyleIdx="0" presStyleCnt="3"/>
      <dgm:spPr>
        <a:solidFill>
          <a:schemeClr val="accent2"/>
        </a:solidFill>
      </dgm:spPr>
    </dgm:pt>
    <dgm:pt modelId="{889AE445-F21D-42EB-8E8E-AC2F4F054CE0}" type="pres">
      <dgm:prSet presAssocID="{133A2A19-8710-48DE-B3C2-1D6BAF1BD4A3}" presName="childNode" presStyleLbl="node1" presStyleIdx="0" presStyleCnt="3" custScaleX="284461" custScaleY="117810" custLinFactNeighborX="-85000" custLinFactNeighborY="5046">
        <dgm:presLayoutVars>
          <dgm:bulletEnabled val="1"/>
        </dgm:presLayoutVars>
      </dgm:prSet>
      <dgm:spPr/>
      <dgm:t>
        <a:bodyPr/>
        <a:lstStyle/>
        <a:p>
          <a:endParaRPr lang="ru-RU"/>
        </a:p>
      </dgm:t>
    </dgm:pt>
    <dgm:pt modelId="{2C0E3A66-23E9-45E0-969C-3C7BD89C92E8}" type="pres">
      <dgm:prSet presAssocID="{133A2A19-8710-48DE-B3C2-1D6BAF1BD4A3}" presName="parentNode" presStyleLbl="revTx" presStyleIdx="0" presStyleCnt="3">
        <dgm:presLayoutVars>
          <dgm:chMax val="0"/>
          <dgm:bulletEnabled val="1"/>
        </dgm:presLayoutVars>
      </dgm:prSet>
      <dgm:spPr/>
      <dgm:t>
        <a:bodyPr/>
        <a:lstStyle/>
        <a:p>
          <a:endParaRPr lang="ru-RU"/>
        </a:p>
      </dgm:t>
    </dgm:pt>
    <dgm:pt modelId="{2C9E3326-021A-4932-A812-F0C81669561B}" type="pres">
      <dgm:prSet presAssocID="{79E8555D-6DA4-48B6-9E3C-09D095996F31}" presName="sibTrans" presStyleCnt="0"/>
      <dgm:spPr/>
    </dgm:pt>
    <dgm:pt modelId="{DB4C9163-1406-403A-96FD-680B48746A48}" type="pres">
      <dgm:prSet presAssocID="{DE50D346-9664-4955-93F5-58DC95032F7C}" presName="compositeNode" presStyleCnt="0">
        <dgm:presLayoutVars>
          <dgm:bulletEnabled val="1"/>
        </dgm:presLayoutVars>
      </dgm:prSet>
      <dgm:spPr/>
    </dgm:pt>
    <dgm:pt modelId="{57EBF881-5C61-4849-80E2-F82C2B780D30}" type="pres">
      <dgm:prSet presAssocID="{DE50D346-9664-4955-93F5-58DC95032F7C}" presName="image" presStyleLbl="fgImgPlace1" presStyleIdx="1" presStyleCnt="3"/>
      <dgm:spPr>
        <a:solidFill>
          <a:schemeClr val="accent2"/>
        </a:solidFill>
      </dgm:spPr>
    </dgm:pt>
    <dgm:pt modelId="{F3108E2E-09AC-4EAF-851E-3E1F004BA0CB}" type="pres">
      <dgm:prSet presAssocID="{DE50D346-9664-4955-93F5-58DC95032F7C}" presName="childNode" presStyleLbl="node1" presStyleIdx="1" presStyleCnt="3" custScaleX="201995" custScaleY="101382" custLinFactNeighborX="-29911" custLinFactNeighborY="682">
        <dgm:presLayoutVars>
          <dgm:bulletEnabled val="1"/>
        </dgm:presLayoutVars>
      </dgm:prSet>
      <dgm:spPr/>
      <dgm:t>
        <a:bodyPr/>
        <a:lstStyle/>
        <a:p>
          <a:endParaRPr lang="ru-RU"/>
        </a:p>
      </dgm:t>
    </dgm:pt>
    <dgm:pt modelId="{C64C147C-056D-48B2-8895-30E2E3354ADD}" type="pres">
      <dgm:prSet presAssocID="{DE50D346-9664-4955-93F5-58DC95032F7C}" presName="parentNode" presStyleLbl="revTx" presStyleIdx="1" presStyleCnt="3">
        <dgm:presLayoutVars>
          <dgm:chMax val="0"/>
          <dgm:bulletEnabled val="1"/>
        </dgm:presLayoutVars>
      </dgm:prSet>
      <dgm:spPr/>
      <dgm:t>
        <a:bodyPr/>
        <a:lstStyle/>
        <a:p>
          <a:endParaRPr lang="ru-RU"/>
        </a:p>
      </dgm:t>
    </dgm:pt>
    <dgm:pt modelId="{1C2C40C2-7216-4CA7-B563-76F39B88C1EC}" type="pres">
      <dgm:prSet presAssocID="{41B06CEE-4661-4E81-8453-1C73BA7A942E}" presName="sibTrans" presStyleCnt="0"/>
      <dgm:spPr/>
    </dgm:pt>
    <dgm:pt modelId="{2043890F-71C7-4193-9951-6EC06109BD83}" type="pres">
      <dgm:prSet presAssocID="{6E423AE9-9003-4027-B19C-5B546B14D813}" presName="compositeNode" presStyleCnt="0">
        <dgm:presLayoutVars>
          <dgm:bulletEnabled val="1"/>
        </dgm:presLayoutVars>
      </dgm:prSet>
      <dgm:spPr/>
    </dgm:pt>
    <dgm:pt modelId="{1834DFFB-299D-4E40-8203-6E0CC56A67B2}" type="pres">
      <dgm:prSet presAssocID="{6E423AE9-9003-4027-B19C-5B546B14D813}" presName="image" presStyleLbl="fgImgPlace1" presStyleIdx="2" presStyleCnt="3"/>
      <dgm:spPr>
        <a:solidFill>
          <a:schemeClr val="accent2"/>
        </a:solidFill>
      </dgm:spPr>
    </dgm:pt>
    <dgm:pt modelId="{A127C193-A19D-4150-8B24-A205E89FBC3E}" type="pres">
      <dgm:prSet presAssocID="{6E423AE9-9003-4027-B19C-5B546B14D813}" presName="childNode" presStyleLbl="node1" presStyleIdx="2" presStyleCnt="3" custScaleX="314433" custLinFactNeighborX="4969" custLinFactNeighborY="2045">
        <dgm:presLayoutVars>
          <dgm:bulletEnabled val="1"/>
        </dgm:presLayoutVars>
      </dgm:prSet>
      <dgm:spPr/>
      <dgm:t>
        <a:bodyPr/>
        <a:lstStyle/>
        <a:p>
          <a:endParaRPr lang="ru-RU"/>
        </a:p>
      </dgm:t>
    </dgm:pt>
    <dgm:pt modelId="{AF5381DA-B123-49E4-8401-2E6BB56666B1}" type="pres">
      <dgm:prSet presAssocID="{6E423AE9-9003-4027-B19C-5B546B14D813}" presName="parentNode" presStyleLbl="revTx" presStyleIdx="2" presStyleCnt="3">
        <dgm:presLayoutVars>
          <dgm:chMax val="0"/>
          <dgm:bulletEnabled val="1"/>
        </dgm:presLayoutVars>
      </dgm:prSet>
      <dgm:spPr/>
      <dgm:t>
        <a:bodyPr/>
        <a:lstStyle/>
        <a:p>
          <a:endParaRPr lang="ru-RU"/>
        </a:p>
      </dgm:t>
    </dgm:pt>
  </dgm:ptLst>
  <dgm:cxnLst>
    <dgm:cxn modelId="{29B22ADA-4E39-412B-9CA8-DA9F2AB0F516}" type="presOf" srcId="{DE50D346-9664-4955-93F5-58DC95032F7C}" destId="{C64C147C-056D-48B2-8895-30E2E3354ADD}" srcOrd="0" destOrd="0" presId="urn:microsoft.com/office/officeart/2005/8/layout/hList2"/>
    <dgm:cxn modelId="{F927498C-4C5A-4BA0-A44C-7929F0DBC9BE}" type="presOf" srcId="{D14CAEBC-A1C0-45D4-BF85-F5C610DB4532}" destId="{889AE445-F21D-42EB-8E8E-AC2F4F054CE0}" srcOrd="0" destOrd="0" presId="urn:microsoft.com/office/officeart/2005/8/layout/hList2"/>
    <dgm:cxn modelId="{35AC6D92-CF0C-4547-9241-FE60E76C5B02}" type="presOf" srcId="{133A2A19-8710-48DE-B3C2-1D6BAF1BD4A3}" destId="{2C0E3A66-23E9-45E0-969C-3C7BD89C92E8}" srcOrd="0" destOrd="0" presId="urn:microsoft.com/office/officeart/2005/8/layout/hList2"/>
    <dgm:cxn modelId="{E3CD9570-F28B-4CA6-9F1B-FCB8E16455C3}" type="presOf" srcId="{8A07EB48-A762-45CB-A2A4-DAF71D00688E}" destId="{A127C193-A19D-4150-8B24-A205E89FBC3E}" srcOrd="0" destOrd="0" presId="urn:microsoft.com/office/officeart/2005/8/layout/hList2"/>
    <dgm:cxn modelId="{0A17F3A1-11AD-41B9-A394-3D3FFB549C5E}" type="presOf" srcId="{30950154-AAA5-44B8-A4DD-70AA51752930}" destId="{F3108E2E-09AC-4EAF-851E-3E1F004BA0CB}" srcOrd="0" destOrd="0" presId="urn:microsoft.com/office/officeart/2005/8/layout/hList2"/>
    <dgm:cxn modelId="{019F4DA0-B1EB-4E2F-9049-BC0D5F6F2EB0}" type="presOf" srcId="{AD65313E-8F69-42EB-95C6-7602228D1444}" destId="{FF58C064-F53B-414E-BD1B-433C92197A23}" srcOrd="0" destOrd="0" presId="urn:microsoft.com/office/officeart/2005/8/layout/hList2"/>
    <dgm:cxn modelId="{92D904FF-8986-44B6-865F-2EE3DB93279A}" srcId="{AD65313E-8F69-42EB-95C6-7602228D1444}" destId="{6E423AE9-9003-4027-B19C-5B546B14D813}" srcOrd="2" destOrd="0" parTransId="{9CA8C519-65FE-423C-8D5E-C19E660ABF7D}" sibTransId="{6D8EAC32-8DE2-428B-8BA4-924F86080352}"/>
    <dgm:cxn modelId="{E0EF1AEC-FD48-4F8D-BBFE-80D2411BFF5F}" srcId="{DE50D346-9664-4955-93F5-58DC95032F7C}" destId="{30950154-AAA5-44B8-A4DD-70AA51752930}" srcOrd="0" destOrd="0" parTransId="{55DBD7E1-F159-4848-8988-8AAECA95BE43}" sibTransId="{F8CB346A-0A2B-455D-9365-BDE893F8B010}"/>
    <dgm:cxn modelId="{3273E991-83AD-470D-A293-BBD46783DE4E}" srcId="{AD65313E-8F69-42EB-95C6-7602228D1444}" destId="{133A2A19-8710-48DE-B3C2-1D6BAF1BD4A3}" srcOrd="0" destOrd="0" parTransId="{B07ABC51-23F9-4081-B28A-F1C82DD337C7}" sibTransId="{79E8555D-6DA4-48B6-9E3C-09D095996F31}"/>
    <dgm:cxn modelId="{1B2A6827-F900-49FA-97C7-428DCCE2E0F0}" type="presOf" srcId="{6E423AE9-9003-4027-B19C-5B546B14D813}" destId="{AF5381DA-B123-49E4-8401-2E6BB56666B1}" srcOrd="0" destOrd="0" presId="urn:microsoft.com/office/officeart/2005/8/layout/hList2"/>
    <dgm:cxn modelId="{B9F7D96B-3B55-40C9-8908-A1397D222706}" srcId="{AD65313E-8F69-42EB-95C6-7602228D1444}" destId="{DE50D346-9664-4955-93F5-58DC95032F7C}" srcOrd="1" destOrd="0" parTransId="{17E9B875-2172-41C3-A873-C26DB2632AB5}" sibTransId="{41B06CEE-4661-4E81-8453-1C73BA7A942E}"/>
    <dgm:cxn modelId="{485A0E71-644C-4AFE-A055-D18AF3574C94}" srcId="{6E423AE9-9003-4027-B19C-5B546B14D813}" destId="{8A07EB48-A762-45CB-A2A4-DAF71D00688E}" srcOrd="0" destOrd="0" parTransId="{2B425A37-EB99-49F0-8E96-8FBFB1105E8C}" sibTransId="{EE7B3268-5185-4980-960E-5273CB552D68}"/>
    <dgm:cxn modelId="{E2B54E79-07AD-40A3-8BAB-E0BF5138FE98}" srcId="{133A2A19-8710-48DE-B3C2-1D6BAF1BD4A3}" destId="{D14CAEBC-A1C0-45D4-BF85-F5C610DB4532}" srcOrd="0" destOrd="0" parTransId="{84414232-8AA4-4912-BDC9-488995B8369B}" sibTransId="{1E2F32F1-E620-44D4-9D7B-1F677D1C8E8D}"/>
    <dgm:cxn modelId="{C805E7DD-CE8D-44CE-908D-87EB558C8E66}" type="presParOf" srcId="{FF58C064-F53B-414E-BD1B-433C92197A23}" destId="{905A460B-5D50-4095-92A8-6ED8AEC95F65}" srcOrd="0" destOrd="0" presId="urn:microsoft.com/office/officeart/2005/8/layout/hList2"/>
    <dgm:cxn modelId="{E4916D92-E59F-4303-835C-588C39238AF9}" type="presParOf" srcId="{905A460B-5D50-4095-92A8-6ED8AEC95F65}" destId="{58FCFE6F-10EE-4452-8A22-5E4324B254A2}" srcOrd="0" destOrd="0" presId="urn:microsoft.com/office/officeart/2005/8/layout/hList2"/>
    <dgm:cxn modelId="{11C88DCB-B19C-457E-9F9F-697E3CB3F090}" type="presParOf" srcId="{905A460B-5D50-4095-92A8-6ED8AEC95F65}" destId="{889AE445-F21D-42EB-8E8E-AC2F4F054CE0}" srcOrd="1" destOrd="0" presId="urn:microsoft.com/office/officeart/2005/8/layout/hList2"/>
    <dgm:cxn modelId="{A6E99928-02B4-4929-88F6-A7C0177A78CB}" type="presParOf" srcId="{905A460B-5D50-4095-92A8-6ED8AEC95F65}" destId="{2C0E3A66-23E9-45E0-969C-3C7BD89C92E8}" srcOrd="2" destOrd="0" presId="urn:microsoft.com/office/officeart/2005/8/layout/hList2"/>
    <dgm:cxn modelId="{30EF6BB0-BE28-45AB-A023-7AF0900DFD74}" type="presParOf" srcId="{FF58C064-F53B-414E-BD1B-433C92197A23}" destId="{2C9E3326-021A-4932-A812-F0C81669561B}" srcOrd="1" destOrd="0" presId="urn:microsoft.com/office/officeart/2005/8/layout/hList2"/>
    <dgm:cxn modelId="{BA3F7D4B-4946-45C2-9C0A-59597458996E}" type="presParOf" srcId="{FF58C064-F53B-414E-BD1B-433C92197A23}" destId="{DB4C9163-1406-403A-96FD-680B48746A48}" srcOrd="2" destOrd="0" presId="urn:microsoft.com/office/officeart/2005/8/layout/hList2"/>
    <dgm:cxn modelId="{101B07F8-0413-4C12-B3C8-EF0AED8C1CA0}" type="presParOf" srcId="{DB4C9163-1406-403A-96FD-680B48746A48}" destId="{57EBF881-5C61-4849-80E2-F82C2B780D30}" srcOrd="0" destOrd="0" presId="urn:microsoft.com/office/officeart/2005/8/layout/hList2"/>
    <dgm:cxn modelId="{C973A289-FCB2-4E0F-AEEB-00E2D4A9C29A}" type="presParOf" srcId="{DB4C9163-1406-403A-96FD-680B48746A48}" destId="{F3108E2E-09AC-4EAF-851E-3E1F004BA0CB}" srcOrd="1" destOrd="0" presId="urn:microsoft.com/office/officeart/2005/8/layout/hList2"/>
    <dgm:cxn modelId="{4D6B466A-1BB7-408E-A106-512DE2D86FEF}" type="presParOf" srcId="{DB4C9163-1406-403A-96FD-680B48746A48}" destId="{C64C147C-056D-48B2-8895-30E2E3354ADD}" srcOrd="2" destOrd="0" presId="urn:microsoft.com/office/officeart/2005/8/layout/hList2"/>
    <dgm:cxn modelId="{0AA8B12B-A5E8-48FF-9391-FAC072EEDD9B}" type="presParOf" srcId="{FF58C064-F53B-414E-BD1B-433C92197A23}" destId="{1C2C40C2-7216-4CA7-B563-76F39B88C1EC}" srcOrd="3" destOrd="0" presId="urn:microsoft.com/office/officeart/2005/8/layout/hList2"/>
    <dgm:cxn modelId="{02F5EE0A-8C82-40F0-8D86-2AA276BC277B}" type="presParOf" srcId="{FF58C064-F53B-414E-BD1B-433C92197A23}" destId="{2043890F-71C7-4193-9951-6EC06109BD83}" srcOrd="4" destOrd="0" presId="urn:microsoft.com/office/officeart/2005/8/layout/hList2"/>
    <dgm:cxn modelId="{C2AEACCF-EBEF-405D-B0F1-AE534989763F}" type="presParOf" srcId="{2043890F-71C7-4193-9951-6EC06109BD83}" destId="{1834DFFB-299D-4E40-8203-6E0CC56A67B2}" srcOrd="0" destOrd="0" presId="urn:microsoft.com/office/officeart/2005/8/layout/hList2"/>
    <dgm:cxn modelId="{18DE1F0C-3AC2-4603-916D-9A0EDB8457D6}" type="presParOf" srcId="{2043890F-71C7-4193-9951-6EC06109BD83}" destId="{A127C193-A19D-4150-8B24-A205E89FBC3E}" srcOrd="1" destOrd="0" presId="urn:microsoft.com/office/officeart/2005/8/layout/hList2"/>
    <dgm:cxn modelId="{AADCE6F7-61AC-4A71-8FA2-6428FBFB9B77}" type="presParOf" srcId="{2043890F-71C7-4193-9951-6EC06109BD83}" destId="{AF5381DA-B123-49E4-8401-2E6BB56666B1}"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8A45BF3-4AF8-4E52-8276-F2D90E09582C}"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ru-RU"/>
        </a:p>
      </dgm:t>
    </dgm:pt>
    <dgm:pt modelId="{A8608FD7-E3A0-4DA4-852B-3F8735B0FDC0}">
      <dgm:prSet/>
      <dgm:spPr>
        <a:solidFill>
          <a:schemeClr val="accent1">
            <a:lumMod val="40000"/>
            <a:lumOff val="60000"/>
          </a:schemeClr>
        </a:solidFill>
      </dgm:spPr>
      <dgm:t>
        <a:bodyPr/>
        <a:lstStyle/>
        <a:p>
          <a:r>
            <a:rPr lang="ru-RU" dirty="0">
              <a:solidFill>
                <a:schemeClr val="tx1"/>
              </a:solidFill>
              <a:latin typeface="Times New Roman" panose="02020603050405020304" pitchFamily="18" charset="0"/>
              <a:cs typeface="Times New Roman" panose="02020603050405020304" pitchFamily="18" charset="0"/>
            </a:rPr>
            <a:t>Детская  дерматология</a:t>
          </a:r>
        </a:p>
      </dgm:t>
    </dgm:pt>
    <dgm:pt modelId="{41C30413-F5C7-40C0-8AD5-7BFCE5982A52}" type="parTrans" cxnId="{46E8F5E7-B874-4A7B-B921-316DDB9B2933}">
      <dgm:prSet/>
      <dgm:spPr/>
      <dgm:t>
        <a:bodyPr/>
        <a:lstStyle/>
        <a:p>
          <a:endParaRPr lang="ru-RU"/>
        </a:p>
      </dgm:t>
    </dgm:pt>
    <dgm:pt modelId="{30DDEF1E-A6DF-4843-9841-00AC81325CD3}" type="sibTrans" cxnId="{46E8F5E7-B874-4A7B-B921-316DDB9B2933}">
      <dgm:prSet/>
      <dgm:spPr/>
      <dgm:t>
        <a:bodyPr/>
        <a:lstStyle/>
        <a:p>
          <a:endParaRPr lang="ru-RU"/>
        </a:p>
      </dgm:t>
    </dgm:pt>
    <dgm:pt modelId="{F6F347F2-9E0A-4433-9C12-F90C0ADD4A26}">
      <dgm:prSet/>
      <dgm:spPr>
        <a:solidFill>
          <a:schemeClr val="accent1">
            <a:lumMod val="40000"/>
            <a:lumOff val="60000"/>
          </a:schemeClr>
        </a:solidFill>
      </dgm:spPr>
      <dgm:t>
        <a:bodyPr/>
        <a:lstStyle/>
        <a:p>
          <a:r>
            <a:rPr lang="ru-RU" dirty="0">
              <a:solidFill>
                <a:schemeClr val="tx1"/>
              </a:solidFill>
              <a:latin typeface="Times New Roman" panose="02020603050405020304" pitchFamily="18" charset="0"/>
              <a:cs typeface="Times New Roman" panose="02020603050405020304" pitchFamily="18" charset="0"/>
            </a:rPr>
            <a:t>Рациональная фармакотерапия с позиции доказательной медицины в практике детского врача</a:t>
          </a:r>
        </a:p>
      </dgm:t>
    </dgm:pt>
    <dgm:pt modelId="{F79F0436-1423-4B39-83FB-73057750E5F9}" type="parTrans" cxnId="{14927FD0-220F-46ED-8603-D193B1D8B036}">
      <dgm:prSet/>
      <dgm:spPr/>
      <dgm:t>
        <a:bodyPr/>
        <a:lstStyle/>
        <a:p>
          <a:endParaRPr lang="ru-RU"/>
        </a:p>
      </dgm:t>
    </dgm:pt>
    <dgm:pt modelId="{9C27FF92-A63A-4B12-AEFE-EC5FB412724B}" type="sibTrans" cxnId="{14927FD0-220F-46ED-8603-D193B1D8B036}">
      <dgm:prSet/>
      <dgm:spPr/>
      <dgm:t>
        <a:bodyPr/>
        <a:lstStyle/>
        <a:p>
          <a:endParaRPr lang="ru-RU"/>
        </a:p>
      </dgm:t>
    </dgm:pt>
    <dgm:pt modelId="{A204ED9F-7DA6-4694-9740-6EE0F82C2152}">
      <dgm:prSet custT="1"/>
      <dgm:spPr>
        <a:solidFill>
          <a:schemeClr val="accent1">
            <a:lumMod val="40000"/>
            <a:lumOff val="60000"/>
          </a:schemeClr>
        </a:solidFill>
      </dgm:spPr>
      <dgm:t>
        <a:bodyPr/>
        <a:lstStyle/>
        <a:p>
          <a:r>
            <a:rPr lang="ru-RU" sz="1600" dirty="0">
              <a:solidFill>
                <a:schemeClr val="tx1"/>
              </a:solidFill>
              <a:latin typeface="Times New Roman" panose="02020603050405020304" pitchFamily="18" charset="0"/>
              <a:cs typeface="Times New Roman" panose="02020603050405020304" pitchFamily="18" charset="0"/>
            </a:rPr>
            <a:t>Лечение инфекционных заболеваний у детей в условиях поликлиники</a:t>
          </a:r>
          <a:r>
            <a:rPr lang="ru-RU" sz="800" dirty="0">
              <a:solidFill>
                <a:schemeClr val="tx1"/>
              </a:solidFill>
            </a:rPr>
            <a:t>.</a:t>
          </a:r>
        </a:p>
      </dgm:t>
    </dgm:pt>
    <dgm:pt modelId="{AFF65A2F-F5C0-4718-85BF-D8C1B8931317}" type="parTrans" cxnId="{081A999C-0E01-4EA6-94FE-35EF2607D466}">
      <dgm:prSet/>
      <dgm:spPr/>
      <dgm:t>
        <a:bodyPr/>
        <a:lstStyle/>
        <a:p>
          <a:endParaRPr lang="ru-RU"/>
        </a:p>
      </dgm:t>
    </dgm:pt>
    <dgm:pt modelId="{90899A0A-A998-48B3-AB5B-CFCC26159178}" type="sibTrans" cxnId="{081A999C-0E01-4EA6-94FE-35EF2607D466}">
      <dgm:prSet/>
      <dgm:spPr/>
      <dgm:t>
        <a:bodyPr/>
        <a:lstStyle/>
        <a:p>
          <a:endParaRPr lang="ru-RU"/>
        </a:p>
      </dgm:t>
    </dgm:pt>
    <dgm:pt modelId="{1DCF797A-CB1F-43BD-9209-C1685786D7F1}">
      <dgm:prSet custT="1"/>
      <dgm:spPr>
        <a:solidFill>
          <a:schemeClr val="accent1">
            <a:lumMod val="40000"/>
            <a:lumOff val="60000"/>
          </a:schemeClr>
        </a:solidFill>
      </dgm:spPr>
      <dgm:t>
        <a:bodyPr/>
        <a:lstStyle/>
        <a:p>
          <a:r>
            <a:rPr lang="ru-RU" sz="1600" dirty="0">
              <a:solidFill>
                <a:schemeClr val="tx1"/>
              </a:solidFill>
              <a:latin typeface="Times New Roman" panose="02020603050405020304" pitchFamily="18" charset="0"/>
              <a:cs typeface="Times New Roman" panose="02020603050405020304" pitchFamily="18" charset="0"/>
            </a:rPr>
            <a:t>Лечение инфекционных заболеваний у детей в условиях поликлиники</a:t>
          </a:r>
          <a:r>
            <a:rPr lang="ru-RU" sz="800" dirty="0">
              <a:solidFill>
                <a:schemeClr val="tx1"/>
              </a:solidFill>
            </a:rPr>
            <a:t>.</a:t>
          </a:r>
        </a:p>
      </dgm:t>
    </dgm:pt>
    <dgm:pt modelId="{A30F4CFA-3A7B-4AA1-895C-345ADBCB529B}" type="parTrans" cxnId="{7D0B397F-A676-44B2-A905-5D0355EF80CB}">
      <dgm:prSet/>
      <dgm:spPr/>
      <dgm:t>
        <a:bodyPr/>
        <a:lstStyle/>
        <a:p>
          <a:endParaRPr lang="ru-RU"/>
        </a:p>
      </dgm:t>
    </dgm:pt>
    <dgm:pt modelId="{4897D8B5-D866-4726-AD23-A4DE888E47C7}" type="sibTrans" cxnId="{7D0B397F-A676-44B2-A905-5D0355EF80CB}">
      <dgm:prSet/>
      <dgm:spPr/>
      <dgm:t>
        <a:bodyPr/>
        <a:lstStyle/>
        <a:p>
          <a:endParaRPr lang="ru-RU"/>
        </a:p>
      </dgm:t>
    </dgm:pt>
    <dgm:pt modelId="{747F73EB-AEAB-46AB-900E-D552F8BBCD24}">
      <dgm:prSet custT="1"/>
      <dgm:spPr>
        <a:solidFill>
          <a:schemeClr val="accent1">
            <a:lumMod val="40000"/>
            <a:lumOff val="60000"/>
          </a:schemeClr>
        </a:solidFill>
      </dgm:spPr>
      <dgm:t>
        <a:bodyPr/>
        <a:lstStyle/>
        <a:p>
          <a:r>
            <a:rPr lang="ru-RU" sz="1600" dirty="0">
              <a:solidFill>
                <a:schemeClr val="tx1"/>
              </a:solidFill>
              <a:latin typeface="Times New Roman" panose="02020603050405020304" pitchFamily="18" charset="0"/>
              <a:cs typeface="Times New Roman" panose="02020603050405020304" pitchFamily="18" charset="0"/>
            </a:rPr>
            <a:t>Лечение инфекционных заболеваний у детей в условиях поликлиники</a:t>
          </a:r>
          <a:r>
            <a:rPr lang="ru-RU" sz="1600" dirty="0">
              <a:latin typeface="Times New Roman" panose="02020603050405020304" pitchFamily="18" charset="0"/>
              <a:cs typeface="Times New Roman" panose="02020603050405020304" pitchFamily="18" charset="0"/>
            </a:rPr>
            <a:t>.</a:t>
          </a:r>
        </a:p>
      </dgm:t>
    </dgm:pt>
    <dgm:pt modelId="{C971801B-CC8F-4A0A-B6CC-485DDEA86069}" type="parTrans" cxnId="{CD3AAB86-9A43-4563-A113-3B0385E6318A}">
      <dgm:prSet/>
      <dgm:spPr/>
      <dgm:t>
        <a:bodyPr/>
        <a:lstStyle/>
        <a:p>
          <a:endParaRPr lang="ru-RU"/>
        </a:p>
      </dgm:t>
    </dgm:pt>
    <dgm:pt modelId="{D154EB84-5EB3-4F16-BE96-0502C8D1C06B}" type="sibTrans" cxnId="{CD3AAB86-9A43-4563-A113-3B0385E6318A}">
      <dgm:prSet/>
      <dgm:spPr/>
      <dgm:t>
        <a:bodyPr/>
        <a:lstStyle/>
        <a:p>
          <a:endParaRPr lang="ru-RU"/>
        </a:p>
      </dgm:t>
    </dgm:pt>
    <dgm:pt modelId="{4DC5DA39-6620-43D6-B772-D5AC26634798}">
      <dgm:prSet custT="1"/>
      <dgm:spPr>
        <a:solidFill>
          <a:schemeClr val="accent1">
            <a:lumMod val="40000"/>
            <a:lumOff val="60000"/>
          </a:schemeClr>
        </a:solidFill>
      </dgm:spPr>
      <dgm:t>
        <a:bodyPr/>
        <a:lstStyle/>
        <a:p>
          <a:r>
            <a:rPr lang="ru-RU" sz="1600" dirty="0">
              <a:solidFill>
                <a:schemeClr val="tx1"/>
              </a:solidFill>
              <a:latin typeface="Times New Roman" panose="02020603050405020304" pitchFamily="18" charset="0"/>
              <a:cs typeface="Times New Roman" panose="02020603050405020304" pitchFamily="18" charset="0"/>
            </a:rPr>
            <a:t>Онкология и паллиативная помощь в педиатрии</a:t>
          </a:r>
        </a:p>
      </dgm:t>
    </dgm:pt>
    <dgm:pt modelId="{85F677C3-BBC8-475D-96FA-79C4ADEAC69A}" type="parTrans" cxnId="{EBF906D3-D235-4EDA-B026-6DF3B5FDED78}">
      <dgm:prSet/>
      <dgm:spPr/>
      <dgm:t>
        <a:bodyPr/>
        <a:lstStyle/>
        <a:p>
          <a:endParaRPr lang="ru-RU"/>
        </a:p>
      </dgm:t>
    </dgm:pt>
    <dgm:pt modelId="{F6707F52-FE48-483E-8ED6-E573999EA1F5}" type="sibTrans" cxnId="{EBF906D3-D235-4EDA-B026-6DF3B5FDED78}">
      <dgm:prSet/>
      <dgm:spPr/>
      <dgm:t>
        <a:bodyPr/>
        <a:lstStyle/>
        <a:p>
          <a:endParaRPr lang="ru-RU"/>
        </a:p>
      </dgm:t>
    </dgm:pt>
    <dgm:pt modelId="{0273CFA3-602B-4212-A42C-B04E6B5C6D16}" type="pres">
      <dgm:prSet presAssocID="{38A45BF3-4AF8-4E52-8276-F2D90E09582C}" presName="cycle" presStyleCnt="0">
        <dgm:presLayoutVars>
          <dgm:dir/>
          <dgm:resizeHandles val="exact"/>
        </dgm:presLayoutVars>
      </dgm:prSet>
      <dgm:spPr/>
      <dgm:t>
        <a:bodyPr/>
        <a:lstStyle/>
        <a:p>
          <a:endParaRPr lang="ru-RU"/>
        </a:p>
      </dgm:t>
    </dgm:pt>
    <dgm:pt modelId="{98B752C3-6866-4CE5-9B54-74612BF1AD43}" type="pres">
      <dgm:prSet presAssocID="{1DCF797A-CB1F-43BD-9209-C1685786D7F1}" presName="node" presStyleLbl="node1" presStyleIdx="0" presStyleCnt="6" custScaleX="143761" custScaleY="126326">
        <dgm:presLayoutVars>
          <dgm:bulletEnabled val="1"/>
        </dgm:presLayoutVars>
      </dgm:prSet>
      <dgm:spPr/>
      <dgm:t>
        <a:bodyPr/>
        <a:lstStyle/>
        <a:p>
          <a:endParaRPr lang="ru-RU"/>
        </a:p>
      </dgm:t>
    </dgm:pt>
    <dgm:pt modelId="{C81674B9-1906-481D-B962-8B39A79854B9}" type="pres">
      <dgm:prSet presAssocID="{1DCF797A-CB1F-43BD-9209-C1685786D7F1}" presName="spNode" presStyleCnt="0"/>
      <dgm:spPr/>
    </dgm:pt>
    <dgm:pt modelId="{CA9F03FD-6663-48D8-A651-8D317290580E}" type="pres">
      <dgm:prSet presAssocID="{4897D8B5-D866-4726-AD23-A4DE888E47C7}" presName="sibTrans" presStyleLbl="sibTrans1D1" presStyleIdx="0" presStyleCnt="6"/>
      <dgm:spPr/>
      <dgm:t>
        <a:bodyPr/>
        <a:lstStyle/>
        <a:p>
          <a:endParaRPr lang="ru-RU"/>
        </a:p>
      </dgm:t>
    </dgm:pt>
    <dgm:pt modelId="{A7EB7B93-5ACC-48A2-AC7E-2379D9E25E8F}" type="pres">
      <dgm:prSet presAssocID="{A204ED9F-7DA6-4694-9740-6EE0F82C2152}" presName="node" presStyleLbl="node1" presStyleIdx="1" presStyleCnt="6" custScaleX="230681" custScaleY="118297" custRadScaleRad="174586" custRadScaleInc="68026">
        <dgm:presLayoutVars>
          <dgm:bulletEnabled val="1"/>
        </dgm:presLayoutVars>
      </dgm:prSet>
      <dgm:spPr/>
      <dgm:t>
        <a:bodyPr/>
        <a:lstStyle/>
        <a:p>
          <a:endParaRPr lang="ru-RU"/>
        </a:p>
      </dgm:t>
    </dgm:pt>
    <dgm:pt modelId="{D02629DD-B3C1-4D0B-8515-367A14654081}" type="pres">
      <dgm:prSet presAssocID="{A204ED9F-7DA6-4694-9740-6EE0F82C2152}" presName="spNode" presStyleCnt="0"/>
      <dgm:spPr/>
    </dgm:pt>
    <dgm:pt modelId="{B0E219B4-9312-4B15-BFC3-2F697D8B0D44}" type="pres">
      <dgm:prSet presAssocID="{90899A0A-A998-48B3-AB5B-CFCC26159178}" presName="sibTrans" presStyleLbl="sibTrans1D1" presStyleIdx="1" presStyleCnt="6"/>
      <dgm:spPr/>
      <dgm:t>
        <a:bodyPr/>
        <a:lstStyle/>
        <a:p>
          <a:endParaRPr lang="ru-RU"/>
        </a:p>
      </dgm:t>
    </dgm:pt>
    <dgm:pt modelId="{B1422532-FF6E-4CF8-A060-B45E0F122D11}" type="pres">
      <dgm:prSet presAssocID="{F6F347F2-9E0A-4433-9C12-F90C0ADD4A26}" presName="node" presStyleLbl="node1" presStyleIdx="2" presStyleCnt="6" custScaleX="186687" custScaleY="119893" custRadScaleRad="147122" custRadScaleInc="-65481">
        <dgm:presLayoutVars>
          <dgm:bulletEnabled val="1"/>
        </dgm:presLayoutVars>
      </dgm:prSet>
      <dgm:spPr/>
      <dgm:t>
        <a:bodyPr/>
        <a:lstStyle/>
        <a:p>
          <a:endParaRPr lang="ru-RU"/>
        </a:p>
      </dgm:t>
    </dgm:pt>
    <dgm:pt modelId="{8202B054-0DC6-4CB2-8BF5-70103E8932C1}" type="pres">
      <dgm:prSet presAssocID="{F6F347F2-9E0A-4433-9C12-F90C0ADD4A26}" presName="spNode" presStyleCnt="0"/>
      <dgm:spPr/>
    </dgm:pt>
    <dgm:pt modelId="{4C0E296C-4DA4-47B2-93AB-BC7368D771FD}" type="pres">
      <dgm:prSet presAssocID="{9C27FF92-A63A-4B12-AEFE-EC5FB412724B}" presName="sibTrans" presStyleLbl="sibTrans1D1" presStyleIdx="2" presStyleCnt="6"/>
      <dgm:spPr/>
      <dgm:t>
        <a:bodyPr/>
        <a:lstStyle/>
        <a:p>
          <a:endParaRPr lang="ru-RU"/>
        </a:p>
      </dgm:t>
    </dgm:pt>
    <dgm:pt modelId="{E87C2E86-4818-4A42-AFA3-B95F0284C1B6}" type="pres">
      <dgm:prSet presAssocID="{A8608FD7-E3A0-4DA4-852B-3F8735B0FDC0}" presName="node" presStyleLbl="node1" presStyleIdx="3" presStyleCnt="6" custScaleX="197443" custScaleY="88215">
        <dgm:presLayoutVars>
          <dgm:bulletEnabled val="1"/>
        </dgm:presLayoutVars>
      </dgm:prSet>
      <dgm:spPr/>
      <dgm:t>
        <a:bodyPr/>
        <a:lstStyle/>
        <a:p>
          <a:endParaRPr lang="ru-RU"/>
        </a:p>
      </dgm:t>
    </dgm:pt>
    <dgm:pt modelId="{F9A8C7A3-7B88-44DF-8915-8D96D8BBC65F}" type="pres">
      <dgm:prSet presAssocID="{A8608FD7-E3A0-4DA4-852B-3F8735B0FDC0}" presName="spNode" presStyleCnt="0"/>
      <dgm:spPr/>
    </dgm:pt>
    <dgm:pt modelId="{757525A1-94A5-4535-8531-37E53810D3E6}" type="pres">
      <dgm:prSet presAssocID="{30DDEF1E-A6DF-4843-9841-00AC81325CD3}" presName="sibTrans" presStyleLbl="sibTrans1D1" presStyleIdx="3" presStyleCnt="6"/>
      <dgm:spPr/>
      <dgm:t>
        <a:bodyPr/>
        <a:lstStyle/>
        <a:p>
          <a:endParaRPr lang="ru-RU"/>
        </a:p>
      </dgm:t>
    </dgm:pt>
    <dgm:pt modelId="{E2F431CA-850B-462A-A748-C6A6742C68F6}" type="pres">
      <dgm:prSet presAssocID="{747F73EB-AEAB-46AB-900E-D552F8BBCD24}" presName="node" presStyleLbl="node1" presStyleIdx="4" presStyleCnt="6" custScaleX="278137" custScaleY="133504" custRadScaleRad="166448" custRadScaleInc="71672">
        <dgm:presLayoutVars>
          <dgm:bulletEnabled val="1"/>
        </dgm:presLayoutVars>
      </dgm:prSet>
      <dgm:spPr/>
      <dgm:t>
        <a:bodyPr/>
        <a:lstStyle/>
        <a:p>
          <a:endParaRPr lang="ru-RU"/>
        </a:p>
      </dgm:t>
    </dgm:pt>
    <dgm:pt modelId="{9B2AAC58-8AC1-466C-B8B3-7C29BB5DE285}" type="pres">
      <dgm:prSet presAssocID="{747F73EB-AEAB-46AB-900E-D552F8BBCD24}" presName="spNode" presStyleCnt="0"/>
      <dgm:spPr/>
    </dgm:pt>
    <dgm:pt modelId="{636AF352-AFA6-4889-A474-63ADA25F7ECB}" type="pres">
      <dgm:prSet presAssocID="{D154EB84-5EB3-4F16-BE96-0502C8D1C06B}" presName="sibTrans" presStyleLbl="sibTrans1D1" presStyleIdx="4" presStyleCnt="6"/>
      <dgm:spPr/>
      <dgm:t>
        <a:bodyPr/>
        <a:lstStyle/>
        <a:p>
          <a:endParaRPr lang="ru-RU"/>
        </a:p>
      </dgm:t>
    </dgm:pt>
    <dgm:pt modelId="{745DA14F-056D-4D81-AD99-1E9927126E43}" type="pres">
      <dgm:prSet presAssocID="{4DC5DA39-6620-43D6-B772-D5AC26634798}" presName="node" presStyleLbl="node1" presStyleIdx="5" presStyleCnt="6" custScaleX="215969" custScaleY="104686" custRadScaleRad="181433" custRadScaleInc="-67640">
        <dgm:presLayoutVars>
          <dgm:bulletEnabled val="1"/>
        </dgm:presLayoutVars>
      </dgm:prSet>
      <dgm:spPr/>
      <dgm:t>
        <a:bodyPr/>
        <a:lstStyle/>
        <a:p>
          <a:endParaRPr lang="ru-RU"/>
        </a:p>
      </dgm:t>
    </dgm:pt>
    <dgm:pt modelId="{ABE902BF-41BE-4097-B4CD-2FA0540EDDB7}" type="pres">
      <dgm:prSet presAssocID="{4DC5DA39-6620-43D6-B772-D5AC26634798}" presName="spNode" presStyleCnt="0"/>
      <dgm:spPr/>
    </dgm:pt>
    <dgm:pt modelId="{61EB2D78-39BE-4741-ABDD-DFD155C71C4D}" type="pres">
      <dgm:prSet presAssocID="{F6707F52-FE48-483E-8ED6-E573999EA1F5}" presName="sibTrans" presStyleLbl="sibTrans1D1" presStyleIdx="5" presStyleCnt="6"/>
      <dgm:spPr/>
      <dgm:t>
        <a:bodyPr/>
        <a:lstStyle/>
        <a:p>
          <a:endParaRPr lang="ru-RU"/>
        </a:p>
      </dgm:t>
    </dgm:pt>
  </dgm:ptLst>
  <dgm:cxnLst>
    <dgm:cxn modelId="{7D0B397F-A676-44B2-A905-5D0355EF80CB}" srcId="{38A45BF3-4AF8-4E52-8276-F2D90E09582C}" destId="{1DCF797A-CB1F-43BD-9209-C1685786D7F1}" srcOrd="0" destOrd="0" parTransId="{A30F4CFA-3A7B-4AA1-895C-345ADBCB529B}" sibTransId="{4897D8B5-D866-4726-AD23-A4DE888E47C7}"/>
    <dgm:cxn modelId="{EBF906D3-D235-4EDA-B026-6DF3B5FDED78}" srcId="{38A45BF3-4AF8-4E52-8276-F2D90E09582C}" destId="{4DC5DA39-6620-43D6-B772-D5AC26634798}" srcOrd="5" destOrd="0" parTransId="{85F677C3-BBC8-475D-96FA-79C4ADEAC69A}" sibTransId="{F6707F52-FE48-483E-8ED6-E573999EA1F5}"/>
    <dgm:cxn modelId="{05AF7C6B-0830-440E-9368-9AB06DC645DA}" type="presOf" srcId="{4897D8B5-D866-4726-AD23-A4DE888E47C7}" destId="{CA9F03FD-6663-48D8-A651-8D317290580E}" srcOrd="0" destOrd="0" presId="urn:microsoft.com/office/officeart/2005/8/layout/cycle5"/>
    <dgm:cxn modelId="{A84630B4-ED28-4BAC-8E78-4F0DD290441E}" type="presOf" srcId="{F6707F52-FE48-483E-8ED6-E573999EA1F5}" destId="{61EB2D78-39BE-4741-ABDD-DFD155C71C4D}" srcOrd="0" destOrd="0" presId="urn:microsoft.com/office/officeart/2005/8/layout/cycle5"/>
    <dgm:cxn modelId="{755F72EA-F8F5-4E0F-97EA-173928161FE6}" type="presOf" srcId="{90899A0A-A998-48B3-AB5B-CFCC26159178}" destId="{B0E219B4-9312-4B15-BFC3-2F697D8B0D44}" srcOrd="0" destOrd="0" presId="urn:microsoft.com/office/officeart/2005/8/layout/cycle5"/>
    <dgm:cxn modelId="{02748E3E-42EA-4939-8C5B-71384D8EA7F5}" type="presOf" srcId="{A204ED9F-7DA6-4694-9740-6EE0F82C2152}" destId="{A7EB7B93-5ACC-48A2-AC7E-2379D9E25E8F}" srcOrd="0" destOrd="0" presId="urn:microsoft.com/office/officeart/2005/8/layout/cycle5"/>
    <dgm:cxn modelId="{CD3AAB86-9A43-4563-A113-3B0385E6318A}" srcId="{38A45BF3-4AF8-4E52-8276-F2D90E09582C}" destId="{747F73EB-AEAB-46AB-900E-D552F8BBCD24}" srcOrd="4" destOrd="0" parTransId="{C971801B-CC8F-4A0A-B6CC-485DDEA86069}" sibTransId="{D154EB84-5EB3-4F16-BE96-0502C8D1C06B}"/>
    <dgm:cxn modelId="{081A999C-0E01-4EA6-94FE-35EF2607D466}" srcId="{38A45BF3-4AF8-4E52-8276-F2D90E09582C}" destId="{A204ED9F-7DA6-4694-9740-6EE0F82C2152}" srcOrd="1" destOrd="0" parTransId="{AFF65A2F-F5C0-4718-85BF-D8C1B8931317}" sibTransId="{90899A0A-A998-48B3-AB5B-CFCC26159178}"/>
    <dgm:cxn modelId="{12ED6BF9-2B1C-4544-9D49-1400B03AF16A}" type="presOf" srcId="{747F73EB-AEAB-46AB-900E-D552F8BBCD24}" destId="{E2F431CA-850B-462A-A748-C6A6742C68F6}" srcOrd="0" destOrd="0" presId="urn:microsoft.com/office/officeart/2005/8/layout/cycle5"/>
    <dgm:cxn modelId="{46E8F5E7-B874-4A7B-B921-316DDB9B2933}" srcId="{38A45BF3-4AF8-4E52-8276-F2D90E09582C}" destId="{A8608FD7-E3A0-4DA4-852B-3F8735B0FDC0}" srcOrd="3" destOrd="0" parTransId="{41C30413-F5C7-40C0-8AD5-7BFCE5982A52}" sibTransId="{30DDEF1E-A6DF-4843-9841-00AC81325CD3}"/>
    <dgm:cxn modelId="{01B8A3B6-FE1B-4238-8350-F15B4405BF4C}" type="presOf" srcId="{4DC5DA39-6620-43D6-B772-D5AC26634798}" destId="{745DA14F-056D-4D81-AD99-1E9927126E43}" srcOrd="0" destOrd="0" presId="urn:microsoft.com/office/officeart/2005/8/layout/cycle5"/>
    <dgm:cxn modelId="{61764ADD-F7C3-4D40-B9E8-ADD78C2CF90F}" type="presOf" srcId="{A8608FD7-E3A0-4DA4-852B-3F8735B0FDC0}" destId="{E87C2E86-4818-4A42-AFA3-B95F0284C1B6}" srcOrd="0" destOrd="0" presId="urn:microsoft.com/office/officeart/2005/8/layout/cycle5"/>
    <dgm:cxn modelId="{14927FD0-220F-46ED-8603-D193B1D8B036}" srcId="{38A45BF3-4AF8-4E52-8276-F2D90E09582C}" destId="{F6F347F2-9E0A-4433-9C12-F90C0ADD4A26}" srcOrd="2" destOrd="0" parTransId="{F79F0436-1423-4B39-83FB-73057750E5F9}" sibTransId="{9C27FF92-A63A-4B12-AEFE-EC5FB412724B}"/>
    <dgm:cxn modelId="{51C9FA24-6208-4EC4-B77E-46AC1E057B9E}" type="presOf" srcId="{F6F347F2-9E0A-4433-9C12-F90C0ADD4A26}" destId="{B1422532-FF6E-4CF8-A060-B45E0F122D11}" srcOrd="0" destOrd="0" presId="urn:microsoft.com/office/officeart/2005/8/layout/cycle5"/>
    <dgm:cxn modelId="{246B7F15-9093-41AB-B63D-7FB23ED92DB7}" type="presOf" srcId="{1DCF797A-CB1F-43BD-9209-C1685786D7F1}" destId="{98B752C3-6866-4CE5-9B54-74612BF1AD43}" srcOrd="0" destOrd="0" presId="urn:microsoft.com/office/officeart/2005/8/layout/cycle5"/>
    <dgm:cxn modelId="{1453577E-2340-400D-8DE7-672B2A3E7CBD}" type="presOf" srcId="{D154EB84-5EB3-4F16-BE96-0502C8D1C06B}" destId="{636AF352-AFA6-4889-A474-63ADA25F7ECB}" srcOrd="0" destOrd="0" presId="urn:microsoft.com/office/officeart/2005/8/layout/cycle5"/>
    <dgm:cxn modelId="{EFC7AD7C-220C-4838-8B15-20051ACB2D7C}" type="presOf" srcId="{9C27FF92-A63A-4B12-AEFE-EC5FB412724B}" destId="{4C0E296C-4DA4-47B2-93AB-BC7368D771FD}" srcOrd="0" destOrd="0" presId="urn:microsoft.com/office/officeart/2005/8/layout/cycle5"/>
    <dgm:cxn modelId="{30078C49-9071-4A59-A953-2E3AF286DFF3}" type="presOf" srcId="{38A45BF3-4AF8-4E52-8276-F2D90E09582C}" destId="{0273CFA3-602B-4212-A42C-B04E6B5C6D16}" srcOrd="0" destOrd="0" presId="urn:microsoft.com/office/officeart/2005/8/layout/cycle5"/>
    <dgm:cxn modelId="{F87B8E0A-DB41-43E1-8D03-CC9049A72514}" type="presOf" srcId="{30DDEF1E-A6DF-4843-9841-00AC81325CD3}" destId="{757525A1-94A5-4535-8531-37E53810D3E6}" srcOrd="0" destOrd="0" presId="urn:microsoft.com/office/officeart/2005/8/layout/cycle5"/>
    <dgm:cxn modelId="{F707E484-3D20-44E9-A1CE-E0DF86FA1977}" type="presParOf" srcId="{0273CFA3-602B-4212-A42C-B04E6B5C6D16}" destId="{98B752C3-6866-4CE5-9B54-74612BF1AD43}" srcOrd="0" destOrd="0" presId="urn:microsoft.com/office/officeart/2005/8/layout/cycle5"/>
    <dgm:cxn modelId="{4E762F85-1A9E-4BC0-900D-921F87E6D010}" type="presParOf" srcId="{0273CFA3-602B-4212-A42C-B04E6B5C6D16}" destId="{C81674B9-1906-481D-B962-8B39A79854B9}" srcOrd="1" destOrd="0" presId="urn:microsoft.com/office/officeart/2005/8/layout/cycle5"/>
    <dgm:cxn modelId="{3D0CE919-ED04-4251-A989-0118A3FEF2F7}" type="presParOf" srcId="{0273CFA3-602B-4212-A42C-B04E6B5C6D16}" destId="{CA9F03FD-6663-48D8-A651-8D317290580E}" srcOrd="2" destOrd="0" presId="urn:microsoft.com/office/officeart/2005/8/layout/cycle5"/>
    <dgm:cxn modelId="{097EC9B0-2C59-45F7-8995-AE475A6DEA1A}" type="presParOf" srcId="{0273CFA3-602B-4212-A42C-B04E6B5C6D16}" destId="{A7EB7B93-5ACC-48A2-AC7E-2379D9E25E8F}" srcOrd="3" destOrd="0" presId="urn:microsoft.com/office/officeart/2005/8/layout/cycle5"/>
    <dgm:cxn modelId="{D96C561A-99B0-4333-8042-E7E189158C77}" type="presParOf" srcId="{0273CFA3-602B-4212-A42C-B04E6B5C6D16}" destId="{D02629DD-B3C1-4D0B-8515-367A14654081}" srcOrd="4" destOrd="0" presId="urn:microsoft.com/office/officeart/2005/8/layout/cycle5"/>
    <dgm:cxn modelId="{25734331-EDF2-4891-9FA8-084562AAC9A2}" type="presParOf" srcId="{0273CFA3-602B-4212-A42C-B04E6B5C6D16}" destId="{B0E219B4-9312-4B15-BFC3-2F697D8B0D44}" srcOrd="5" destOrd="0" presId="urn:microsoft.com/office/officeart/2005/8/layout/cycle5"/>
    <dgm:cxn modelId="{25DB4EC3-BD51-4ED3-9B1E-FD094D4E6BCB}" type="presParOf" srcId="{0273CFA3-602B-4212-A42C-B04E6B5C6D16}" destId="{B1422532-FF6E-4CF8-A060-B45E0F122D11}" srcOrd="6" destOrd="0" presId="urn:microsoft.com/office/officeart/2005/8/layout/cycle5"/>
    <dgm:cxn modelId="{E81D6A65-4128-49A5-8F85-0B766F53892A}" type="presParOf" srcId="{0273CFA3-602B-4212-A42C-B04E6B5C6D16}" destId="{8202B054-0DC6-4CB2-8BF5-70103E8932C1}" srcOrd="7" destOrd="0" presId="urn:microsoft.com/office/officeart/2005/8/layout/cycle5"/>
    <dgm:cxn modelId="{25173233-AFE1-44C7-B6A8-B459103811A9}" type="presParOf" srcId="{0273CFA3-602B-4212-A42C-B04E6B5C6D16}" destId="{4C0E296C-4DA4-47B2-93AB-BC7368D771FD}" srcOrd="8" destOrd="0" presId="urn:microsoft.com/office/officeart/2005/8/layout/cycle5"/>
    <dgm:cxn modelId="{4B57DF79-29AA-4950-A969-2EC08EC9D4C0}" type="presParOf" srcId="{0273CFA3-602B-4212-A42C-B04E6B5C6D16}" destId="{E87C2E86-4818-4A42-AFA3-B95F0284C1B6}" srcOrd="9" destOrd="0" presId="urn:microsoft.com/office/officeart/2005/8/layout/cycle5"/>
    <dgm:cxn modelId="{0AD1232B-3A01-430C-B0D3-4C8272FDF3DE}" type="presParOf" srcId="{0273CFA3-602B-4212-A42C-B04E6B5C6D16}" destId="{F9A8C7A3-7B88-44DF-8915-8D96D8BBC65F}" srcOrd="10" destOrd="0" presId="urn:microsoft.com/office/officeart/2005/8/layout/cycle5"/>
    <dgm:cxn modelId="{0BDE1068-0284-4E32-917E-5A05DA2713A5}" type="presParOf" srcId="{0273CFA3-602B-4212-A42C-B04E6B5C6D16}" destId="{757525A1-94A5-4535-8531-37E53810D3E6}" srcOrd="11" destOrd="0" presId="urn:microsoft.com/office/officeart/2005/8/layout/cycle5"/>
    <dgm:cxn modelId="{E4A99665-A2CA-4E0A-988C-91560AE579A0}" type="presParOf" srcId="{0273CFA3-602B-4212-A42C-B04E6B5C6D16}" destId="{E2F431CA-850B-462A-A748-C6A6742C68F6}" srcOrd="12" destOrd="0" presId="urn:microsoft.com/office/officeart/2005/8/layout/cycle5"/>
    <dgm:cxn modelId="{D57F9668-B808-488B-AA1D-41C9E7544717}" type="presParOf" srcId="{0273CFA3-602B-4212-A42C-B04E6B5C6D16}" destId="{9B2AAC58-8AC1-466C-B8B3-7C29BB5DE285}" srcOrd="13" destOrd="0" presId="urn:microsoft.com/office/officeart/2005/8/layout/cycle5"/>
    <dgm:cxn modelId="{308B862C-4B6D-4A1F-84F9-5335D46A6C45}" type="presParOf" srcId="{0273CFA3-602B-4212-A42C-B04E6B5C6D16}" destId="{636AF352-AFA6-4889-A474-63ADA25F7ECB}" srcOrd="14" destOrd="0" presId="urn:microsoft.com/office/officeart/2005/8/layout/cycle5"/>
    <dgm:cxn modelId="{52691DEE-4D25-4D42-8E34-69ECA563A2E9}" type="presParOf" srcId="{0273CFA3-602B-4212-A42C-B04E6B5C6D16}" destId="{745DA14F-056D-4D81-AD99-1E9927126E43}" srcOrd="15" destOrd="0" presId="urn:microsoft.com/office/officeart/2005/8/layout/cycle5"/>
    <dgm:cxn modelId="{10374673-1037-423C-9D79-9BEEF6D360D4}" type="presParOf" srcId="{0273CFA3-602B-4212-A42C-B04E6B5C6D16}" destId="{ABE902BF-41BE-4097-B4CD-2FA0540EDDB7}" srcOrd="16" destOrd="0" presId="urn:microsoft.com/office/officeart/2005/8/layout/cycle5"/>
    <dgm:cxn modelId="{B1807B17-1DEA-428C-86D1-EA26EEB7786C}" type="presParOf" srcId="{0273CFA3-602B-4212-A42C-B04E6B5C6D16}" destId="{61EB2D78-39BE-4741-ABDD-DFD155C71C4D}"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1D1118-DE6B-40E5-AC2E-BBF0513FCCE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05D727ED-2FFE-4E3F-B81C-4C473BBF6E9C}">
      <dgm:prSet/>
      <dgm:spPr/>
      <dgm:t>
        <a:bodyPr/>
        <a:lstStyle/>
        <a:p>
          <a:pPr rtl="0"/>
          <a:r>
            <a:rPr lang="ru-RU" dirty="0"/>
            <a:t>Рассматриваются методы диагностики и лечения, применяемые для лечения детей раннего возраста на основе лучших клинических практик (ИВБДВ, ВОЗ), с учетом глобальной эпидемиологической ситуации и особенностей клинических проявлений </a:t>
          </a:r>
          <a:r>
            <a:rPr lang="ru-RU" dirty="0" err="1"/>
            <a:t>коронавирусной</a:t>
          </a:r>
          <a:r>
            <a:rPr lang="ru-RU" dirty="0"/>
            <a:t> инфекции у детей, лечения и профилактики. Изучаются особенности </a:t>
          </a:r>
          <a:r>
            <a:rPr lang="ru-RU" dirty="0" err="1"/>
            <a:t>белково</a:t>
          </a:r>
          <a:r>
            <a:rPr lang="ru-RU" dirty="0"/>
            <a:t>-энергетической недостаточности, рахита, </a:t>
          </a:r>
          <a:r>
            <a:rPr lang="ru-RU" dirty="0" err="1"/>
            <a:t>рахитоподобных</a:t>
          </a:r>
          <a:r>
            <a:rPr lang="ru-RU" dirty="0"/>
            <a:t> заболеваний, анемического, </a:t>
          </a:r>
          <a:r>
            <a:rPr lang="ru-RU" dirty="0" err="1"/>
            <a:t>бронхообструктивного</a:t>
          </a:r>
          <a:r>
            <a:rPr lang="ru-RU" dirty="0"/>
            <a:t> синдромов, </a:t>
          </a:r>
          <a:r>
            <a:rPr lang="ru-RU" dirty="0" err="1"/>
            <a:t>мальабсорбции</a:t>
          </a:r>
          <a:r>
            <a:rPr lang="ru-RU" dirty="0"/>
            <a:t>, геморрагического синдрома, гипергликемии, дифференциальная диагностика синдрома цианоза при ВПС, ранних кардитов, наиболее часто встречающихся в данном возрасте заболеваний бронхолегочной, пищеварительной, мочеполовой систем, органов кроветворения.</a:t>
          </a:r>
        </a:p>
      </dgm:t>
    </dgm:pt>
    <dgm:pt modelId="{FD756457-08A4-45F4-BDFD-47B155A1E7FD}" type="parTrans" cxnId="{E5E2A0C0-CF10-475B-8ABF-F7A9395F75FB}">
      <dgm:prSet/>
      <dgm:spPr/>
      <dgm:t>
        <a:bodyPr/>
        <a:lstStyle/>
        <a:p>
          <a:endParaRPr lang="ru-RU"/>
        </a:p>
      </dgm:t>
    </dgm:pt>
    <dgm:pt modelId="{02686489-8922-484A-B291-6B2944594053}" type="sibTrans" cxnId="{E5E2A0C0-CF10-475B-8ABF-F7A9395F75FB}">
      <dgm:prSet/>
      <dgm:spPr/>
      <dgm:t>
        <a:bodyPr/>
        <a:lstStyle/>
        <a:p>
          <a:endParaRPr lang="ru-RU"/>
        </a:p>
      </dgm:t>
    </dgm:pt>
    <dgm:pt modelId="{B686D167-D357-45EF-BDED-1D2E974954C4}" type="pres">
      <dgm:prSet presAssocID="{671D1118-DE6B-40E5-AC2E-BBF0513FCCEE}" presName="linear" presStyleCnt="0">
        <dgm:presLayoutVars>
          <dgm:animLvl val="lvl"/>
          <dgm:resizeHandles val="exact"/>
        </dgm:presLayoutVars>
      </dgm:prSet>
      <dgm:spPr/>
      <dgm:t>
        <a:bodyPr/>
        <a:lstStyle/>
        <a:p>
          <a:endParaRPr lang="ru-RU"/>
        </a:p>
      </dgm:t>
    </dgm:pt>
    <dgm:pt modelId="{F1B9761F-99C3-422F-9763-E9B9D9A24396}" type="pres">
      <dgm:prSet presAssocID="{05D727ED-2FFE-4E3F-B81C-4C473BBF6E9C}" presName="parentText" presStyleLbl="node1" presStyleIdx="0" presStyleCnt="1">
        <dgm:presLayoutVars>
          <dgm:chMax val="0"/>
          <dgm:bulletEnabled val="1"/>
        </dgm:presLayoutVars>
      </dgm:prSet>
      <dgm:spPr/>
      <dgm:t>
        <a:bodyPr/>
        <a:lstStyle/>
        <a:p>
          <a:endParaRPr lang="ru-RU"/>
        </a:p>
      </dgm:t>
    </dgm:pt>
  </dgm:ptLst>
  <dgm:cxnLst>
    <dgm:cxn modelId="{DA4AF082-03D1-4226-8FAF-742D2783576A}" type="presOf" srcId="{05D727ED-2FFE-4E3F-B81C-4C473BBF6E9C}" destId="{F1B9761F-99C3-422F-9763-E9B9D9A24396}" srcOrd="0" destOrd="0" presId="urn:microsoft.com/office/officeart/2005/8/layout/vList2"/>
    <dgm:cxn modelId="{E5E2A0C0-CF10-475B-8ABF-F7A9395F75FB}" srcId="{671D1118-DE6B-40E5-AC2E-BBF0513FCCEE}" destId="{05D727ED-2FFE-4E3F-B81C-4C473BBF6E9C}" srcOrd="0" destOrd="0" parTransId="{FD756457-08A4-45F4-BDFD-47B155A1E7FD}" sibTransId="{02686489-8922-484A-B291-6B2944594053}"/>
    <dgm:cxn modelId="{E1EBC15B-C960-4B84-BF5A-F0885211AA40}" type="presOf" srcId="{671D1118-DE6B-40E5-AC2E-BBF0513FCCEE}" destId="{B686D167-D357-45EF-BDED-1D2E974954C4}" srcOrd="0" destOrd="0" presId="urn:microsoft.com/office/officeart/2005/8/layout/vList2"/>
    <dgm:cxn modelId="{E3F8AF1A-9613-46C3-BA77-C780BEA0F78E}" type="presParOf" srcId="{B686D167-D357-45EF-BDED-1D2E974954C4}" destId="{F1B9761F-99C3-422F-9763-E9B9D9A2439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230927-396B-4B9A-A281-AC74463C47D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CCF0DE48-A4C5-45BF-AD42-FCFF413A744C}">
      <dgm:prSet/>
      <dgm:spPr/>
      <dgm:t>
        <a:bodyPr/>
        <a:lstStyle/>
        <a:p>
          <a:pPr rtl="0"/>
          <a:endParaRPr lang="ru-RU" dirty="0"/>
        </a:p>
      </dgm:t>
    </dgm:pt>
    <dgm:pt modelId="{5C8A4BF7-CC49-4F6C-A64C-9C570A0C6A92}" type="sibTrans" cxnId="{D9F6781C-33E1-418E-8230-D2E48D69C966}">
      <dgm:prSet/>
      <dgm:spPr/>
      <dgm:t>
        <a:bodyPr/>
        <a:lstStyle/>
        <a:p>
          <a:endParaRPr lang="ru-RU"/>
        </a:p>
      </dgm:t>
    </dgm:pt>
    <dgm:pt modelId="{3CE6ED9A-E726-46A0-ADD2-1ADB44B8C7CD}" type="parTrans" cxnId="{D9F6781C-33E1-418E-8230-D2E48D69C966}">
      <dgm:prSet/>
      <dgm:spPr/>
      <dgm:t>
        <a:bodyPr/>
        <a:lstStyle/>
        <a:p>
          <a:endParaRPr lang="ru-RU"/>
        </a:p>
      </dgm:t>
    </dgm:pt>
    <dgm:pt modelId="{D1123EE1-9F14-4F0A-BFF3-1B4414013B6B}" type="pres">
      <dgm:prSet presAssocID="{5F230927-396B-4B9A-A281-AC74463C47D9}" presName="linear" presStyleCnt="0">
        <dgm:presLayoutVars>
          <dgm:animLvl val="lvl"/>
          <dgm:resizeHandles val="exact"/>
        </dgm:presLayoutVars>
      </dgm:prSet>
      <dgm:spPr/>
      <dgm:t>
        <a:bodyPr/>
        <a:lstStyle/>
        <a:p>
          <a:endParaRPr lang="ru-RU"/>
        </a:p>
      </dgm:t>
    </dgm:pt>
    <dgm:pt modelId="{BEA75835-0061-4915-8C56-6E79BF1EC9B9}" type="pres">
      <dgm:prSet presAssocID="{CCF0DE48-A4C5-45BF-AD42-FCFF413A744C}" presName="parentText" presStyleLbl="node1" presStyleIdx="0" presStyleCnt="1">
        <dgm:presLayoutVars>
          <dgm:chMax val="0"/>
          <dgm:bulletEnabled val="1"/>
        </dgm:presLayoutVars>
      </dgm:prSet>
      <dgm:spPr/>
      <dgm:t>
        <a:bodyPr/>
        <a:lstStyle/>
        <a:p>
          <a:endParaRPr lang="ru-RU"/>
        </a:p>
      </dgm:t>
    </dgm:pt>
  </dgm:ptLst>
  <dgm:cxnLst>
    <dgm:cxn modelId="{EEA99A55-9BE6-4C5D-AC07-B311C2BC8252}" type="presOf" srcId="{5F230927-396B-4B9A-A281-AC74463C47D9}" destId="{D1123EE1-9F14-4F0A-BFF3-1B4414013B6B}" srcOrd="0" destOrd="0" presId="urn:microsoft.com/office/officeart/2005/8/layout/vList2"/>
    <dgm:cxn modelId="{00633BCE-641D-4377-98F8-BB83341D2A03}" type="presOf" srcId="{CCF0DE48-A4C5-45BF-AD42-FCFF413A744C}" destId="{BEA75835-0061-4915-8C56-6E79BF1EC9B9}" srcOrd="0" destOrd="0" presId="urn:microsoft.com/office/officeart/2005/8/layout/vList2"/>
    <dgm:cxn modelId="{D9F6781C-33E1-418E-8230-D2E48D69C966}" srcId="{5F230927-396B-4B9A-A281-AC74463C47D9}" destId="{CCF0DE48-A4C5-45BF-AD42-FCFF413A744C}" srcOrd="0" destOrd="0" parTransId="{3CE6ED9A-E726-46A0-ADD2-1ADB44B8C7CD}" sibTransId="{5C8A4BF7-CC49-4F6C-A64C-9C570A0C6A92}"/>
    <dgm:cxn modelId="{3C95F235-7809-4507-A045-CA10E613B210}" type="presParOf" srcId="{D1123EE1-9F14-4F0A-BFF3-1B4414013B6B}" destId="{BEA75835-0061-4915-8C56-6E79BF1EC9B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432996-2D76-4016-96A1-78C602A1659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67842901-8B12-4CE8-8452-D2771C336DDB}">
      <dgm:prSet/>
      <dgm:spPr/>
      <dgm:t>
        <a:bodyPr/>
        <a:lstStyle/>
        <a:p>
          <a:r>
            <a:rPr lang="ru-RU" b="0" dirty="0">
              <a:solidFill>
                <a:schemeClr val="tx1"/>
              </a:solidFill>
              <a:latin typeface="Times New Roman" panose="02020603050405020304" pitchFamily="18" charset="0"/>
              <a:cs typeface="Times New Roman" panose="02020603050405020304" pitchFamily="18" charset="0"/>
            </a:rPr>
            <a:t>Дисциплина основана на изучении принципов диагностики и методов лечения при основных болезнях подросткового возраста. Обучение проходит по принципу проведения дифференциального диагноза при кардитах, вегетативных дисфункциях, артериальной гипертензии, болезнях соединительной ткани, заболеваний бронхолегочной, пищеварительной, мочеполовой, эндокринной систем, органов кроветворения у подростков.</a:t>
          </a:r>
        </a:p>
      </dgm:t>
    </dgm:pt>
    <dgm:pt modelId="{2F08A7C2-CE9B-49E6-BCF1-5C19B7F4C163}" type="parTrans" cxnId="{6AD973EB-FB00-4EA5-9BB3-00491FF05677}">
      <dgm:prSet/>
      <dgm:spPr/>
      <dgm:t>
        <a:bodyPr/>
        <a:lstStyle/>
        <a:p>
          <a:endParaRPr lang="ru-RU"/>
        </a:p>
      </dgm:t>
    </dgm:pt>
    <dgm:pt modelId="{1B270C1F-49AB-46E4-9A92-0B69F7064130}" type="sibTrans" cxnId="{6AD973EB-FB00-4EA5-9BB3-00491FF05677}">
      <dgm:prSet/>
      <dgm:spPr/>
      <dgm:t>
        <a:bodyPr/>
        <a:lstStyle/>
        <a:p>
          <a:endParaRPr lang="ru-RU"/>
        </a:p>
      </dgm:t>
    </dgm:pt>
    <dgm:pt modelId="{508F2637-8E4D-45AE-A738-8461F3189E42}" type="pres">
      <dgm:prSet presAssocID="{28432996-2D76-4016-96A1-78C602A1659E}" presName="diagram" presStyleCnt="0">
        <dgm:presLayoutVars>
          <dgm:dir/>
          <dgm:resizeHandles val="exact"/>
        </dgm:presLayoutVars>
      </dgm:prSet>
      <dgm:spPr/>
      <dgm:t>
        <a:bodyPr/>
        <a:lstStyle/>
        <a:p>
          <a:endParaRPr lang="ru-RU"/>
        </a:p>
      </dgm:t>
    </dgm:pt>
    <dgm:pt modelId="{D8EC7244-9E0C-484F-8B66-6A4B81DB0947}" type="pres">
      <dgm:prSet presAssocID="{67842901-8B12-4CE8-8452-D2771C336DDB}" presName="node" presStyleLbl="node1" presStyleIdx="0" presStyleCnt="1" custScaleY="119062" custLinFactNeighborX="-31" custLinFactNeighborY="2644">
        <dgm:presLayoutVars>
          <dgm:bulletEnabled val="1"/>
        </dgm:presLayoutVars>
      </dgm:prSet>
      <dgm:spPr/>
      <dgm:t>
        <a:bodyPr/>
        <a:lstStyle/>
        <a:p>
          <a:endParaRPr lang="ru-RU"/>
        </a:p>
      </dgm:t>
    </dgm:pt>
  </dgm:ptLst>
  <dgm:cxnLst>
    <dgm:cxn modelId="{6AD973EB-FB00-4EA5-9BB3-00491FF05677}" srcId="{28432996-2D76-4016-96A1-78C602A1659E}" destId="{67842901-8B12-4CE8-8452-D2771C336DDB}" srcOrd="0" destOrd="0" parTransId="{2F08A7C2-CE9B-49E6-BCF1-5C19B7F4C163}" sibTransId="{1B270C1F-49AB-46E4-9A92-0B69F7064130}"/>
    <dgm:cxn modelId="{812DB1C5-023F-4E6E-A3A6-7BDD42AB581C}" type="presOf" srcId="{28432996-2D76-4016-96A1-78C602A1659E}" destId="{508F2637-8E4D-45AE-A738-8461F3189E42}" srcOrd="0" destOrd="0" presId="urn:microsoft.com/office/officeart/2005/8/layout/default"/>
    <dgm:cxn modelId="{D5BC47D9-971A-4EC9-B4B9-4A006D8C16BD}" type="presOf" srcId="{67842901-8B12-4CE8-8452-D2771C336DDB}" destId="{D8EC7244-9E0C-484F-8B66-6A4B81DB0947}" srcOrd="0" destOrd="0" presId="urn:microsoft.com/office/officeart/2005/8/layout/default"/>
    <dgm:cxn modelId="{B2A1B9A4-8DC2-45B9-AB2C-0E300F92B290}" type="presParOf" srcId="{508F2637-8E4D-45AE-A738-8461F3189E42}" destId="{D8EC7244-9E0C-484F-8B66-6A4B81DB0947}" srcOrd="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122A5D-B2D7-4C96-A28C-1E6D5E1A376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86E8CBDC-75AE-4F34-BF10-F73C73B3B3AC}">
      <dgm:prSet phldrT="[Текст]"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2400" b="1" dirty="0">
              <a:latin typeface="Times New Roman" panose="02020603050405020304" pitchFamily="18" charset="0"/>
              <a:cs typeface="Times New Roman" panose="02020603050405020304" pitchFamily="18" charset="0"/>
            </a:rPr>
            <a:t>Модуль </a:t>
          </a:r>
          <a:br>
            <a:rPr lang="ru-RU" sz="2400" b="1"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Хирургические состояния и вмешательства в детском возрасте</a:t>
          </a:r>
        </a:p>
        <a:p>
          <a:pPr lvl="0" defTabSz="533400">
            <a:lnSpc>
              <a:spcPct val="90000"/>
            </a:lnSpc>
            <a:spcBef>
              <a:spcPct val="0"/>
            </a:spcBef>
            <a:spcAft>
              <a:spcPct val="35000"/>
            </a:spcAft>
          </a:pPr>
          <a:endParaRPr lang="ru-RU" sz="2000" dirty="0"/>
        </a:p>
      </dgm:t>
    </dgm:pt>
    <dgm:pt modelId="{CA936C47-5BDF-4B4D-9901-929DB0B36E49}" type="parTrans" cxnId="{34F9E400-43B0-4FBC-83DE-A7D03543A5EA}">
      <dgm:prSet/>
      <dgm:spPr/>
      <dgm:t>
        <a:bodyPr/>
        <a:lstStyle/>
        <a:p>
          <a:endParaRPr lang="ru-RU"/>
        </a:p>
      </dgm:t>
    </dgm:pt>
    <dgm:pt modelId="{4C658FDF-1476-4876-9174-B4D9F99C8B58}" type="sibTrans" cxnId="{34F9E400-43B0-4FBC-83DE-A7D03543A5EA}">
      <dgm:prSet/>
      <dgm:spPr/>
      <dgm:t>
        <a:bodyPr/>
        <a:lstStyle/>
        <a:p>
          <a:endParaRPr lang="ru-RU"/>
        </a:p>
      </dgm:t>
    </dgm:pt>
    <dgm:pt modelId="{20DA057B-C388-491F-A31E-23BEECBBD791}">
      <dgm:prSet custT="1"/>
      <dgm:spPr/>
      <dgm:t>
        <a:bodyPr/>
        <a:lstStyle/>
        <a:p>
          <a:r>
            <a:rPr lang="ru-RU" sz="1800" dirty="0">
              <a:latin typeface="Times New Roman" panose="02020603050405020304" pitchFamily="18" charset="0"/>
              <a:cs typeface="Times New Roman" panose="02020603050405020304" pitchFamily="18" charset="0"/>
            </a:rPr>
            <a:t>Дифференциальный диагноз и лечение болезней детского возраста  в хирургии </a:t>
          </a:r>
        </a:p>
      </dgm:t>
    </dgm:pt>
    <dgm:pt modelId="{B6BC5D10-6D8E-40CB-92ED-FB20534B8F90}" type="parTrans" cxnId="{6980B83A-D05C-48DD-A201-407AA2011609}">
      <dgm:prSet/>
      <dgm:spPr/>
      <dgm:t>
        <a:bodyPr/>
        <a:lstStyle/>
        <a:p>
          <a:endParaRPr lang="ru-RU"/>
        </a:p>
      </dgm:t>
    </dgm:pt>
    <dgm:pt modelId="{839DC5BD-C832-4D53-8142-2EAF4163FC79}" type="sibTrans" cxnId="{6980B83A-D05C-48DD-A201-407AA2011609}">
      <dgm:prSet/>
      <dgm:spPr/>
      <dgm:t>
        <a:bodyPr/>
        <a:lstStyle/>
        <a:p>
          <a:endParaRPr lang="ru-RU"/>
        </a:p>
      </dgm:t>
    </dgm:pt>
    <dgm:pt modelId="{3F830896-4372-4807-A268-08582EF4FDDF}">
      <dgm:prSet/>
      <dgm:spPr/>
      <dgm:t>
        <a:bodyPr/>
        <a:lstStyle/>
        <a:p>
          <a:r>
            <a:rPr lang="ru-RU" dirty="0">
              <a:latin typeface="Times New Roman" panose="02020603050405020304" pitchFamily="18" charset="0"/>
              <a:cs typeface="Times New Roman" panose="02020603050405020304" pitchFamily="18" charset="0"/>
            </a:rPr>
            <a:t>Дифференциальный диагноз и лечение при основных патологических синдромах в детской отоларингологии</a:t>
          </a:r>
          <a:r>
            <a:rPr lang="ru-RU" dirty="0"/>
            <a:t>. </a:t>
          </a:r>
        </a:p>
      </dgm:t>
    </dgm:pt>
    <dgm:pt modelId="{2BF2458F-0444-4715-AB02-2EE7A438FA1A}" type="parTrans" cxnId="{88D710CF-F281-4611-8E0C-4F537526274C}">
      <dgm:prSet/>
      <dgm:spPr/>
      <dgm:t>
        <a:bodyPr/>
        <a:lstStyle/>
        <a:p>
          <a:endParaRPr lang="ru-RU"/>
        </a:p>
      </dgm:t>
    </dgm:pt>
    <dgm:pt modelId="{6BF3ADD8-D17B-4A20-A4E3-33C2C7D9347F}" type="sibTrans" cxnId="{88D710CF-F281-4611-8E0C-4F537526274C}">
      <dgm:prSet/>
      <dgm:spPr/>
      <dgm:t>
        <a:bodyPr/>
        <a:lstStyle/>
        <a:p>
          <a:endParaRPr lang="ru-RU"/>
        </a:p>
      </dgm:t>
    </dgm:pt>
    <dgm:pt modelId="{44347455-D200-420E-BE6F-F3B1DDC5DBAA}">
      <dgm:prSet/>
      <dgm:spPr/>
      <dgm:t>
        <a:bodyPr/>
        <a:lstStyle/>
        <a:p>
          <a:r>
            <a:rPr lang="ru-RU" dirty="0"/>
            <a:t>Дифференциальный диагноз и лечение при заболеваниях органов зрения у детей. </a:t>
          </a:r>
        </a:p>
      </dgm:t>
    </dgm:pt>
    <dgm:pt modelId="{B3AF24FC-BC24-41C4-8C21-557AF6A7A30E}" type="parTrans" cxnId="{BB1BAE9A-60FD-431F-8697-5120BEAFE281}">
      <dgm:prSet/>
      <dgm:spPr/>
      <dgm:t>
        <a:bodyPr/>
        <a:lstStyle/>
        <a:p>
          <a:endParaRPr lang="ru-RU"/>
        </a:p>
      </dgm:t>
    </dgm:pt>
    <dgm:pt modelId="{3531C031-56E2-4B4B-9C4E-1D774303011C}" type="sibTrans" cxnId="{BB1BAE9A-60FD-431F-8697-5120BEAFE281}">
      <dgm:prSet/>
      <dgm:spPr/>
      <dgm:t>
        <a:bodyPr/>
        <a:lstStyle/>
        <a:p>
          <a:endParaRPr lang="ru-RU"/>
        </a:p>
      </dgm:t>
    </dgm:pt>
    <dgm:pt modelId="{DC63D006-DC91-4A74-BEB2-38CEC56D1453}" type="pres">
      <dgm:prSet presAssocID="{F7122A5D-B2D7-4C96-A28C-1E6D5E1A3764}" presName="hierChild1" presStyleCnt="0">
        <dgm:presLayoutVars>
          <dgm:chPref val="1"/>
          <dgm:dir/>
          <dgm:animOne val="branch"/>
          <dgm:animLvl val="lvl"/>
          <dgm:resizeHandles/>
        </dgm:presLayoutVars>
      </dgm:prSet>
      <dgm:spPr/>
      <dgm:t>
        <a:bodyPr/>
        <a:lstStyle/>
        <a:p>
          <a:endParaRPr lang="ru-RU"/>
        </a:p>
      </dgm:t>
    </dgm:pt>
    <dgm:pt modelId="{E16265C8-E63A-485D-A097-DBE7D22401CB}" type="pres">
      <dgm:prSet presAssocID="{86E8CBDC-75AE-4F34-BF10-F73C73B3B3AC}" presName="hierRoot1" presStyleCnt="0"/>
      <dgm:spPr/>
    </dgm:pt>
    <dgm:pt modelId="{0CB0AF90-71C4-4F0A-AE98-81D366400991}" type="pres">
      <dgm:prSet presAssocID="{86E8CBDC-75AE-4F34-BF10-F73C73B3B3AC}" presName="composite" presStyleCnt="0"/>
      <dgm:spPr/>
    </dgm:pt>
    <dgm:pt modelId="{49EC72A7-2D45-4AC9-A19E-DFBED545638E}" type="pres">
      <dgm:prSet presAssocID="{86E8CBDC-75AE-4F34-BF10-F73C73B3B3AC}" presName="background" presStyleLbl="node0" presStyleIdx="0" presStyleCnt="1"/>
      <dgm:spPr/>
    </dgm:pt>
    <dgm:pt modelId="{0B003C83-518E-4F84-B16A-4F62D1770298}" type="pres">
      <dgm:prSet presAssocID="{86E8CBDC-75AE-4F34-BF10-F73C73B3B3AC}" presName="text" presStyleLbl="fgAcc0" presStyleIdx="0" presStyleCnt="1" custScaleX="545064" custScaleY="73445" custLinFactNeighborX="-11563" custLinFactNeighborY="-75030">
        <dgm:presLayoutVars>
          <dgm:chPref val="3"/>
        </dgm:presLayoutVars>
      </dgm:prSet>
      <dgm:spPr/>
      <dgm:t>
        <a:bodyPr/>
        <a:lstStyle/>
        <a:p>
          <a:endParaRPr lang="ru-RU"/>
        </a:p>
      </dgm:t>
    </dgm:pt>
    <dgm:pt modelId="{67076719-1E5B-4985-A90E-E751B03390B3}" type="pres">
      <dgm:prSet presAssocID="{86E8CBDC-75AE-4F34-BF10-F73C73B3B3AC}" presName="hierChild2" presStyleCnt="0"/>
      <dgm:spPr/>
    </dgm:pt>
    <dgm:pt modelId="{07E63407-1657-4108-A952-0A1C4757557C}" type="pres">
      <dgm:prSet presAssocID="{B6BC5D10-6D8E-40CB-92ED-FB20534B8F90}" presName="Name10" presStyleLbl="parChTrans1D2" presStyleIdx="0" presStyleCnt="3"/>
      <dgm:spPr/>
      <dgm:t>
        <a:bodyPr/>
        <a:lstStyle/>
        <a:p>
          <a:endParaRPr lang="ru-RU"/>
        </a:p>
      </dgm:t>
    </dgm:pt>
    <dgm:pt modelId="{FACF865D-BC21-49B2-9F9E-0CF02A284510}" type="pres">
      <dgm:prSet presAssocID="{20DA057B-C388-491F-A31E-23BEECBBD791}" presName="hierRoot2" presStyleCnt="0"/>
      <dgm:spPr/>
    </dgm:pt>
    <dgm:pt modelId="{D3BEB53A-8D46-4964-8971-78B982CC7B6F}" type="pres">
      <dgm:prSet presAssocID="{20DA057B-C388-491F-A31E-23BEECBBD791}" presName="composite2" presStyleCnt="0"/>
      <dgm:spPr/>
    </dgm:pt>
    <dgm:pt modelId="{E0BF0DD3-16CD-4094-80FA-1157BBAFD6B9}" type="pres">
      <dgm:prSet presAssocID="{20DA057B-C388-491F-A31E-23BEECBBD791}" presName="background2" presStyleLbl="node2" presStyleIdx="0" presStyleCnt="3"/>
      <dgm:spPr/>
    </dgm:pt>
    <dgm:pt modelId="{293BC05F-2941-471B-9C03-5CD66028B6C6}" type="pres">
      <dgm:prSet presAssocID="{20DA057B-C388-491F-A31E-23BEECBBD791}" presName="text2" presStyleLbl="fgAcc2" presStyleIdx="0" presStyleCnt="3" custScaleX="157831" custScaleY="166916">
        <dgm:presLayoutVars>
          <dgm:chPref val="3"/>
        </dgm:presLayoutVars>
      </dgm:prSet>
      <dgm:spPr/>
      <dgm:t>
        <a:bodyPr/>
        <a:lstStyle/>
        <a:p>
          <a:endParaRPr lang="ru-RU"/>
        </a:p>
      </dgm:t>
    </dgm:pt>
    <dgm:pt modelId="{5435EBB8-3AE8-4EF8-884F-E109001D4F9A}" type="pres">
      <dgm:prSet presAssocID="{20DA057B-C388-491F-A31E-23BEECBBD791}" presName="hierChild3" presStyleCnt="0"/>
      <dgm:spPr/>
    </dgm:pt>
    <dgm:pt modelId="{9421D531-4552-47C4-ADF7-E71260224D35}" type="pres">
      <dgm:prSet presAssocID="{2BF2458F-0444-4715-AB02-2EE7A438FA1A}" presName="Name10" presStyleLbl="parChTrans1D2" presStyleIdx="1" presStyleCnt="3"/>
      <dgm:spPr/>
      <dgm:t>
        <a:bodyPr/>
        <a:lstStyle/>
        <a:p>
          <a:endParaRPr lang="ru-RU"/>
        </a:p>
      </dgm:t>
    </dgm:pt>
    <dgm:pt modelId="{ACE9FCFD-663A-4CDA-89BF-7CE905D232EA}" type="pres">
      <dgm:prSet presAssocID="{3F830896-4372-4807-A268-08582EF4FDDF}" presName="hierRoot2" presStyleCnt="0"/>
      <dgm:spPr/>
    </dgm:pt>
    <dgm:pt modelId="{81590717-FF0E-4732-900B-09D2B458D619}" type="pres">
      <dgm:prSet presAssocID="{3F830896-4372-4807-A268-08582EF4FDDF}" presName="composite2" presStyleCnt="0"/>
      <dgm:spPr/>
    </dgm:pt>
    <dgm:pt modelId="{BED94108-E9D7-466E-A2AF-25D0D195C765}" type="pres">
      <dgm:prSet presAssocID="{3F830896-4372-4807-A268-08582EF4FDDF}" presName="background2" presStyleLbl="node2" presStyleIdx="1" presStyleCnt="3"/>
      <dgm:spPr/>
    </dgm:pt>
    <dgm:pt modelId="{4A718F68-1729-4DC5-837D-8BD3B2F4FE74}" type="pres">
      <dgm:prSet presAssocID="{3F830896-4372-4807-A268-08582EF4FDDF}" presName="text2" presStyleLbl="fgAcc2" presStyleIdx="1" presStyleCnt="3" custScaleX="123156" custScaleY="165507">
        <dgm:presLayoutVars>
          <dgm:chPref val="3"/>
        </dgm:presLayoutVars>
      </dgm:prSet>
      <dgm:spPr/>
      <dgm:t>
        <a:bodyPr/>
        <a:lstStyle/>
        <a:p>
          <a:endParaRPr lang="ru-RU"/>
        </a:p>
      </dgm:t>
    </dgm:pt>
    <dgm:pt modelId="{73B22CEF-E578-4673-8D28-E37678D1CCC9}" type="pres">
      <dgm:prSet presAssocID="{3F830896-4372-4807-A268-08582EF4FDDF}" presName="hierChild3" presStyleCnt="0"/>
      <dgm:spPr/>
    </dgm:pt>
    <dgm:pt modelId="{EE9EB5B9-27EB-4567-BC6D-D57D69BE0603}" type="pres">
      <dgm:prSet presAssocID="{B3AF24FC-BC24-41C4-8C21-557AF6A7A30E}" presName="Name10" presStyleLbl="parChTrans1D2" presStyleIdx="2" presStyleCnt="3"/>
      <dgm:spPr/>
      <dgm:t>
        <a:bodyPr/>
        <a:lstStyle/>
        <a:p>
          <a:endParaRPr lang="ru-RU"/>
        </a:p>
      </dgm:t>
    </dgm:pt>
    <dgm:pt modelId="{42E7E33E-646B-40A8-B687-AEEA5E518C9C}" type="pres">
      <dgm:prSet presAssocID="{44347455-D200-420E-BE6F-F3B1DDC5DBAA}" presName="hierRoot2" presStyleCnt="0"/>
      <dgm:spPr/>
    </dgm:pt>
    <dgm:pt modelId="{70B6666C-CD20-499B-ACC7-C98B614873E5}" type="pres">
      <dgm:prSet presAssocID="{44347455-D200-420E-BE6F-F3B1DDC5DBAA}" presName="composite2" presStyleCnt="0"/>
      <dgm:spPr/>
    </dgm:pt>
    <dgm:pt modelId="{815F6A57-6EB8-4601-99BB-21CDB6837D59}" type="pres">
      <dgm:prSet presAssocID="{44347455-D200-420E-BE6F-F3B1DDC5DBAA}" presName="background2" presStyleLbl="node2" presStyleIdx="2" presStyleCnt="3"/>
      <dgm:spPr/>
    </dgm:pt>
    <dgm:pt modelId="{BE3134D8-FBC4-45DA-9CD4-6003E6414352}" type="pres">
      <dgm:prSet presAssocID="{44347455-D200-420E-BE6F-F3B1DDC5DBAA}" presName="text2" presStyleLbl="fgAcc2" presStyleIdx="2" presStyleCnt="3" custScaleX="135962" custScaleY="164608">
        <dgm:presLayoutVars>
          <dgm:chPref val="3"/>
        </dgm:presLayoutVars>
      </dgm:prSet>
      <dgm:spPr/>
      <dgm:t>
        <a:bodyPr/>
        <a:lstStyle/>
        <a:p>
          <a:endParaRPr lang="ru-RU"/>
        </a:p>
      </dgm:t>
    </dgm:pt>
    <dgm:pt modelId="{C006D107-B415-4B25-90E2-3F50AEE2B196}" type="pres">
      <dgm:prSet presAssocID="{44347455-D200-420E-BE6F-F3B1DDC5DBAA}" presName="hierChild3" presStyleCnt="0"/>
      <dgm:spPr/>
    </dgm:pt>
  </dgm:ptLst>
  <dgm:cxnLst>
    <dgm:cxn modelId="{6980B83A-D05C-48DD-A201-407AA2011609}" srcId="{86E8CBDC-75AE-4F34-BF10-F73C73B3B3AC}" destId="{20DA057B-C388-491F-A31E-23BEECBBD791}" srcOrd="0" destOrd="0" parTransId="{B6BC5D10-6D8E-40CB-92ED-FB20534B8F90}" sibTransId="{839DC5BD-C832-4D53-8142-2EAF4163FC79}"/>
    <dgm:cxn modelId="{BB1BAE9A-60FD-431F-8697-5120BEAFE281}" srcId="{86E8CBDC-75AE-4F34-BF10-F73C73B3B3AC}" destId="{44347455-D200-420E-BE6F-F3B1DDC5DBAA}" srcOrd="2" destOrd="0" parTransId="{B3AF24FC-BC24-41C4-8C21-557AF6A7A30E}" sibTransId="{3531C031-56E2-4B4B-9C4E-1D774303011C}"/>
    <dgm:cxn modelId="{F63172F9-5F58-4950-B6BE-8543CFC212D8}" type="presOf" srcId="{44347455-D200-420E-BE6F-F3B1DDC5DBAA}" destId="{BE3134D8-FBC4-45DA-9CD4-6003E6414352}" srcOrd="0" destOrd="0" presId="urn:microsoft.com/office/officeart/2005/8/layout/hierarchy1"/>
    <dgm:cxn modelId="{822DEF6F-FB63-4AC5-8C7D-A176E5D6E29E}" type="presOf" srcId="{B3AF24FC-BC24-41C4-8C21-557AF6A7A30E}" destId="{EE9EB5B9-27EB-4567-BC6D-D57D69BE0603}" srcOrd="0" destOrd="0" presId="urn:microsoft.com/office/officeart/2005/8/layout/hierarchy1"/>
    <dgm:cxn modelId="{8FDDAE75-A970-42D7-B2E5-53F1EF1DEBBE}" type="presOf" srcId="{86E8CBDC-75AE-4F34-BF10-F73C73B3B3AC}" destId="{0B003C83-518E-4F84-B16A-4F62D1770298}" srcOrd="0" destOrd="0" presId="urn:microsoft.com/office/officeart/2005/8/layout/hierarchy1"/>
    <dgm:cxn modelId="{C42FC62A-23EE-472F-B17D-A161C32614D2}" type="presOf" srcId="{F7122A5D-B2D7-4C96-A28C-1E6D5E1A3764}" destId="{DC63D006-DC91-4A74-BEB2-38CEC56D1453}" srcOrd="0" destOrd="0" presId="urn:microsoft.com/office/officeart/2005/8/layout/hierarchy1"/>
    <dgm:cxn modelId="{A2AB0A91-903D-48D9-B2C0-721CA662C9E8}" type="presOf" srcId="{2BF2458F-0444-4715-AB02-2EE7A438FA1A}" destId="{9421D531-4552-47C4-ADF7-E71260224D35}" srcOrd="0" destOrd="0" presId="urn:microsoft.com/office/officeart/2005/8/layout/hierarchy1"/>
    <dgm:cxn modelId="{E6E5D381-FA93-4F84-81EE-67A0A7AA7277}" type="presOf" srcId="{20DA057B-C388-491F-A31E-23BEECBBD791}" destId="{293BC05F-2941-471B-9C03-5CD66028B6C6}" srcOrd="0" destOrd="0" presId="urn:microsoft.com/office/officeart/2005/8/layout/hierarchy1"/>
    <dgm:cxn modelId="{075C3C37-65C7-4E7D-8B0C-217646C9E57C}" type="presOf" srcId="{3F830896-4372-4807-A268-08582EF4FDDF}" destId="{4A718F68-1729-4DC5-837D-8BD3B2F4FE74}" srcOrd="0" destOrd="0" presId="urn:microsoft.com/office/officeart/2005/8/layout/hierarchy1"/>
    <dgm:cxn modelId="{88D710CF-F281-4611-8E0C-4F537526274C}" srcId="{86E8CBDC-75AE-4F34-BF10-F73C73B3B3AC}" destId="{3F830896-4372-4807-A268-08582EF4FDDF}" srcOrd="1" destOrd="0" parTransId="{2BF2458F-0444-4715-AB02-2EE7A438FA1A}" sibTransId="{6BF3ADD8-D17B-4A20-A4E3-33C2C7D9347F}"/>
    <dgm:cxn modelId="{34F9E400-43B0-4FBC-83DE-A7D03543A5EA}" srcId="{F7122A5D-B2D7-4C96-A28C-1E6D5E1A3764}" destId="{86E8CBDC-75AE-4F34-BF10-F73C73B3B3AC}" srcOrd="0" destOrd="0" parTransId="{CA936C47-5BDF-4B4D-9901-929DB0B36E49}" sibTransId="{4C658FDF-1476-4876-9174-B4D9F99C8B58}"/>
    <dgm:cxn modelId="{FC894460-3952-414F-800D-ABAA5FF5A8A3}" type="presOf" srcId="{B6BC5D10-6D8E-40CB-92ED-FB20534B8F90}" destId="{07E63407-1657-4108-A952-0A1C4757557C}" srcOrd="0" destOrd="0" presId="urn:microsoft.com/office/officeart/2005/8/layout/hierarchy1"/>
    <dgm:cxn modelId="{800E3064-AB6D-4E3B-A75F-C9801AE129D0}" type="presParOf" srcId="{DC63D006-DC91-4A74-BEB2-38CEC56D1453}" destId="{E16265C8-E63A-485D-A097-DBE7D22401CB}" srcOrd="0" destOrd="0" presId="urn:microsoft.com/office/officeart/2005/8/layout/hierarchy1"/>
    <dgm:cxn modelId="{A2249448-BE15-4315-96BE-6A1916B5F096}" type="presParOf" srcId="{E16265C8-E63A-485D-A097-DBE7D22401CB}" destId="{0CB0AF90-71C4-4F0A-AE98-81D366400991}" srcOrd="0" destOrd="0" presId="urn:microsoft.com/office/officeart/2005/8/layout/hierarchy1"/>
    <dgm:cxn modelId="{C7F7E3E7-9614-4F72-8879-C2E1D723AD46}" type="presParOf" srcId="{0CB0AF90-71C4-4F0A-AE98-81D366400991}" destId="{49EC72A7-2D45-4AC9-A19E-DFBED545638E}" srcOrd="0" destOrd="0" presId="urn:microsoft.com/office/officeart/2005/8/layout/hierarchy1"/>
    <dgm:cxn modelId="{E5FAE9FC-40B9-4526-81AC-A3EFD07EA638}" type="presParOf" srcId="{0CB0AF90-71C4-4F0A-AE98-81D366400991}" destId="{0B003C83-518E-4F84-B16A-4F62D1770298}" srcOrd="1" destOrd="0" presId="urn:microsoft.com/office/officeart/2005/8/layout/hierarchy1"/>
    <dgm:cxn modelId="{34C60736-0D80-48BF-8877-BA699DC98AC2}" type="presParOf" srcId="{E16265C8-E63A-485D-A097-DBE7D22401CB}" destId="{67076719-1E5B-4985-A90E-E751B03390B3}" srcOrd="1" destOrd="0" presId="urn:microsoft.com/office/officeart/2005/8/layout/hierarchy1"/>
    <dgm:cxn modelId="{E66F6884-14EE-4CD7-8B0E-3CDF558E3E0F}" type="presParOf" srcId="{67076719-1E5B-4985-A90E-E751B03390B3}" destId="{07E63407-1657-4108-A952-0A1C4757557C}" srcOrd="0" destOrd="0" presId="urn:microsoft.com/office/officeart/2005/8/layout/hierarchy1"/>
    <dgm:cxn modelId="{9CF7F504-A3D7-4766-99B3-14C16E479706}" type="presParOf" srcId="{67076719-1E5B-4985-A90E-E751B03390B3}" destId="{FACF865D-BC21-49B2-9F9E-0CF02A284510}" srcOrd="1" destOrd="0" presId="urn:microsoft.com/office/officeart/2005/8/layout/hierarchy1"/>
    <dgm:cxn modelId="{4788C568-66AC-41BF-8634-72A06F1D5B9A}" type="presParOf" srcId="{FACF865D-BC21-49B2-9F9E-0CF02A284510}" destId="{D3BEB53A-8D46-4964-8971-78B982CC7B6F}" srcOrd="0" destOrd="0" presId="urn:microsoft.com/office/officeart/2005/8/layout/hierarchy1"/>
    <dgm:cxn modelId="{DDF56BF2-CB68-4F86-A312-5DE0E1445D7E}" type="presParOf" srcId="{D3BEB53A-8D46-4964-8971-78B982CC7B6F}" destId="{E0BF0DD3-16CD-4094-80FA-1157BBAFD6B9}" srcOrd="0" destOrd="0" presId="urn:microsoft.com/office/officeart/2005/8/layout/hierarchy1"/>
    <dgm:cxn modelId="{30579223-1EFC-4D3C-9925-0CD8CBD013EB}" type="presParOf" srcId="{D3BEB53A-8D46-4964-8971-78B982CC7B6F}" destId="{293BC05F-2941-471B-9C03-5CD66028B6C6}" srcOrd="1" destOrd="0" presId="urn:microsoft.com/office/officeart/2005/8/layout/hierarchy1"/>
    <dgm:cxn modelId="{AC7FC9E8-BF9E-4A6C-9B58-E6E8B30CB726}" type="presParOf" srcId="{FACF865D-BC21-49B2-9F9E-0CF02A284510}" destId="{5435EBB8-3AE8-4EF8-884F-E109001D4F9A}" srcOrd="1" destOrd="0" presId="urn:microsoft.com/office/officeart/2005/8/layout/hierarchy1"/>
    <dgm:cxn modelId="{E40D5473-E978-473A-8AA3-521C454538D1}" type="presParOf" srcId="{67076719-1E5B-4985-A90E-E751B03390B3}" destId="{9421D531-4552-47C4-ADF7-E71260224D35}" srcOrd="2" destOrd="0" presId="urn:microsoft.com/office/officeart/2005/8/layout/hierarchy1"/>
    <dgm:cxn modelId="{513481E7-700B-4749-BCA1-53AD50863A43}" type="presParOf" srcId="{67076719-1E5B-4985-A90E-E751B03390B3}" destId="{ACE9FCFD-663A-4CDA-89BF-7CE905D232EA}" srcOrd="3" destOrd="0" presId="urn:microsoft.com/office/officeart/2005/8/layout/hierarchy1"/>
    <dgm:cxn modelId="{3C6ADA21-C928-4B47-957D-5A7F993D6C87}" type="presParOf" srcId="{ACE9FCFD-663A-4CDA-89BF-7CE905D232EA}" destId="{81590717-FF0E-4732-900B-09D2B458D619}" srcOrd="0" destOrd="0" presId="urn:microsoft.com/office/officeart/2005/8/layout/hierarchy1"/>
    <dgm:cxn modelId="{B49811E7-5EA9-46CA-A701-6587914D598D}" type="presParOf" srcId="{81590717-FF0E-4732-900B-09D2B458D619}" destId="{BED94108-E9D7-466E-A2AF-25D0D195C765}" srcOrd="0" destOrd="0" presId="urn:microsoft.com/office/officeart/2005/8/layout/hierarchy1"/>
    <dgm:cxn modelId="{127566D3-0FBA-4D7F-B3D5-AB29D8A2E386}" type="presParOf" srcId="{81590717-FF0E-4732-900B-09D2B458D619}" destId="{4A718F68-1729-4DC5-837D-8BD3B2F4FE74}" srcOrd="1" destOrd="0" presId="urn:microsoft.com/office/officeart/2005/8/layout/hierarchy1"/>
    <dgm:cxn modelId="{659B9D37-6C13-40F1-BB25-A90735BF7D05}" type="presParOf" srcId="{ACE9FCFD-663A-4CDA-89BF-7CE905D232EA}" destId="{73B22CEF-E578-4673-8D28-E37678D1CCC9}" srcOrd="1" destOrd="0" presId="urn:microsoft.com/office/officeart/2005/8/layout/hierarchy1"/>
    <dgm:cxn modelId="{2F95137E-49D8-4C30-8B42-270EB5D2D20D}" type="presParOf" srcId="{67076719-1E5B-4985-A90E-E751B03390B3}" destId="{EE9EB5B9-27EB-4567-BC6D-D57D69BE0603}" srcOrd="4" destOrd="0" presId="urn:microsoft.com/office/officeart/2005/8/layout/hierarchy1"/>
    <dgm:cxn modelId="{0A6D9E91-7E02-4E04-AF5A-64C126026DA0}" type="presParOf" srcId="{67076719-1E5B-4985-A90E-E751B03390B3}" destId="{42E7E33E-646B-40A8-B687-AEEA5E518C9C}" srcOrd="5" destOrd="0" presId="urn:microsoft.com/office/officeart/2005/8/layout/hierarchy1"/>
    <dgm:cxn modelId="{EF4C3537-157E-4A5E-A0F8-106829384EC5}" type="presParOf" srcId="{42E7E33E-646B-40A8-B687-AEEA5E518C9C}" destId="{70B6666C-CD20-499B-ACC7-C98B614873E5}" srcOrd="0" destOrd="0" presId="urn:microsoft.com/office/officeart/2005/8/layout/hierarchy1"/>
    <dgm:cxn modelId="{C45F870C-048F-4F68-8BE1-C19D7AA36395}" type="presParOf" srcId="{70B6666C-CD20-499B-ACC7-C98B614873E5}" destId="{815F6A57-6EB8-4601-99BB-21CDB6837D59}" srcOrd="0" destOrd="0" presId="urn:microsoft.com/office/officeart/2005/8/layout/hierarchy1"/>
    <dgm:cxn modelId="{F0C38C65-2ACC-4C1C-8D72-C1BCE17429F6}" type="presParOf" srcId="{70B6666C-CD20-499B-ACC7-C98B614873E5}" destId="{BE3134D8-FBC4-45DA-9CD4-6003E6414352}" srcOrd="1" destOrd="0" presId="urn:microsoft.com/office/officeart/2005/8/layout/hierarchy1"/>
    <dgm:cxn modelId="{CE7969C7-6CBA-4FA8-88CA-0A43772A4E7B}" type="presParOf" srcId="{42E7E33E-646B-40A8-B687-AEEA5E518C9C}" destId="{C006D107-B415-4B25-90E2-3F50AEE2B19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D99AEA-427E-4613-99ED-FD3CDD1B1F47}" type="doc">
      <dgm:prSet loTypeId="urn:microsoft.com/office/officeart/2005/8/layout/bList2" loCatId="list" qsTypeId="urn:microsoft.com/office/officeart/2005/8/quickstyle/simple1" qsCatId="simple" csTypeId="urn:microsoft.com/office/officeart/2005/8/colors/accent1_2" csCatId="accent1" phldr="1"/>
      <dgm:spPr/>
    </dgm:pt>
    <dgm:pt modelId="{C9D53D5B-3A1E-4F20-AB85-0ED2D3EC0780}">
      <dgm:prSet phldrT="[Текст]"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800" dirty="0">
              <a:solidFill>
                <a:schemeClr val="tx1"/>
              </a:solidFill>
              <a:latin typeface="Times New Roman" panose="02020603050405020304" pitchFamily="18" charset="0"/>
              <a:cs typeface="Times New Roman" panose="02020603050405020304" pitchFamily="18" charset="0"/>
            </a:rPr>
            <a:t>Изучаются проявления наиболее распространённых заболеваний в оториноларингологии, методы диагностики и схемы лечения</a:t>
          </a:r>
        </a:p>
        <a:p>
          <a:pPr lvl="0" defTabSz="2400300">
            <a:lnSpc>
              <a:spcPct val="90000"/>
            </a:lnSpc>
            <a:spcBef>
              <a:spcPct val="0"/>
            </a:spcBef>
            <a:spcAft>
              <a:spcPct val="35000"/>
            </a:spcAft>
          </a:pPr>
          <a:endParaRPr lang="ru-RU" sz="1700" dirty="0"/>
        </a:p>
      </dgm:t>
    </dgm:pt>
    <dgm:pt modelId="{75A1A762-FA3C-45F2-86B5-13341666C07B}" type="parTrans" cxnId="{3424D4E4-9F90-4BAE-9766-049CD065F427}">
      <dgm:prSet/>
      <dgm:spPr/>
      <dgm:t>
        <a:bodyPr/>
        <a:lstStyle/>
        <a:p>
          <a:endParaRPr lang="ru-RU"/>
        </a:p>
      </dgm:t>
    </dgm:pt>
    <dgm:pt modelId="{0B815153-7A71-4772-9161-F8D586171EA2}" type="sibTrans" cxnId="{3424D4E4-9F90-4BAE-9766-049CD065F427}">
      <dgm:prSet/>
      <dgm:spPr/>
      <dgm:t>
        <a:bodyPr/>
        <a:lstStyle/>
        <a:p>
          <a:endParaRPr lang="ru-RU"/>
        </a:p>
      </dgm:t>
    </dgm:pt>
    <dgm:pt modelId="{F20B3786-9CED-49B3-BB79-170FC1E2E5D9}">
      <dgm:prSet custT="1"/>
      <dgm:spPr/>
      <dgm:t>
        <a:bodyPr/>
        <a:lstStyle/>
        <a:p>
          <a:r>
            <a:rPr lang="ru-RU" sz="1400" dirty="0">
              <a:solidFill>
                <a:schemeClr val="tx1"/>
              </a:solidFill>
              <a:latin typeface="Times New Roman" panose="02020603050405020304" pitchFamily="18" charset="0"/>
              <a:cs typeface="Times New Roman" panose="02020603050405020304" pitchFamily="18" charset="0"/>
            </a:rPr>
            <a:t>Представлены заболевания хирургического профиля с учетом проведения дифференциального диагноза и выбора схем оперативных вмешательств у детей, с учетом особенностей неонатальной хирургии при врожденных пороках развития органов и систем.</a:t>
          </a:r>
        </a:p>
      </dgm:t>
    </dgm:pt>
    <dgm:pt modelId="{605D3F4C-A010-4D25-AD54-98EA12C41113}" type="parTrans" cxnId="{C8A5D0A0-51F7-4891-83A0-67A7A31FAA36}">
      <dgm:prSet/>
      <dgm:spPr/>
      <dgm:t>
        <a:bodyPr/>
        <a:lstStyle/>
        <a:p>
          <a:endParaRPr lang="ru-RU"/>
        </a:p>
      </dgm:t>
    </dgm:pt>
    <dgm:pt modelId="{0FC0ED3A-A90A-4068-86AA-6623F8FCA2D4}" type="sibTrans" cxnId="{C8A5D0A0-51F7-4891-83A0-67A7A31FAA36}">
      <dgm:prSet/>
      <dgm:spPr/>
      <dgm:t>
        <a:bodyPr/>
        <a:lstStyle/>
        <a:p>
          <a:endParaRPr lang="ru-RU"/>
        </a:p>
      </dgm:t>
    </dgm:pt>
    <dgm:pt modelId="{E2FA5031-FDB7-423A-B5A8-B8E3ACA7655B}">
      <dgm:prSet/>
      <dgm:spPr>
        <a:blipFill rotWithShape="0">
          <a:blip xmlns:r="http://schemas.openxmlformats.org/officeDocument/2006/relationships" r:embed="rId1"/>
          <a:stretch>
            <a:fillRect/>
          </a:stretch>
        </a:blipFill>
      </dgm:spPr>
      <dgm:t>
        <a:bodyPr/>
        <a:lstStyle/>
        <a:p>
          <a:endParaRPr lang="ru-RU" dirty="0"/>
        </a:p>
      </dgm:t>
    </dgm:pt>
    <dgm:pt modelId="{DBE9225B-23AA-46DC-8FCD-9C743ED5D8F7}" type="parTrans" cxnId="{353C019A-FD24-40FF-8BCE-DD167172D0D2}">
      <dgm:prSet/>
      <dgm:spPr/>
      <dgm:t>
        <a:bodyPr/>
        <a:lstStyle/>
        <a:p>
          <a:endParaRPr lang="ru-RU"/>
        </a:p>
      </dgm:t>
    </dgm:pt>
    <dgm:pt modelId="{AF31ED7B-106A-4EE1-AAC8-D7D3F02ABA8A}" type="sibTrans" cxnId="{353C019A-FD24-40FF-8BCE-DD167172D0D2}">
      <dgm:prSet/>
      <dgm:spPr/>
      <dgm:t>
        <a:bodyPr/>
        <a:lstStyle/>
        <a:p>
          <a:endParaRPr lang="ru-RU"/>
        </a:p>
      </dgm:t>
    </dgm:pt>
    <dgm:pt modelId="{1482B798-7810-4518-BF0D-9DCD97FC0BF5}">
      <dgm:prSet/>
      <dgm:spPr/>
      <dgm:t>
        <a:bodyPr/>
        <a:lstStyle/>
        <a:p>
          <a:r>
            <a:rPr lang="ru-RU" dirty="0">
              <a:solidFill>
                <a:schemeClr val="tx1"/>
              </a:solidFill>
              <a:latin typeface="Times New Roman" panose="02020603050405020304" pitchFamily="18" charset="0"/>
              <a:cs typeface="Times New Roman" panose="02020603050405020304" pitchFamily="18" charset="0"/>
            </a:rPr>
            <a:t>Дисциплина основана на изучении принципов диагностики и методов лечения при заболеваниях органов зрения.</a:t>
          </a:r>
        </a:p>
      </dgm:t>
    </dgm:pt>
    <dgm:pt modelId="{3D064CFD-4C9A-4446-B435-02E69B2568A2}" type="parTrans" cxnId="{8B79D0C8-9624-4156-8A14-2AA69D8047EA}">
      <dgm:prSet/>
      <dgm:spPr/>
      <dgm:t>
        <a:bodyPr/>
        <a:lstStyle/>
        <a:p>
          <a:endParaRPr lang="ru-RU"/>
        </a:p>
      </dgm:t>
    </dgm:pt>
    <dgm:pt modelId="{50E1EC56-4234-4742-AA91-7AECA61C26EA}" type="sibTrans" cxnId="{8B79D0C8-9624-4156-8A14-2AA69D8047EA}">
      <dgm:prSet/>
      <dgm:spPr/>
      <dgm:t>
        <a:bodyPr/>
        <a:lstStyle/>
        <a:p>
          <a:endParaRPr lang="ru-RU"/>
        </a:p>
      </dgm:t>
    </dgm:pt>
    <dgm:pt modelId="{EDA480F6-A76F-4B88-BCD0-0D9725D7FDA4}" type="pres">
      <dgm:prSet presAssocID="{E3D99AEA-427E-4613-99ED-FD3CDD1B1F47}" presName="diagram" presStyleCnt="0">
        <dgm:presLayoutVars>
          <dgm:dir/>
          <dgm:animLvl val="lvl"/>
          <dgm:resizeHandles val="exact"/>
        </dgm:presLayoutVars>
      </dgm:prSet>
      <dgm:spPr/>
    </dgm:pt>
    <dgm:pt modelId="{AE4B8118-7234-46B3-8E09-DDE4FD571B26}" type="pres">
      <dgm:prSet presAssocID="{F20B3786-9CED-49B3-BB79-170FC1E2E5D9}" presName="compNode" presStyleCnt="0"/>
      <dgm:spPr/>
    </dgm:pt>
    <dgm:pt modelId="{5A1BD221-C1C0-436A-AD07-EECBF8C78400}" type="pres">
      <dgm:prSet presAssocID="{F20B3786-9CED-49B3-BB79-170FC1E2E5D9}" presName="childRect" presStyleLbl="bgAcc1" presStyleIdx="0" presStyleCnt="3" custLinFactNeighborX="8344" custLinFactNeighborY="-34639">
        <dgm:presLayoutVars>
          <dgm:bulletEnabled val="1"/>
        </dgm:presLayoutVars>
      </dgm:prSet>
      <dgm:spPr>
        <a:blipFill rotWithShape="0">
          <a:blip xmlns:r="http://schemas.openxmlformats.org/officeDocument/2006/relationships" r:embed="rId2"/>
          <a:stretch>
            <a:fillRect/>
          </a:stretch>
        </a:blipFill>
      </dgm:spPr>
    </dgm:pt>
    <dgm:pt modelId="{3E5B2007-3038-43FA-97E4-E69A03B5B7FA}" type="pres">
      <dgm:prSet presAssocID="{F20B3786-9CED-49B3-BB79-170FC1E2E5D9}" presName="parentText" presStyleLbl="node1" presStyleIdx="0" presStyleCnt="0">
        <dgm:presLayoutVars>
          <dgm:chMax val="0"/>
          <dgm:bulletEnabled val="1"/>
        </dgm:presLayoutVars>
      </dgm:prSet>
      <dgm:spPr/>
      <dgm:t>
        <a:bodyPr/>
        <a:lstStyle/>
        <a:p>
          <a:endParaRPr lang="ru-RU"/>
        </a:p>
      </dgm:t>
    </dgm:pt>
    <dgm:pt modelId="{14F50A34-125F-453B-B5C2-CDC4F5156717}" type="pres">
      <dgm:prSet presAssocID="{F20B3786-9CED-49B3-BB79-170FC1E2E5D9}" presName="parentRect" presStyleLbl="alignNode1" presStyleIdx="0" presStyleCnt="3" custScaleY="228412" custLinFactNeighborX="8576" custLinFactNeighborY="3076"/>
      <dgm:spPr/>
      <dgm:t>
        <a:bodyPr/>
        <a:lstStyle/>
        <a:p>
          <a:endParaRPr lang="ru-RU"/>
        </a:p>
      </dgm:t>
    </dgm:pt>
    <dgm:pt modelId="{D6C3B996-0580-44FE-9826-7A159412E5D1}" type="pres">
      <dgm:prSet presAssocID="{F20B3786-9CED-49B3-BB79-170FC1E2E5D9}" presName="adorn" presStyleLbl="fgAccFollowNode1" presStyleIdx="0" presStyleCnt="3" custFlipVert="0" custFlipHor="1" custScaleX="85509" custScaleY="151617"/>
      <dgm:spPr>
        <a:solidFill>
          <a:schemeClr val="accent1">
            <a:lumMod val="60000"/>
            <a:lumOff val="40000"/>
            <a:alpha val="90000"/>
          </a:schemeClr>
        </a:solidFill>
      </dgm:spPr>
    </dgm:pt>
    <dgm:pt modelId="{BAF47B1E-CFB6-46D3-B288-74A6ADDDC80E}" type="pres">
      <dgm:prSet presAssocID="{0FC0ED3A-A90A-4068-86AA-6623F8FCA2D4}" presName="sibTrans" presStyleLbl="sibTrans2D1" presStyleIdx="0" presStyleCnt="0"/>
      <dgm:spPr/>
      <dgm:t>
        <a:bodyPr/>
        <a:lstStyle/>
        <a:p>
          <a:endParaRPr lang="ru-RU"/>
        </a:p>
      </dgm:t>
    </dgm:pt>
    <dgm:pt modelId="{766FDCD2-6930-460F-9B73-77EF49393F00}" type="pres">
      <dgm:prSet presAssocID="{C9D53D5B-3A1E-4F20-AB85-0ED2D3EC0780}" presName="compNode" presStyleCnt="0"/>
      <dgm:spPr/>
    </dgm:pt>
    <dgm:pt modelId="{3C0C0D8A-2D81-4D26-A4C0-625AFF68D00D}" type="pres">
      <dgm:prSet presAssocID="{C9D53D5B-3A1E-4F20-AB85-0ED2D3EC0780}" presName="childRect" presStyleLbl="bgAcc1" presStyleIdx="1" presStyleCnt="3" custLinFactNeighborX="-2288" custLinFactNeighborY="-63436">
        <dgm:presLayoutVars>
          <dgm:bulletEnabled val="1"/>
        </dgm:presLayoutVars>
      </dgm:prSet>
      <dgm:spPr/>
      <dgm:t>
        <a:bodyPr/>
        <a:lstStyle/>
        <a:p>
          <a:endParaRPr lang="ru-RU"/>
        </a:p>
      </dgm:t>
    </dgm:pt>
    <dgm:pt modelId="{3FD4D8ED-251E-4133-B3E8-05A525F5787A}" type="pres">
      <dgm:prSet presAssocID="{C9D53D5B-3A1E-4F20-AB85-0ED2D3EC0780}" presName="parentText" presStyleLbl="node1" presStyleIdx="0" presStyleCnt="0">
        <dgm:presLayoutVars>
          <dgm:chMax val="0"/>
          <dgm:bulletEnabled val="1"/>
        </dgm:presLayoutVars>
      </dgm:prSet>
      <dgm:spPr/>
      <dgm:t>
        <a:bodyPr/>
        <a:lstStyle/>
        <a:p>
          <a:endParaRPr lang="ru-RU"/>
        </a:p>
      </dgm:t>
    </dgm:pt>
    <dgm:pt modelId="{ABC81D9A-0CC3-4316-81A0-B79DB59DC670}" type="pres">
      <dgm:prSet presAssocID="{C9D53D5B-3A1E-4F20-AB85-0ED2D3EC0780}" presName="parentRect" presStyleLbl="alignNode1" presStyleIdx="1" presStyleCnt="3" custScaleY="211782" custLinFactNeighborX="-448" custLinFactNeighborY="-1395"/>
      <dgm:spPr/>
      <dgm:t>
        <a:bodyPr/>
        <a:lstStyle/>
        <a:p>
          <a:endParaRPr lang="ru-RU"/>
        </a:p>
      </dgm:t>
    </dgm:pt>
    <dgm:pt modelId="{1E93F5C6-4B7E-438B-9A30-53D209B57D92}" type="pres">
      <dgm:prSet presAssocID="{C9D53D5B-3A1E-4F20-AB85-0ED2D3EC0780}" presName="adorn" presStyleLbl="fgAccFollowNode1" presStyleIdx="1" presStyleCnt="3"/>
      <dgm:spPr>
        <a:solidFill>
          <a:schemeClr val="accent1">
            <a:lumMod val="60000"/>
            <a:lumOff val="40000"/>
            <a:alpha val="90000"/>
          </a:schemeClr>
        </a:solidFill>
      </dgm:spPr>
    </dgm:pt>
    <dgm:pt modelId="{DDDB15DE-5C90-49A7-AFD7-91DC3F9623C5}" type="pres">
      <dgm:prSet presAssocID="{0B815153-7A71-4772-9161-F8D586171EA2}" presName="sibTrans" presStyleLbl="sibTrans2D1" presStyleIdx="0" presStyleCnt="0"/>
      <dgm:spPr/>
      <dgm:t>
        <a:bodyPr/>
        <a:lstStyle/>
        <a:p>
          <a:endParaRPr lang="ru-RU"/>
        </a:p>
      </dgm:t>
    </dgm:pt>
    <dgm:pt modelId="{B648048A-2798-4555-B50A-8103F6CEA800}" type="pres">
      <dgm:prSet presAssocID="{1482B798-7810-4518-BF0D-9DCD97FC0BF5}" presName="compNode" presStyleCnt="0"/>
      <dgm:spPr/>
    </dgm:pt>
    <dgm:pt modelId="{0FAA5283-8EF3-4C64-8F94-F7E10442F46A}" type="pres">
      <dgm:prSet presAssocID="{1482B798-7810-4518-BF0D-9DCD97FC0BF5}" presName="childRect" presStyleLbl="bgAcc1" presStyleIdx="2" presStyleCnt="3" custScaleX="126996" custLinFactNeighborX="-4927" custLinFactNeighborY="-17999">
        <dgm:presLayoutVars>
          <dgm:bulletEnabled val="1"/>
        </dgm:presLayoutVars>
      </dgm:prSet>
      <dgm:spPr>
        <a:blipFill rotWithShape="0">
          <a:blip xmlns:r="http://schemas.openxmlformats.org/officeDocument/2006/relationships" r:embed="rId3"/>
          <a:stretch>
            <a:fillRect/>
          </a:stretch>
        </a:blipFill>
      </dgm:spPr>
    </dgm:pt>
    <dgm:pt modelId="{96B747D6-27EA-465F-9528-90EA847A67BE}" type="pres">
      <dgm:prSet presAssocID="{1482B798-7810-4518-BF0D-9DCD97FC0BF5}" presName="parentText" presStyleLbl="node1" presStyleIdx="0" presStyleCnt="0">
        <dgm:presLayoutVars>
          <dgm:chMax val="0"/>
          <dgm:bulletEnabled val="1"/>
        </dgm:presLayoutVars>
      </dgm:prSet>
      <dgm:spPr/>
      <dgm:t>
        <a:bodyPr/>
        <a:lstStyle/>
        <a:p>
          <a:endParaRPr lang="ru-RU"/>
        </a:p>
      </dgm:t>
    </dgm:pt>
    <dgm:pt modelId="{B1ED9C48-1279-488A-9FC8-6EDD94872924}" type="pres">
      <dgm:prSet presAssocID="{1482B798-7810-4518-BF0D-9DCD97FC0BF5}" presName="parentRect" presStyleLbl="alignNode1" presStyleIdx="2" presStyleCnt="3" custScaleX="110635" custScaleY="190353"/>
      <dgm:spPr/>
      <dgm:t>
        <a:bodyPr/>
        <a:lstStyle/>
        <a:p>
          <a:endParaRPr lang="ru-RU"/>
        </a:p>
      </dgm:t>
    </dgm:pt>
    <dgm:pt modelId="{D2CC49CB-8D9C-4060-8623-AC60FD9389A2}" type="pres">
      <dgm:prSet presAssocID="{1482B798-7810-4518-BF0D-9DCD97FC0BF5}" presName="adorn" presStyleLbl="fgAccFollowNode1" presStyleIdx="2" presStyleCnt="3"/>
      <dgm:spPr>
        <a:solidFill>
          <a:schemeClr val="accent1">
            <a:lumMod val="60000"/>
            <a:lumOff val="40000"/>
            <a:alpha val="90000"/>
          </a:schemeClr>
        </a:solidFill>
      </dgm:spPr>
    </dgm:pt>
  </dgm:ptLst>
  <dgm:cxnLst>
    <dgm:cxn modelId="{3424D4E4-9F90-4BAE-9766-049CD065F427}" srcId="{E3D99AEA-427E-4613-99ED-FD3CDD1B1F47}" destId="{C9D53D5B-3A1E-4F20-AB85-0ED2D3EC0780}" srcOrd="1" destOrd="0" parTransId="{75A1A762-FA3C-45F2-86B5-13341666C07B}" sibTransId="{0B815153-7A71-4772-9161-F8D586171EA2}"/>
    <dgm:cxn modelId="{EEE1B930-A55F-44F2-B6E5-7ED669109DC4}" type="presOf" srcId="{0B815153-7A71-4772-9161-F8D586171EA2}" destId="{DDDB15DE-5C90-49A7-AFD7-91DC3F9623C5}" srcOrd="0" destOrd="0" presId="urn:microsoft.com/office/officeart/2005/8/layout/bList2"/>
    <dgm:cxn modelId="{117E47D4-EA3D-4ACE-B279-D91D6B0B008A}" type="presOf" srcId="{F20B3786-9CED-49B3-BB79-170FC1E2E5D9}" destId="{14F50A34-125F-453B-B5C2-CDC4F5156717}" srcOrd="1" destOrd="0" presId="urn:microsoft.com/office/officeart/2005/8/layout/bList2"/>
    <dgm:cxn modelId="{C8A5D0A0-51F7-4891-83A0-67A7A31FAA36}" srcId="{E3D99AEA-427E-4613-99ED-FD3CDD1B1F47}" destId="{F20B3786-9CED-49B3-BB79-170FC1E2E5D9}" srcOrd="0" destOrd="0" parTransId="{605D3F4C-A010-4D25-AD54-98EA12C41113}" sibTransId="{0FC0ED3A-A90A-4068-86AA-6623F8FCA2D4}"/>
    <dgm:cxn modelId="{353C019A-FD24-40FF-8BCE-DD167172D0D2}" srcId="{C9D53D5B-3A1E-4F20-AB85-0ED2D3EC0780}" destId="{E2FA5031-FDB7-423A-B5A8-B8E3ACA7655B}" srcOrd="0" destOrd="0" parTransId="{DBE9225B-23AA-46DC-8FCD-9C743ED5D8F7}" sibTransId="{AF31ED7B-106A-4EE1-AAC8-D7D3F02ABA8A}"/>
    <dgm:cxn modelId="{070EFFDC-74B0-4BA7-B033-6D32A9D31427}" type="presOf" srcId="{E3D99AEA-427E-4613-99ED-FD3CDD1B1F47}" destId="{EDA480F6-A76F-4B88-BCD0-0D9725D7FDA4}" srcOrd="0" destOrd="0" presId="urn:microsoft.com/office/officeart/2005/8/layout/bList2"/>
    <dgm:cxn modelId="{8B79D0C8-9624-4156-8A14-2AA69D8047EA}" srcId="{E3D99AEA-427E-4613-99ED-FD3CDD1B1F47}" destId="{1482B798-7810-4518-BF0D-9DCD97FC0BF5}" srcOrd="2" destOrd="0" parTransId="{3D064CFD-4C9A-4446-B435-02E69B2568A2}" sibTransId="{50E1EC56-4234-4742-AA91-7AECA61C26EA}"/>
    <dgm:cxn modelId="{561CB461-4786-450C-A0B2-8EDA72D89B56}" type="presOf" srcId="{E2FA5031-FDB7-423A-B5A8-B8E3ACA7655B}" destId="{3C0C0D8A-2D81-4D26-A4C0-625AFF68D00D}" srcOrd="0" destOrd="0" presId="urn:microsoft.com/office/officeart/2005/8/layout/bList2"/>
    <dgm:cxn modelId="{E56674E1-E42D-466D-81B8-C4AC24D8A59E}" type="presOf" srcId="{0FC0ED3A-A90A-4068-86AA-6623F8FCA2D4}" destId="{BAF47B1E-CFB6-46D3-B288-74A6ADDDC80E}" srcOrd="0" destOrd="0" presId="urn:microsoft.com/office/officeart/2005/8/layout/bList2"/>
    <dgm:cxn modelId="{5DE35F0E-8DE3-4CDA-828F-257A2FE142BC}" type="presOf" srcId="{F20B3786-9CED-49B3-BB79-170FC1E2E5D9}" destId="{3E5B2007-3038-43FA-97E4-E69A03B5B7FA}" srcOrd="0" destOrd="0" presId="urn:microsoft.com/office/officeart/2005/8/layout/bList2"/>
    <dgm:cxn modelId="{65073260-9941-4D88-AA34-33A84514C1EC}" type="presOf" srcId="{1482B798-7810-4518-BF0D-9DCD97FC0BF5}" destId="{B1ED9C48-1279-488A-9FC8-6EDD94872924}" srcOrd="1" destOrd="0" presId="urn:microsoft.com/office/officeart/2005/8/layout/bList2"/>
    <dgm:cxn modelId="{D5196B5D-73C1-420D-AB64-567483A25C85}" type="presOf" srcId="{1482B798-7810-4518-BF0D-9DCD97FC0BF5}" destId="{96B747D6-27EA-465F-9528-90EA847A67BE}" srcOrd="0" destOrd="0" presId="urn:microsoft.com/office/officeart/2005/8/layout/bList2"/>
    <dgm:cxn modelId="{6F3D4F9A-67A6-4E9E-AEF3-32B6A4F92909}" type="presOf" srcId="{C9D53D5B-3A1E-4F20-AB85-0ED2D3EC0780}" destId="{ABC81D9A-0CC3-4316-81A0-B79DB59DC670}" srcOrd="1" destOrd="0" presId="urn:microsoft.com/office/officeart/2005/8/layout/bList2"/>
    <dgm:cxn modelId="{8BFCA42B-E858-4669-9966-D71737D89527}" type="presOf" srcId="{C9D53D5B-3A1E-4F20-AB85-0ED2D3EC0780}" destId="{3FD4D8ED-251E-4133-B3E8-05A525F5787A}" srcOrd="0" destOrd="0" presId="urn:microsoft.com/office/officeart/2005/8/layout/bList2"/>
    <dgm:cxn modelId="{F07A02BE-E63A-44FE-B575-8DA77B565835}" type="presParOf" srcId="{EDA480F6-A76F-4B88-BCD0-0D9725D7FDA4}" destId="{AE4B8118-7234-46B3-8E09-DDE4FD571B26}" srcOrd="0" destOrd="0" presId="urn:microsoft.com/office/officeart/2005/8/layout/bList2"/>
    <dgm:cxn modelId="{BB496120-A3E6-4B23-ACE7-F7F78572F5C0}" type="presParOf" srcId="{AE4B8118-7234-46B3-8E09-DDE4FD571B26}" destId="{5A1BD221-C1C0-436A-AD07-EECBF8C78400}" srcOrd="0" destOrd="0" presId="urn:microsoft.com/office/officeart/2005/8/layout/bList2"/>
    <dgm:cxn modelId="{6A84BCB3-54FC-4A12-849A-F45B60274DE3}" type="presParOf" srcId="{AE4B8118-7234-46B3-8E09-DDE4FD571B26}" destId="{3E5B2007-3038-43FA-97E4-E69A03B5B7FA}" srcOrd="1" destOrd="0" presId="urn:microsoft.com/office/officeart/2005/8/layout/bList2"/>
    <dgm:cxn modelId="{939CB67E-D8E0-43AD-95CB-8C77BE7D78D1}" type="presParOf" srcId="{AE4B8118-7234-46B3-8E09-DDE4FD571B26}" destId="{14F50A34-125F-453B-B5C2-CDC4F5156717}" srcOrd="2" destOrd="0" presId="urn:microsoft.com/office/officeart/2005/8/layout/bList2"/>
    <dgm:cxn modelId="{72C161AF-9648-4686-BC25-4925A8C14D22}" type="presParOf" srcId="{AE4B8118-7234-46B3-8E09-DDE4FD571B26}" destId="{D6C3B996-0580-44FE-9826-7A159412E5D1}" srcOrd="3" destOrd="0" presId="urn:microsoft.com/office/officeart/2005/8/layout/bList2"/>
    <dgm:cxn modelId="{3DF76FCA-671A-4660-985F-AF628C7B5A04}" type="presParOf" srcId="{EDA480F6-A76F-4B88-BCD0-0D9725D7FDA4}" destId="{BAF47B1E-CFB6-46D3-B288-74A6ADDDC80E}" srcOrd="1" destOrd="0" presId="urn:microsoft.com/office/officeart/2005/8/layout/bList2"/>
    <dgm:cxn modelId="{20C0EDC7-733C-4E8F-8D65-7A9165EC1C30}" type="presParOf" srcId="{EDA480F6-A76F-4B88-BCD0-0D9725D7FDA4}" destId="{766FDCD2-6930-460F-9B73-77EF49393F00}" srcOrd="2" destOrd="0" presId="urn:microsoft.com/office/officeart/2005/8/layout/bList2"/>
    <dgm:cxn modelId="{33BAB854-5A9E-4007-BE5C-28A0B6B2CF09}" type="presParOf" srcId="{766FDCD2-6930-460F-9B73-77EF49393F00}" destId="{3C0C0D8A-2D81-4D26-A4C0-625AFF68D00D}" srcOrd="0" destOrd="0" presId="urn:microsoft.com/office/officeart/2005/8/layout/bList2"/>
    <dgm:cxn modelId="{01DEBAC9-274F-424C-9F59-4AD907F5F6AE}" type="presParOf" srcId="{766FDCD2-6930-460F-9B73-77EF49393F00}" destId="{3FD4D8ED-251E-4133-B3E8-05A525F5787A}" srcOrd="1" destOrd="0" presId="urn:microsoft.com/office/officeart/2005/8/layout/bList2"/>
    <dgm:cxn modelId="{989DA7C2-75D7-4A9C-9763-220C56BC9015}" type="presParOf" srcId="{766FDCD2-6930-460F-9B73-77EF49393F00}" destId="{ABC81D9A-0CC3-4316-81A0-B79DB59DC670}" srcOrd="2" destOrd="0" presId="urn:microsoft.com/office/officeart/2005/8/layout/bList2"/>
    <dgm:cxn modelId="{5CB2F26D-831D-4EA9-9851-50827C5C5A1B}" type="presParOf" srcId="{766FDCD2-6930-460F-9B73-77EF49393F00}" destId="{1E93F5C6-4B7E-438B-9A30-53D209B57D92}" srcOrd="3" destOrd="0" presId="urn:microsoft.com/office/officeart/2005/8/layout/bList2"/>
    <dgm:cxn modelId="{C6CCFAEA-20B5-40A6-9395-F3EF4306131F}" type="presParOf" srcId="{EDA480F6-A76F-4B88-BCD0-0D9725D7FDA4}" destId="{DDDB15DE-5C90-49A7-AFD7-91DC3F9623C5}" srcOrd="3" destOrd="0" presId="urn:microsoft.com/office/officeart/2005/8/layout/bList2"/>
    <dgm:cxn modelId="{DB2B438D-E319-4DD1-9EA9-558E294289D0}" type="presParOf" srcId="{EDA480F6-A76F-4B88-BCD0-0D9725D7FDA4}" destId="{B648048A-2798-4555-B50A-8103F6CEA800}" srcOrd="4" destOrd="0" presId="urn:microsoft.com/office/officeart/2005/8/layout/bList2"/>
    <dgm:cxn modelId="{665BBC9F-3267-4EF1-9542-137F48E33388}" type="presParOf" srcId="{B648048A-2798-4555-B50A-8103F6CEA800}" destId="{0FAA5283-8EF3-4C64-8F94-F7E10442F46A}" srcOrd="0" destOrd="0" presId="urn:microsoft.com/office/officeart/2005/8/layout/bList2"/>
    <dgm:cxn modelId="{06DE835A-AF37-4CFC-B1B9-09D1AD2030D8}" type="presParOf" srcId="{B648048A-2798-4555-B50A-8103F6CEA800}" destId="{96B747D6-27EA-465F-9528-90EA847A67BE}" srcOrd="1" destOrd="0" presId="urn:microsoft.com/office/officeart/2005/8/layout/bList2"/>
    <dgm:cxn modelId="{4EF2228C-C5A9-48AC-AD21-F2E8F061D4BE}" type="presParOf" srcId="{B648048A-2798-4555-B50A-8103F6CEA800}" destId="{B1ED9C48-1279-488A-9FC8-6EDD94872924}" srcOrd="2" destOrd="0" presId="urn:microsoft.com/office/officeart/2005/8/layout/bList2"/>
    <dgm:cxn modelId="{89C454B4-1047-4BD1-B305-08FCC90F4208}" type="presParOf" srcId="{B648048A-2798-4555-B50A-8103F6CEA800}" destId="{D2CC49CB-8D9C-4060-8623-AC60FD9389A2}"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E764743-6282-4281-BF98-E2BF226D262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2E35BA2E-5932-4966-AF43-177BD0DD63F4}">
      <dgm:prSet phldrT="[Текст]"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2800" b="1" dirty="0">
              <a:solidFill>
                <a:schemeClr val="tx1"/>
              </a:solidFill>
              <a:latin typeface="Times New Roman" panose="02020603050405020304" pitchFamily="18" charset="0"/>
              <a:cs typeface="Times New Roman" panose="02020603050405020304" pitchFamily="18" charset="0"/>
            </a:rPr>
            <a:t>Модуль детская и подростковая гинекология </a:t>
          </a:r>
        </a:p>
        <a:p>
          <a:pPr lvl="0" defTabSz="2889250">
            <a:lnSpc>
              <a:spcPct val="90000"/>
            </a:lnSpc>
            <a:spcBef>
              <a:spcPct val="0"/>
            </a:spcBef>
            <a:spcAft>
              <a:spcPct val="35000"/>
            </a:spcAft>
          </a:pPr>
          <a:endParaRPr lang="ru-RU" sz="1900" dirty="0"/>
        </a:p>
      </dgm:t>
    </dgm:pt>
    <dgm:pt modelId="{C2A1E4B1-459E-45CF-82E1-5CC03B6F064D}" type="parTrans" cxnId="{79DC88F6-9699-489F-A9E6-7D2CEBCC02F5}">
      <dgm:prSet/>
      <dgm:spPr/>
      <dgm:t>
        <a:bodyPr/>
        <a:lstStyle/>
        <a:p>
          <a:endParaRPr lang="ru-RU"/>
        </a:p>
      </dgm:t>
    </dgm:pt>
    <dgm:pt modelId="{6260BC51-A0D4-48CB-A937-1851B0C00A1F}" type="sibTrans" cxnId="{79DC88F6-9699-489F-A9E6-7D2CEBCC02F5}">
      <dgm:prSet/>
      <dgm:spPr/>
      <dgm:t>
        <a:bodyPr/>
        <a:lstStyle/>
        <a:p>
          <a:endParaRPr lang="ru-RU"/>
        </a:p>
      </dgm:t>
    </dgm:pt>
    <dgm:pt modelId="{39BB2107-E9F6-41A7-BBAF-38895E74A8CC}">
      <dgm:prSet/>
      <dgm:spPr>
        <a:solidFill>
          <a:srgbClr val="00B050"/>
        </a:solidFill>
      </dgm:spPr>
      <dgm:t>
        <a:bodyPr/>
        <a:lstStyle/>
        <a:p>
          <a:r>
            <a:rPr lang="ru-RU" dirty="0">
              <a:solidFill>
                <a:schemeClr val="tx1"/>
              </a:solidFill>
              <a:latin typeface="Times New Roman" panose="02020603050405020304" pitchFamily="18" charset="0"/>
              <a:cs typeface="Times New Roman" panose="02020603050405020304" pitchFamily="18" charset="0"/>
            </a:rPr>
            <a:t>Нарушение эндокринной, менструальной функции</a:t>
          </a:r>
        </a:p>
      </dgm:t>
    </dgm:pt>
    <dgm:pt modelId="{A7FFC555-1025-420D-9E2C-E33646AE950E}" type="parTrans" cxnId="{EE96D79E-13EC-464E-91E2-A77F533AE1BA}">
      <dgm:prSet/>
      <dgm:spPr/>
      <dgm:t>
        <a:bodyPr/>
        <a:lstStyle/>
        <a:p>
          <a:endParaRPr lang="ru-RU"/>
        </a:p>
      </dgm:t>
    </dgm:pt>
    <dgm:pt modelId="{D6046E95-CFB4-4EC9-8E8E-77C6A0F4E17A}" type="sibTrans" cxnId="{EE96D79E-13EC-464E-91E2-A77F533AE1BA}">
      <dgm:prSet/>
      <dgm:spPr/>
      <dgm:t>
        <a:bodyPr/>
        <a:lstStyle/>
        <a:p>
          <a:endParaRPr lang="ru-RU"/>
        </a:p>
      </dgm:t>
    </dgm:pt>
    <dgm:pt modelId="{03059C4A-0965-4A58-874A-8C45B0000583}">
      <dgm:prSet/>
      <dgm:spPr>
        <a:solidFill>
          <a:schemeClr val="accent1">
            <a:lumMod val="60000"/>
            <a:lumOff val="40000"/>
          </a:schemeClr>
        </a:solidFill>
      </dgm:spPr>
      <dgm:t>
        <a:bodyPr/>
        <a:lstStyle/>
        <a:p>
          <a:r>
            <a:rPr lang="ru-RU" dirty="0">
              <a:solidFill>
                <a:schemeClr val="tx1"/>
              </a:solidFill>
              <a:latin typeface="Times New Roman" panose="02020603050405020304" pitchFamily="18" charset="0"/>
              <a:cs typeface="Times New Roman" panose="02020603050405020304" pitchFamily="18" charset="0"/>
            </a:rPr>
            <a:t>Новообразования и воспалительные заболевания половых</a:t>
          </a:r>
        </a:p>
        <a:p>
          <a:r>
            <a:rPr lang="ru-RU" dirty="0">
              <a:solidFill>
                <a:schemeClr val="tx1"/>
              </a:solidFill>
              <a:latin typeface="Times New Roman" panose="02020603050405020304" pitchFamily="18" charset="0"/>
              <a:cs typeface="Times New Roman" panose="02020603050405020304" pitchFamily="18" charset="0"/>
            </a:rPr>
            <a:t>органов </a:t>
          </a:r>
        </a:p>
      </dgm:t>
    </dgm:pt>
    <dgm:pt modelId="{E68C7258-43B3-4C54-940B-304698009D87}" type="parTrans" cxnId="{8FCDD9B7-4839-404F-A86A-E42192CE9129}">
      <dgm:prSet/>
      <dgm:spPr/>
      <dgm:t>
        <a:bodyPr/>
        <a:lstStyle/>
        <a:p>
          <a:endParaRPr lang="ru-RU"/>
        </a:p>
      </dgm:t>
    </dgm:pt>
    <dgm:pt modelId="{C10CD086-DDA1-4EEA-960F-9466445DF749}" type="sibTrans" cxnId="{8FCDD9B7-4839-404F-A86A-E42192CE9129}">
      <dgm:prSet/>
      <dgm:spPr/>
      <dgm:t>
        <a:bodyPr/>
        <a:lstStyle/>
        <a:p>
          <a:endParaRPr lang="ru-RU"/>
        </a:p>
      </dgm:t>
    </dgm:pt>
    <dgm:pt modelId="{C058F310-6775-4C68-8B7C-82A0D9CE84D2}" type="pres">
      <dgm:prSet presAssocID="{6E764743-6282-4281-BF98-E2BF226D262A}" presName="hierChild1" presStyleCnt="0">
        <dgm:presLayoutVars>
          <dgm:orgChart val="1"/>
          <dgm:chPref val="1"/>
          <dgm:dir/>
          <dgm:animOne val="branch"/>
          <dgm:animLvl val="lvl"/>
          <dgm:resizeHandles/>
        </dgm:presLayoutVars>
      </dgm:prSet>
      <dgm:spPr/>
      <dgm:t>
        <a:bodyPr/>
        <a:lstStyle/>
        <a:p>
          <a:endParaRPr lang="ru-RU"/>
        </a:p>
      </dgm:t>
    </dgm:pt>
    <dgm:pt modelId="{267DF23E-D65F-4DF0-8D6F-3A1AFA619414}" type="pres">
      <dgm:prSet presAssocID="{2E35BA2E-5932-4966-AF43-177BD0DD63F4}" presName="hierRoot1" presStyleCnt="0">
        <dgm:presLayoutVars>
          <dgm:hierBranch val="init"/>
        </dgm:presLayoutVars>
      </dgm:prSet>
      <dgm:spPr/>
    </dgm:pt>
    <dgm:pt modelId="{CC296309-D6F0-4507-B8B0-1122DEEF4000}" type="pres">
      <dgm:prSet presAssocID="{2E35BA2E-5932-4966-AF43-177BD0DD63F4}" presName="rootComposite1" presStyleCnt="0"/>
      <dgm:spPr/>
    </dgm:pt>
    <dgm:pt modelId="{277FAD70-8C51-43D0-9B34-3E4C875E828C}" type="pres">
      <dgm:prSet presAssocID="{2E35BA2E-5932-4966-AF43-177BD0DD63F4}" presName="rootText1" presStyleLbl="node0" presStyleIdx="0" presStyleCnt="1" custScaleY="68419" custLinFactNeighborX="1732" custLinFactNeighborY="3018">
        <dgm:presLayoutVars>
          <dgm:chPref val="3"/>
        </dgm:presLayoutVars>
      </dgm:prSet>
      <dgm:spPr/>
      <dgm:t>
        <a:bodyPr/>
        <a:lstStyle/>
        <a:p>
          <a:endParaRPr lang="ru-RU"/>
        </a:p>
      </dgm:t>
    </dgm:pt>
    <dgm:pt modelId="{C65C2AD1-1D3B-4DB2-B5DE-DD277E35291C}" type="pres">
      <dgm:prSet presAssocID="{2E35BA2E-5932-4966-AF43-177BD0DD63F4}" presName="rootConnector1" presStyleLbl="node1" presStyleIdx="0" presStyleCnt="0"/>
      <dgm:spPr/>
      <dgm:t>
        <a:bodyPr/>
        <a:lstStyle/>
        <a:p>
          <a:endParaRPr lang="ru-RU"/>
        </a:p>
      </dgm:t>
    </dgm:pt>
    <dgm:pt modelId="{AF8F3665-68F4-47B2-96C9-758B505219A6}" type="pres">
      <dgm:prSet presAssocID="{2E35BA2E-5932-4966-AF43-177BD0DD63F4}" presName="hierChild2" presStyleCnt="0"/>
      <dgm:spPr/>
    </dgm:pt>
    <dgm:pt modelId="{0C21AFE3-E6A9-4764-82F1-811C53F7EAE8}" type="pres">
      <dgm:prSet presAssocID="{A7FFC555-1025-420D-9E2C-E33646AE950E}" presName="Name37" presStyleLbl="parChTrans1D2" presStyleIdx="0" presStyleCnt="2"/>
      <dgm:spPr/>
      <dgm:t>
        <a:bodyPr/>
        <a:lstStyle/>
        <a:p>
          <a:endParaRPr lang="ru-RU"/>
        </a:p>
      </dgm:t>
    </dgm:pt>
    <dgm:pt modelId="{2924BA05-DCFC-4BD9-8EC9-4CD5451C3D80}" type="pres">
      <dgm:prSet presAssocID="{39BB2107-E9F6-41A7-BBAF-38895E74A8CC}" presName="hierRoot2" presStyleCnt="0">
        <dgm:presLayoutVars>
          <dgm:hierBranch val="init"/>
        </dgm:presLayoutVars>
      </dgm:prSet>
      <dgm:spPr/>
    </dgm:pt>
    <dgm:pt modelId="{821D5E42-9D6C-4BE1-A697-639DD2C4832C}" type="pres">
      <dgm:prSet presAssocID="{39BB2107-E9F6-41A7-BBAF-38895E74A8CC}" presName="rootComposite" presStyleCnt="0"/>
      <dgm:spPr/>
    </dgm:pt>
    <dgm:pt modelId="{EDE80338-829B-474F-A3CB-D2CD10BD8597}" type="pres">
      <dgm:prSet presAssocID="{39BB2107-E9F6-41A7-BBAF-38895E74A8CC}" presName="rootText" presStyleLbl="node2" presStyleIdx="0" presStyleCnt="2" custScaleY="34642" custLinFactNeighborY="2330">
        <dgm:presLayoutVars>
          <dgm:chPref val="3"/>
        </dgm:presLayoutVars>
      </dgm:prSet>
      <dgm:spPr/>
      <dgm:t>
        <a:bodyPr/>
        <a:lstStyle/>
        <a:p>
          <a:endParaRPr lang="ru-RU"/>
        </a:p>
      </dgm:t>
    </dgm:pt>
    <dgm:pt modelId="{8CAC3A63-7F10-444B-BB1A-180043D61D3B}" type="pres">
      <dgm:prSet presAssocID="{39BB2107-E9F6-41A7-BBAF-38895E74A8CC}" presName="rootConnector" presStyleLbl="node2" presStyleIdx="0" presStyleCnt="2"/>
      <dgm:spPr/>
      <dgm:t>
        <a:bodyPr/>
        <a:lstStyle/>
        <a:p>
          <a:endParaRPr lang="ru-RU"/>
        </a:p>
      </dgm:t>
    </dgm:pt>
    <dgm:pt modelId="{2692252D-5681-491D-9887-6B8C9ACCCA27}" type="pres">
      <dgm:prSet presAssocID="{39BB2107-E9F6-41A7-BBAF-38895E74A8CC}" presName="hierChild4" presStyleCnt="0"/>
      <dgm:spPr/>
    </dgm:pt>
    <dgm:pt modelId="{F153D0C8-BBD1-4365-A50D-AA71E2C0CB9B}" type="pres">
      <dgm:prSet presAssocID="{39BB2107-E9F6-41A7-BBAF-38895E74A8CC}" presName="hierChild5" presStyleCnt="0"/>
      <dgm:spPr/>
    </dgm:pt>
    <dgm:pt modelId="{5ECDC310-9633-40A6-8DC2-A347009AA04F}" type="pres">
      <dgm:prSet presAssocID="{E68C7258-43B3-4C54-940B-304698009D87}" presName="Name37" presStyleLbl="parChTrans1D2" presStyleIdx="1" presStyleCnt="2"/>
      <dgm:spPr/>
      <dgm:t>
        <a:bodyPr/>
        <a:lstStyle/>
        <a:p>
          <a:endParaRPr lang="ru-RU"/>
        </a:p>
      </dgm:t>
    </dgm:pt>
    <dgm:pt modelId="{E69FE33C-342F-4E1B-A013-B93EF47FC29D}" type="pres">
      <dgm:prSet presAssocID="{03059C4A-0965-4A58-874A-8C45B0000583}" presName="hierRoot2" presStyleCnt="0">
        <dgm:presLayoutVars>
          <dgm:hierBranch val="init"/>
        </dgm:presLayoutVars>
      </dgm:prSet>
      <dgm:spPr/>
    </dgm:pt>
    <dgm:pt modelId="{BD150233-6AD5-45BC-9106-05BC292C1BC4}" type="pres">
      <dgm:prSet presAssocID="{03059C4A-0965-4A58-874A-8C45B0000583}" presName="rootComposite" presStyleCnt="0"/>
      <dgm:spPr/>
    </dgm:pt>
    <dgm:pt modelId="{E2B10461-3760-44C1-A057-5E9831AA99AA}" type="pres">
      <dgm:prSet presAssocID="{03059C4A-0965-4A58-874A-8C45B0000583}" presName="rootText" presStyleLbl="node2" presStyleIdx="1" presStyleCnt="2" custScaleY="37324">
        <dgm:presLayoutVars>
          <dgm:chPref val="3"/>
        </dgm:presLayoutVars>
      </dgm:prSet>
      <dgm:spPr/>
      <dgm:t>
        <a:bodyPr/>
        <a:lstStyle/>
        <a:p>
          <a:endParaRPr lang="ru-RU"/>
        </a:p>
      </dgm:t>
    </dgm:pt>
    <dgm:pt modelId="{301C2626-2ACF-449F-A1A1-B407DC154D90}" type="pres">
      <dgm:prSet presAssocID="{03059C4A-0965-4A58-874A-8C45B0000583}" presName="rootConnector" presStyleLbl="node2" presStyleIdx="1" presStyleCnt="2"/>
      <dgm:spPr/>
      <dgm:t>
        <a:bodyPr/>
        <a:lstStyle/>
        <a:p>
          <a:endParaRPr lang="ru-RU"/>
        </a:p>
      </dgm:t>
    </dgm:pt>
    <dgm:pt modelId="{9E1F5A34-83C0-46B1-B9C6-C857983123A0}" type="pres">
      <dgm:prSet presAssocID="{03059C4A-0965-4A58-874A-8C45B0000583}" presName="hierChild4" presStyleCnt="0"/>
      <dgm:spPr/>
    </dgm:pt>
    <dgm:pt modelId="{0ADE2787-C207-4076-B0F9-6201E6F3F5B8}" type="pres">
      <dgm:prSet presAssocID="{03059C4A-0965-4A58-874A-8C45B0000583}" presName="hierChild5" presStyleCnt="0"/>
      <dgm:spPr/>
    </dgm:pt>
    <dgm:pt modelId="{5BAB0507-3898-4BE3-A04E-1968BEC35D3C}" type="pres">
      <dgm:prSet presAssocID="{2E35BA2E-5932-4966-AF43-177BD0DD63F4}" presName="hierChild3" presStyleCnt="0"/>
      <dgm:spPr/>
    </dgm:pt>
  </dgm:ptLst>
  <dgm:cxnLst>
    <dgm:cxn modelId="{2870081A-F289-4C8B-88FA-6D322353BB1B}" type="presOf" srcId="{A7FFC555-1025-420D-9E2C-E33646AE950E}" destId="{0C21AFE3-E6A9-4764-82F1-811C53F7EAE8}" srcOrd="0" destOrd="0" presId="urn:microsoft.com/office/officeart/2005/8/layout/orgChart1"/>
    <dgm:cxn modelId="{C5530F54-C2B2-4A4B-A795-720E3EB7A06E}" type="presOf" srcId="{6E764743-6282-4281-BF98-E2BF226D262A}" destId="{C058F310-6775-4C68-8B7C-82A0D9CE84D2}" srcOrd="0" destOrd="0" presId="urn:microsoft.com/office/officeart/2005/8/layout/orgChart1"/>
    <dgm:cxn modelId="{79DC88F6-9699-489F-A9E6-7D2CEBCC02F5}" srcId="{6E764743-6282-4281-BF98-E2BF226D262A}" destId="{2E35BA2E-5932-4966-AF43-177BD0DD63F4}" srcOrd="0" destOrd="0" parTransId="{C2A1E4B1-459E-45CF-82E1-5CC03B6F064D}" sibTransId="{6260BC51-A0D4-48CB-A937-1851B0C00A1F}"/>
    <dgm:cxn modelId="{EE96D79E-13EC-464E-91E2-A77F533AE1BA}" srcId="{2E35BA2E-5932-4966-AF43-177BD0DD63F4}" destId="{39BB2107-E9F6-41A7-BBAF-38895E74A8CC}" srcOrd="0" destOrd="0" parTransId="{A7FFC555-1025-420D-9E2C-E33646AE950E}" sibTransId="{D6046E95-CFB4-4EC9-8E8E-77C6A0F4E17A}"/>
    <dgm:cxn modelId="{467BD3F8-33C0-4945-850C-16A9CF29D7D1}" type="presOf" srcId="{03059C4A-0965-4A58-874A-8C45B0000583}" destId="{E2B10461-3760-44C1-A057-5E9831AA99AA}" srcOrd="0" destOrd="0" presId="urn:microsoft.com/office/officeart/2005/8/layout/orgChart1"/>
    <dgm:cxn modelId="{659E0D04-AD1B-43AD-AC1C-DC2DFCC83D72}" type="presOf" srcId="{03059C4A-0965-4A58-874A-8C45B0000583}" destId="{301C2626-2ACF-449F-A1A1-B407DC154D90}" srcOrd="1" destOrd="0" presId="urn:microsoft.com/office/officeart/2005/8/layout/orgChart1"/>
    <dgm:cxn modelId="{D5A9E4D6-F3BE-4709-B91E-2BCFD1CC3392}" type="presOf" srcId="{39BB2107-E9F6-41A7-BBAF-38895E74A8CC}" destId="{8CAC3A63-7F10-444B-BB1A-180043D61D3B}" srcOrd="1" destOrd="0" presId="urn:microsoft.com/office/officeart/2005/8/layout/orgChart1"/>
    <dgm:cxn modelId="{8FCDD9B7-4839-404F-A86A-E42192CE9129}" srcId="{2E35BA2E-5932-4966-AF43-177BD0DD63F4}" destId="{03059C4A-0965-4A58-874A-8C45B0000583}" srcOrd="1" destOrd="0" parTransId="{E68C7258-43B3-4C54-940B-304698009D87}" sibTransId="{C10CD086-DDA1-4EEA-960F-9466445DF749}"/>
    <dgm:cxn modelId="{453A0D48-107E-4550-A23E-2F08520563EE}" type="presOf" srcId="{2E35BA2E-5932-4966-AF43-177BD0DD63F4}" destId="{277FAD70-8C51-43D0-9B34-3E4C875E828C}" srcOrd="0" destOrd="0" presId="urn:microsoft.com/office/officeart/2005/8/layout/orgChart1"/>
    <dgm:cxn modelId="{90A3CBF5-DFDC-4C41-9591-91E628912CB3}" type="presOf" srcId="{2E35BA2E-5932-4966-AF43-177BD0DD63F4}" destId="{C65C2AD1-1D3B-4DB2-B5DE-DD277E35291C}" srcOrd="1" destOrd="0" presId="urn:microsoft.com/office/officeart/2005/8/layout/orgChart1"/>
    <dgm:cxn modelId="{DED89A31-51E6-4CAA-A30D-27312421237B}" type="presOf" srcId="{39BB2107-E9F6-41A7-BBAF-38895E74A8CC}" destId="{EDE80338-829B-474F-A3CB-D2CD10BD8597}" srcOrd="0" destOrd="0" presId="urn:microsoft.com/office/officeart/2005/8/layout/orgChart1"/>
    <dgm:cxn modelId="{8CE7F3F8-55B3-4EEE-AD34-FE5FD5276417}" type="presOf" srcId="{E68C7258-43B3-4C54-940B-304698009D87}" destId="{5ECDC310-9633-40A6-8DC2-A347009AA04F}" srcOrd="0" destOrd="0" presId="urn:microsoft.com/office/officeart/2005/8/layout/orgChart1"/>
    <dgm:cxn modelId="{A6804B90-E40D-44A8-8C46-A28A035854D8}" type="presParOf" srcId="{C058F310-6775-4C68-8B7C-82A0D9CE84D2}" destId="{267DF23E-D65F-4DF0-8D6F-3A1AFA619414}" srcOrd="0" destOrd="0" presId="urn:microsoft.com/office/officeart/2005/8/layout/orgChart1"/>
    <dgm:cxn modelId="{5841C612-1FA7-42C7-B6BE-C43C00274D30}" type="presParOf" srcId="{267DF23E-D65F-4DF0-8D6F-3A1AFA619414}" destId="{CC296309-D6F0-4507-B8B0-1122DEEF4000}" srcOrd="0" destOrd="0" presId="urn:microsoft.com/office/officeart/2005/8/layout/orgChart1"/>
    <dgm:cxn modelId="{C595BBCA-D897-4985-AFCC-20DAE78395C8}" type="presParOf" srcId="{CC296309-D6F0-4507-B8B0-1122DEEF4000}" destId="{277FAD70-8C51-43D0-9B34-3E4C875E828C}" srcOrd="0" destOrd="0" presId="urn:microsoft.com/office/officeart/2005/8/layout/orgChart1"/>
    <dgm:cxn modelId="{7B157E48-4411-459A-8860-AB18E2F86832}" type="presParOf" srcId="{CC296309-D6F0-4507-B8B0-1122DEEF4000}" destId="{C65C2AD1-1D3B-4DB2-B5DE-DD277E35291C}" srcOrd="1" destOrd="0" presId="urn:microsoft.com/office/officeart/2005/8/layout/orgChart1"/>
    <dgm:cxn modelId="{D0F3637E-08D5-4862-AB94-793491C7724E}" type="presParOf" srcId="{267DF23E-D65F-4DF0-8D6F-3A1AFA619414}" destId="{AF8F3665-68F4-47B2-96C9-758B505219A6}" srcOrd="1" destOrd="0" presId="urn:microsoft.com/office/officeart/2005/8/layout/orgChart1"/>
    <dgm:cxn modelId="{EA7FA295-E95F-4D2A-A54A-8BB84BE2CBD7}" type="presParOf" srcId="{AF8F3665-68F4-47B2-96C9-758B505219A6}" destId="{0C21AFE3-E6A9-4764-82F1-811C53F7EAE8}" srcOrd="0" destOrd="0" presId="urn:microsoft.com/office/officeart/2005/8/layout/orgChart1"/>
    <dgm:cxn modelId="{C8FBBF40-7C95-4CA1-93F7-F1C8FC987FE1}" type="presParOf" srcId="{AF8F3665-68F4-47B2-96C9-758B505219A6}" destId="{2924BA05-DCFC-4BD9-8EC9-4CD5451C3D80}" srcOrd="1" destOrd="0" presId="urn:microsoft.com/office/officeart/2005/8/layout/orgChart1"/>
    <dgm:cxn modelId="{83ECC876-C056-4C66-9E12-429C2FA04749}" type="presParOf" srcId="{2924BA05-DCFC-4BD9-8EC9-4CD5451C3D80}" destId="{821D5E42-9D6C-4BE1-A697-639DD2C4832C}" srcOrd="0" destOrd="0" presId="urn:microsoft.com/office/officeart/2005/8/layout/orgChart1"/>
    <dgm:cxn modelId="{8AFB7AB6-C74A-4477-BB72-426B40220991}" type="presParOf" srcId="{821D5E42-9D6C-4BE1-A697-639DD2C4832C}" destId="{EDE80338-829B-474F-A3CB-D2CD10BD8597}" srcOrd="0" destOrd="0" presId="urn:microsoft.com/office/officeart/2005/8/layout/orgChart1"/>
    <dgm:cxn modelId="{8A46730F-106A-42A1-9821-EEA97391DF8B}" type="presParOf" srcId="{821D5E42-9D6C-4BE1-A697-639DD2C4832C}" destId="{8CAC3A63-7F10-444B-BB1A-180043D61D3B}" srcOrd="1" destOrd="0" presId="urn:microsoft.com/office/officeart/2005/8/layout/orgChart1"/>
    <dgm:cxn modelId="{D18A3C5D-EAB2-4975-AD8A-0A8686E4F5CC}" type="presParOf" srcId="{2924BA05-DCFC-4BD9-8EC9-4CD5451C3D80}" destId="{2692252D-5681-491D-9887-6B8C9ACCCA27}" srcOrd="1" destOrd="0" presId="urn:microsoft.com/office/officeart/2005/8/layout/orgChart1"/>
    <dgm:cxn modelId="{638BE666-0136-4044-98DE-99D59046DDC3}" type="presParOf" srcId="{2924BA05-DCFC-4BD9-8EC9-4CD5451C3D80}" destId="{F153D0C8-BBD1-4365-A50D-AA71E2C0CB9B}" srcOrd="2" destOrd="0" presId="urn:microsoft.com/office/officeart/2005/8/layout/orgChart1"/>
    <dgm:cxn modelId="{F0DA3949-DF86-4234-B820-55E80BBEFB2A}" type="presParOf" srcId="{AF8F3665-68F4-47B2-96C9-758B505219A6}" destId="{5ECDC310-9633-40A6-8DC2-A347009AA04F}" srcOrd="2" destOrd="0" presId="urn:microsoft.com/office/officeart/2005/8/layout/orgChart1"/>
    <dgm:cxn modelId="{9782E28C-4E71-4B25-AADD-FA6F1227E5F9}" type="presParOf" srcId="{AF8F3665-68F4-47B2-96C9-758B505219A6}" destId="{E69FE33C-342F-4E1B-A013-B93EF47FC29D}" srcOrd="3" destOrd="0" presId="urn:microsoft.com/office/officeart/2005/8/layout/orgChart1"/>
    <dgm:cxn modelId="{ACDE6DF4-34C6-4B81-BFDE-4AA241F6A71D}" type="presParOf" srcId="{E69FE33C-342F-4E1B-A013-B93EF47FC29D}" destId="{BD150233-6AD5-45BC-9106-05BC292C1BC4}" srcOrd="0" destOrd="0" presId="urn:microsoft.com/office/officeart/2005/8/layout/orgChart1"/>
    <dgm:cxn modelId="{8C852DB2-2825-41B4-B50C-C7F9975C561A}" type="presParOf" srcId="{BD150233-6AD5-45BC-9106-05BC292C1BC4}" destId="{E2B10461-3760-44C1-A057-5E9831AA99AA}" srcOrd="0" destOrd="0" presId="urn:microsoft.com/office/officeart/2005/8/layout/orgChart1"/>
    <dgm:cxn modelId="{B407FC36-CC28-4860-9958-D7E81BA38140}" type="presParOf" srcId="{BD150233-6AD5-45BC-9106-05BC292C1BC4}" destId="{301C2626-2ACF-449F-A1A1-B407DC154D90}" srcOrd="1" destOrd="0" presId="urn:microsoft.com/office/officeart/2005/8/layout/orgChart1"/>
    <dgm:cxn modelId="{C8E40E0C-4291-428D-88C1-5926422B29DC}" type="presParOf" srcId="{E69FE33C-342F-4E1B-A013-B93EF47FC29D}" destId="{9E1F5A34-83C0-46B1-B9C6-C857983123A0}" srcOrd="1" destOrd="0" presId="urn:microsoft.com/office/officeart/2005/8/layout/orgChart1"/>
    <dgm:cxn modelId="{DF8598F2-6D25-4DE7-ACEA-5D7EC3FCCFB5}" type="presParOf" srcId="{E69FE33C-342F-4E1B-A013-B93EF47FC29D}" destId="{0ADE2787-C207-4076-B0F9-6201E6F3F5B8}" srcOrd="2" destOrd="0" presId="urn:microsoft.com/office/officeart/2005/8/layout/orgChart1"/>
    <dgm:cxn modelId="{F4BBECD6-2857-42A3-AD6E-665E430F97F5}" type="presParOf" srcId="{267DF23E-D65F-4DF0-8D6F-3A1AFA619414}" destId="{5BAB0507-3898-4BE3-A04E-1968BEC35D3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09F6F10-DCCB-494D-8302-A1126C40AE9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ru-RU"/>
        </a:p>
      </dgm:t>
    </dgm:pt>
    <dgm:pt modelId="{FE18BFD9-68B8-481F-AF26-5BB25519F3FE}">
      <dgm:prSet custT="1"/>
      <dgm:spPr>
        <a:solidFill>
          <a:srgbClr val="FF0000"/>
        </a:solidFill>
      </dgm:spPr>
      <dgm:t>
        <a:bodyPr/>
        <a:lstStyle/>
        <a:p>
          <a:r>
            <a:rPr lang="ru-RU" sz="1800" dirty="0">
              <a:solidFill>
                <a:schemeClr val="tx1"/>
              </a:solidFill>
              <a:latin typeface="Times New Roman" panose="02020603050405020304" pitchFamily="18" charset="0"/>
              <a:cs typeface="Times New Roman" panose="02020603050405020304" pitchFamily="18" charset="0"/>
            </a:rPr>
            <a:t>Реанимация и интенсивная терапия</a:t>
          </a:r>
        </a:p>
      </dgm:t>
    </dgm:pt>
    <dgm:pt modelId="{CEB0F422-510F-4FF7-94EB-B03070BCD209}" type="parTrans" cxnId="{C3BCCACD-BD04-4238-B692-7CB30684AB4D}">
      <dgm:prSet/>
      <dgm:spPr/>
      <dgm:t>
        <a:bodyPr/>
        <a:lstStyle/>
        <a:p>
          <a:endParaRPr lang="ru-RU"/>
        </a:p>
      </dgm:t>
    </dgm:pt>
    <dgm:pt modelId="{DE0E9E8C-A8F6-460B-B04F-F39487C21C41}" type="sibTrans" cxnId="{C3BCCACD-BD04-4238-B692-7CB30684AB4D}">
      <dgm:prSet/>
      <dgm:spPr/>
      <dgm:t>
        <a:bodyPr/>
        <a:lstStyle/>
        <a:p>
          <a:endParaRPr lang="ru-RU"/>
        </a:p>
      </dgm:t>
    </dgm:pt>
    <dgm:pt modelId="{958593A5-D6ED-434C-97F4-75DD4715D4DE}">
      <dgm:prSet custT="1"/>
      <dgm:spPr>
        <a:solidFill>
          <a:schemeClr val="accent6">
            <a:lumMod val="75000"/>
          </a:schemeClr>
        </a:solidFill>
      </dgm:spPr>
      <dgm:t>
        <a:bodyPr/>
        <a:lstStyle/>
        <a:p>
          <a:r>
            <a:rPr lang="ru-RU" sz="1800" dirty="0">
              <a:solidFill>
                <a:schemeClr val="tx1"/>
              </a:solidFill>
              <a:latin typeface="Times New Roman" panose="02020603050405020304" pitchFamily="18" charset="0"/>
              <a:cs typeface="Times New Roman" panose="02020603050405020304" pitchFamily="18" charset="0"/>
            </a:rPr>
            <a:t>Скорая неотложная медицинская помощь детскому населению</a:t>
          </a:r>
        </a:p>
      </dgm:t>
    </dgm:pt>
    <dgm:pt modelId="{E4DFAA63-463F-4E44-BC7C-849F3C07A973}" type="parTrans" cxnId="{D0C90B54-A0F9-4115-81BA-528DA8D3755B}">
      <dgm:prSet/>
      <dgm:spPr/>
      <dgm:t>
        <a:bodyPr/>
        <a:lstStyle/>
        <a:p>
          <a:endParaRPr lang="ru-RU"/>
        </a:p>
      </dgm:t>
    </dgm:pt>
    <dgm:pt modelId="{9010A991-ED09-41F0-A670-017F904CCC4C}" type="sibTrans" cxnId="{D0C90B54-A0F9-4115-81BA-528DA8D3755B}">
      <dgm:prSet/>
      <dgm:spPr/>
      <dgm:t>
        <a:bodyPr/>
        <a:lstStyle/>
        <a:p>
          <a:endParaRPr lang="ru-RU"/>
        </a:p>
      </dgm:t>
    </dgm:pt>
    <dgm:pt modelId="{BF0E17D4-002D-4887-9A98-363AE1634BA4}">
      <dgm:prSet custT="1"/>
      <dgm:spPr>
        <a:solidFill>
          <a:srgbClr val="FFFF00"/>
        </a:solidFill>
      </dgm:spPr>
      <dgm:t>
        <a:bodyPr/>
        <a:lstStyle/>
        <a:p>
          <a:r>
            <a:rPr lang="ru-RU" sz="1800" dirty="0" err="1">
              <a:solidFill>
                <a:schemeClr val="tx1"/>
              </a:solidFill>
              <a:latin typeface="Times New Roman" panose="02020603050405020304" pitchFamily="18" charset="0"/>
              <a:cs typeface="Times New Roman" panose="02020603050405020304" pitchFamily="18" charset="0"/>
            </a:rPr>
            <a:t>Симуляционный</a:t>
          </a:r>
          <a:r>
            <a:rPr lang="ru-RU" sz="1800" dirty="0">
              <a:solidFill>
                <a:schemeClr val="tx1"/>
              </a:solidFill>
              <a:latin typeface="Times New Roman" panose="02020603050405020304" pitchFamily="18" charset="0"/>
              <a:cs typeface="Times New Roman" panose="02020603050405020304" pitchFamily="18" charset="0"/>
            </a:rPr>
            <a:t> курс по неотложным состояниям</a:t>
          </a:r>
          <a:r>
            <a:rPr lang="ru-RU" sz="1400" dirty="0"/>
            <a:t>. </a:t>
          </a:r>
        </a:p>
      </dgm:t>
    </dgm:pt>
    <dgm:pt modelId="{588E5491-4DC1-4DD9-8C16-FB085446806F}" type="parTrans" cxnId="{0030902E-92A5-4621-8D40-9DBEAFC85437}">
      <dgm:prSet/>
      <dgm:spPr/>
      <dgm:t>
        <a:bodyPr/>
        <a:lstStyle/>
        <a:p>
          <a:endParaRPr lang="ru-RU"/>
        </a:p>
      </dgm:t>
    </dgm:pt>
    <dgm:pt modelId="{5E4EA8CE-BF1D-4F34-8589-39E2FCAB94EC}" type="sibTrans" cxnId="{0030902E-92A5-4621-8D40-9DBEAFC85437}">
      <dgm:prSet/>
      <dgm:spPr/>
      <dgm:t>
        <a:bodyPr/>
        <a:lstStyle/>
        <a:p>
          <a:endParaRPr lang="ru-RU"/>
        </a:p>
      </dgm:t>
    </dgm:pt>
    <dgm:pt modelId="{C30A45A9-490F-4F3B-9D5E-B507E4CA33B8}" type="pres">
      <dgm:prSet presAssocID="{A09F6F10-DCCB-494D-8302-A1126C40AE9B}" presName="cycle" presStyleCnt="0">
        <dgm:presLayoutVars>
          <dgm:dir/>
          <dgm:resizeHandles val="exact"/>
        </dgm:presLayoutVars>
      </dgm:prSet>
      <dgm:spPr/>
      <dgm:t>
        <a:bodyPr/>
        <a:lstStyle/>
        <a:p>
          <a:endParaRPr lang="ru-RU"/>
        </a:p>
      </dgm:t>
    </dgm:pt>
    <dgm:pt modelId="{96D3735A-1046-4448-9E51-B74C4738D7D0}" type="pres">
      <dgm:prSet presAssocID="{FE18BFD9-68B8-481F-AF26-5BB25519F3FE}" presName="node" presStyleLbl="node1" presStyleIdx="0" presStyleCnt="3" custRadScaleRad="121565" custRadScaleInc="4795">
        <dgm:presLayoutVars>
          <dgm:bulletEnabled val="1"/>
        </dgm:presLayoutVars>
      </dgm:prSet>
      <dgm:spPr/>
      <dgm:t>
        <a:bodyPr/>
        <a:lstStyle/>
        <a:p>
          <a:endParaRPr lang="ru-RU"/>
        </a:p>
      </dgm:t>
    </dgm:pt>
    <dgm:pt modelId="{0867E422-32C9-457A-A985-A44B15BC5761}" type="pres">
      <dgm:prSet presAssocID="{DE0E9E8C-A8F6-460B-B04F-F39487C21C41}" presName="sibTrans" presStyleLbl="sibTrans2D1" presStyleIdx="0" presStyleCnt="3"/>
      <dgm:spPr/>
      <dgm:t>
        <a:bodyPr/>
        <a:lstStyle/>
        <a:p>
          <a:endParaRPr lang="ru-RU"/>
        </a:p>
      </dgm:t>
    </dgm:pt>
    <dgm:pt modelId="{45FA0F30-4696-42DD-9378-2CE3BA92C382}" type="pres">
      <dgm:prSet presAssocID="{DE0E9E8C-A8F6-460B-B04F-F39487C21C41}" presName="connectorText" presStyleLbl="sibTrans2D1" presStyleIdx="0" presStyleCnt="3"/>
      <dgm:spPr/>
      <dgm:t>
        <a:bodyPr/>
        <a:lstStyle/>
        <a:p>
          <a:endParaRPr lang="ru-RU"/>
        </a:p>
      </dgm:t>
    </dgm:pt>
    <dgm:pt modelId="{F9D58FD6-F181-4449-B6B2-B0F2164D6115}" type="pres">
      <dgm:prSet presAssocID="{958593A5-D6ED-434C-97F4-75DD4715D4DE}" presName="node" presStyleLbl="node1" presStyleIdx="1" presStyleCnt="3" custRadScaleRad="103402" custRadScaleInc="-11219">
        <dgm:presLayoutVars>
          <dgm:bulletEnabled val="1"/>
        </dgm:presLayoutVars>
      </dgm:prSet>
      <dgm:spPr/>
      <dgm:t>
        <a:bodyPr/>
        <a:lstStyle/>
        <a:p>
          <a:endParaRPr lang="ru-RU"/>
        </a:p>
      </dgm:t>
    </dgm:pt>
    <dgm:pt modelId="{BDDB03FA-209B-45BA-B53B-F87ED4487967}" type="pres">
      <dgm:prSet presAssocID="{9010A991-ED09-41F0-A670-017F904CCC4C}" presName="sibTrans" presStyleLbl="sibTrans2D1" presStyleIdx="1" presStyleCnt="3"/>
      <dgm:spPr/>
      <dgm:t>
        <a:bodyPr/>
        <a:lstStyle/>
        <a:p>
          <a:endParaRPr lang="ru-RU"/>
        </a:p>
      </dgm:t>
    </dgm:pt>
    <dgm:pt modelId="{1830B008-6124-43A0-973E-1FDFDFF170FA}" type="pres">
      <dgm:prSet presAssocID="{9010A991-ED09-41F0-A670-017F904CCC4C}" presName="connectorText" presStyleLbl="sibTrans2D1" presStyleIdx="1" presStyleCnt="3"/>
      <dgm:spPr/>
      <dgm:t>
        <a:bodyPr/>
        <a:lstStyle/>
        <a:p>
          <a:endParaRPr lang="ru-RU"/>
        </a:p>
      </dgm:t>
    </dgm:pt>
    <dgm:pt modelId="{6D94977D-31B3-4950-BFC5-072EE009CD21}" type="pres">
      <dgm:prSet presAssocID="{BF0E17D4-002D-4887-9A98-363AE1634BA4}" presName="node" presStyleLbl="node1" presStyleIdx="2" presStyleCnt="3" custRadScaleRad="98836" custRadScaleInc="12913">
        <dgm:presLayoutVars>
          <dgm:bulletEnabled val="1"/>
        </dgm:presLayoutVars>
      </dgm:prSet>
      <dgm:spPr/>
      <dgm:t>
        <a:bodyPr/>
        <a:lstStyle/>
        <a:p>
          <a:endParaRPr lang="ru-RU"/>
        </a:p>
      </dgm:t>
    </dgm:pt>
    <dgm:pt modelId="{7BB50182-69A8-4F73-98C6-5605D7EE3DC0}" type="pres">
      <dgm:prSet presAssocID="{5E4EA8CE-BF1D-4F34-8589-39E2FCAB94EC}" presName="sibTrans" presStyleLbl="sibTrans2D1" presStyleIdx="2" presStyleCnt="3"/>
      <dgm:spPr/>
      <dgm:t>
        <a:bodyPr/>
        <a:lstStyle/>
        <a:p>
          <a:endParaRPr lang="ru-RU"/>
        </a:p>
      </dgm:t>
    </dgm:pt>
    <dgm:pt modelId="{9037EA5A-575D-4927-9305-4CED644581C2}" type="pres">
      <dgm:prSet presAssocID="{5E4EA8CE-BF1D-4F34-8589-39E2FCAB94EC}" presName="connectorText" presStyleLbl="sibTrans2D1" presStyleIdx="2" presStyleCnt="3"/>
      <dgm:spPr/>
      <dgm:t>
        <a:bodyPr/>
        <a:lstStyle/>
        <a:p>
          <a:endParaRPr lang="ru-RU"/>
        </a:p>
      </dgm:t>
    </dgm:pt>
  </dgm:ptLst>
  <dgm:cxnLst>
    <dgm:cxn modelId="{ACDC9A1F-CB84-45B4-B388-4DC3D230217F}" type="presOf" srcId="{DE0E9E8C-A8F6-460B-B04F-F39487C21C41}" destId="{0867E422-32C9-457A-A985-A44B15BC5761}" srcOrd="0" destOrd="0" presId="urn:microsoft.com/office/officeart/2005/8/layout/cycle2"/>
    <dgm:cxn modelId="{DE46728B-4E7D-4E4B-B7EE-4E61BF774DB5}" type="presOf" srcId="{958593A5-D6ED-434C-97F4-75DD4715D4DE}" destId="{F9D58FD6-F181-4449-B6B2-B0F2164D6115}" srcOrd="0" destOrd="0" presId="urn:microsoft.com/office/officeart/2005/8/layout/cycle2"/>
    <dgm:cxn modelId="{8CFC4589-5ABA-4656-AF8D-43C278D093A3}" type="presOf" srcId="{A09F6F10-DCCB-494D-8302-A1126C40AE9B}" destId="{C30A45A9-490F-4F3B-9D5E-B507E4CA33B8}" srcOrd="0" destOrd="0" presId="urn:microsoft.com/office/officeart/2005/8/layout/cycle2"/>
    <dgm:cxn modelId="{C44D18A4-6A0E-4CD3-ACCE-73CCB9A3808E}" type="presOf" srcId="{9010A991-ED09-41F0-A670-017F904CCC4C}" destId="{1830B008-6124-43A0-973E-1FDFDFF170FA}" srcOrd="1" destOrd="0" presId="urn:microsoft.com/office/officeart/2005/8/layout/cycle2"/>
    <dgm:cxn modelId="{D0C90B54-A0F9-4115-81BA-528DA8D3755B}" srcId="{A09F6F10-DCCB-494D-8302-A1126C40AE9B}" destId="{958593A5-D6ED-434C-97F4-75DD4715D4DE}" srcOrd="1" destOrd="0" parTransId="{E4DFAA63-463F-4E44-BC7C-849F3C07A973}" sibTransId="{9010A991-ED09-41F0-A670-017F904CCC4C}"/>
    <dgm:cxn modelId="{784F9EA3-DDB0-4DC0-A774-EB1AD3209D22}" type="presOf" srcId="{DE0E9E8C-A8F6-460B-B04F-F39487C21C41}" destId="{45FA0F30-4696-42DD-9378-2CE3BA92C382}" srcOrd="1" destOrd="0" presId="urn:microsoft.com/office/officeart/2005/8/layout/cycle2"/>
    <dgm:cxn modelId="{FF7D0B4D-C9B6-4C45-BD50-D6EFA020EB69}" type="presOf" srcId="{5E4EA8CE-BF1D-4F34-8589-39E2FCAB94EC}" destId="{9037EA5A-575D-4927-9305-4CED644581C2}" srcOrd="1" destOrd="0" presId="urn:microsoft.com/office/officeart/2005/8/layout/cycle2"/>
    <dgm:cxn modelId="{007EA5C1-D016-4BA1-B9D0-672483879F28}" type="presOf" srcId="{9010A991-ED09-41F0-A670-017F904CCC4C}" destId="{BDDB03FA-209B-45BA-B53B-F87ED4487967}" srcOrd="0" destOrd="0" presId="urn:microsoft.com/office/officeart/2005/8/layout/cycle2"/>
    <dgm:cxn modelId="{C3BCCACD-BD04-4238-B692-7CB30684AB4D}" srcId="{A09F6F10-DCCB-494D-8302-A1126C40AE9B}" destId="{FE18BFD9-68B8-481F-AF26-5BB25519F3FE}" srcOrd="0" destOrd="0" parTransId="{CEB0F422-510F-4FF7-94EB-B03070BCD209}" sibTransId="{DE0E9E8C-A8F6-460B-B04F-F39487C21C41}"/>
    <dgm:cxn modelId="{374B5173-0D1E-4234-9477-D62CB04B1582}" type="presOf" srcId="{5E4EA8CE-BF1D-4F34-8589-39E2FCAB94EC}" destId="{7BB50182-69A8-4F73-98C6-5605D7EE3DC0}" srcOrd="0" destOrd="0" presId="urn:microsoft.com/office/officeart/2005/8/layout/cycle2"/>
    <dgm:cxn modelId="{E19C27D4-DC89-4F13-AD9D-A80A9A6E9A39}" type="presOf" srcId="{FE18BFD9-68B8-481F-AF26-5BB25519F3FE}" destId="{96D3735A-1046-4448-9E51-B74C4738D7D0}" srcOrd="0" destOrd="0" presId="urn:microsoft.com/office/officeart/2005/8/layout/cycle2"/>
    <dgm:cxn modelId="{0030902E-92A5-4621-8D40-9DBEAFC85437}" srcId="{A09F6F10-DCCB-494D-8302-A1126C40AE9B}" destId="{BF0E17D4-002D-4887-9A98-363AE1634BA4}" srcOrd="2" destOrd="0" parTransId="{588E5491-4DC1-4DD9-8C16-FB085446806F}" sibTransId="{5E4EA8CE-BF1D-4F34-8589-39E2FCAB94EC}"/>
    <dgm:cxn modelId="{51CB5806-1890-434E-BD3B-B1932044CA36}" type="presOf" srcId="{BF0E17D4-002D-4887-9A98-363AE1634BA4}" destId="{6D94977D-31B3-4950-BFC5-072EE009CD21}" srcOrd="0" destOrd="0" presId="urn:microsoft.com/office/officeart/2005/8/layout/cycle2"/>
    <dgm:cxn modelId="{19648DA7-E8E2-4FE6-91F4-5E0208ACA1C6}" type="presParOf" srcId="{C30A45A9-490F-4F3B-9D5E-B507E4CA33B8}" destId="{96D3735A-1046-4448-9E51-B74C4738D7D0}" srcOrd="0" destOrd="0" presId="urn:microsoft.com/office/officeart/2005/8/layout/cycle2"/>
    <dgm:cxn modelId="{B95AC945-5396-4F1C-8FCE-7EB9923AAFE8}" type="presParOf" srcId="{C30A45A9-490F-4F3B-9D5E-B507E4CA33B8}" destId="{0867E422-32C9-457A-A985-A44B15BC5761}" srcOrd="1" destOrd="0" presId="urn:microsoft.com/office/officeart/2005/8/layout/cycle2"/>
    <dgm:cxn modelId="{DC71874A-130D-4027-B4CB-C78E2894E4E3}" type="presParOf" srcId="{0867E422-32C9-457A-A985-A44B15BC5761}" destId="{45FA0F30-4696-42DD-9378-2CE3BA92C382}" srcOrd="0" destOrd="0" presId="urn:microsoft.com/office/officeart/2005/8/layout/cycle2"/>
    <dgm:cxn modelId="{28B50B26-941A-4CBE-AE80-8B7C5868D5D0}" type="presParOf" srcId="{C30A45A9-490F-4F3B-9D5E-B507E4CA33B8}" destId="{F9D58FD6-F181-4449-B6B2-B0F2164D6115}" srcOrd="2" destOrd="0" presId="urn:microsoft.com/office/officeart/2005/8/layout/cycle2"/>
    <dgm:cxn modelId="{1BA6A746-1F6D-475C-B48E-BAEA9657378D}" type="presParOf" srcId="{C30A45A9-490F-4F3B-9D5E-B507E4CA33B8}" destId="{BDDB03FA-209B-45BA-B53B-F87ED4487967}" srcOrd="3" destOrd="0" presId="urn:microsoft.com/office/officeart/2005/8/layout/cycle2"/>
    <dgm:cxn modelId="{36E0B6F3-C98D-4679-9513-829A23F51D3F}" type="presParOf" srcId="{BDDB03FA-209B-45BA-B53B-F87ED4487967}" destId="{1830B008-6124-43A0-973E-1FDFDFF170FA}" srcOrd="0" destOrd="0" presId="urn:microsoft.com/office/officeart/2005/8/layout/cycle2"/>
    <dgm:cxn modelId="{FEE9172E-094F-49F8-A4BE-EEDE17BE937B}" type="presParOf" srcId="{C30A45A9-490F-4F3B-9D5E-B507E4CA33B8}" destId="{6D94977D-31B3-4950-BFC5-072EE009CD21}" srcOrd="4" destOrd="0" presId="urn:microsoft.com/office/officeart/2005/8/layout/cycle2"/>
    <dgm:cxn modelId="{13D26AA3-6B93-494A-9072-637644F98A7E}" type="presParOf" srcId="{C30A45A9-490F-4F3B-9D5E-B507E4CA33B8}" destId="{7BB50182-69A8-4F73-98C6-5605D7EE3DC0}" srcOrd="5" destOrd="0" presId="urn:microsoft.com/office/officeart/2005/8/layout/cycle2"/>
    <dgm:cxn modelId="{0F619752-85C5-46CB-9EFB-8D5EB0684018}" type="presParOf" srcId="{7BB50182-69A8-4F73-98C6-5605D7EE3DC0}" destId="{9037EA5A-575D-4927-9305-4CED644581C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881FE9B-49DE-4D52-821A-D5695F0E807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ru-RU"/>
        </a:p>
      </dgm:t>
    </dgm:pt>
    <dgm:pt modelId="{5D2B19EB-3FF2-465C-9F54-6657D915357B}">
      <dgm:prSet phldrT="[Текст]" custT="1"/>
      <dgm:spPr>
        <a:solidFill>
          <a:schemeClr val="accent1">
            <a:lumMod val="40000"/>
            <a:lumOff val="60000"/>
          </a:schemeClr>
        </a:solidFill>
      </dgm:spPr>
      <dgm:t>
        <a:bodyPr/>
        <a:lstStyle/>
        <a:p>
          <a:endParaRPr lang="ru-RU" sz="1400" b="1" dirty="0">
            <a:solidFill>
              <a:schemeClr val="tx1"/>
            </a:solidFill>
            <a:latin typeface="Times New Roman" panose="02020603050405020304" pitchFamily="18" charset="0"/>
            <a:cs typeface="Times New Roman" panose="02020603050405020304" pitchFamily="18" charset="0"/>
          </a:endParaRPr>
        </a:p>
        <a:p>
          <a:endParaRPr lang="ru-RU" sz="1400" b="1" dirty="0">
            <a:solidFill>
              <a:schemeClr val="tx1"/>
            </a:solidFill>
            <a:latin typeface="Times New Roman" panose="02020603050405020304" pitchFamily="18" charset="0"/>
            <a:cs typeface="Times New Roman" panose="02020603050405020304" pitchFamily="18" charset="0"/>
          </a:endParaRPr>
        </a:p>
        <a:p>
          <a:r>
            <a:rPr lang="ru-RU" sz="1400" b="1" dirty="0">
              <a:solidFill>
                <a:schemeClr val="tx1"/>
              </a:solidFill>
              <a:latin typeface="Times New Roman" panose="02020603050405020304" pitchFamily="18" charset="0"/>
              <a:cs typeface="Times New Roman" panose="02020603050405020304" pitchFamily="18" charset="0"/>
            </a:rPr>
            <a:t>Основы универсально-прогрессивной модели патронажного наблюдения за беременными и детьми раннего возраста.</a:t>
          </a:r>
        </a:p>
        <a:p>
          <a:endParaRPr lang="ru-RU" sz="1400" dirty="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dgm:t>
    </dgm:pt>
    <dgm:pt modelId="{497556C8-6124-4BC7-9A1C-E839257EF4BE}" type="parTrans" cxnId="{B5A58DE6-8DA1-490D-8CA7-835D14F95B9D}">
      <dgm:prSet/>
      <dgm:spPr/>
      <dgm:t>
        <a:bodyPr/>
        <a:lstStyle/>
        <a:p>
          <a:endParaRPr lang="ru-RU"/>
        </a:p>
      </dgm:t>
    </dgm:pt>
    <dgm:pt modelId="{729F2453-8F1C-4ABB-A960-0B9225F29FC4}" type="sibTrans" cxnId="{B5A58DE6-8DA1-490D-8CA7-835D14F95B9D}">
      <dgm:prSet custT="1"/>
      <dgm:spPr/>
      <dgm:t>
        <a:bodyPr/>
        <a:lstStyle/>
        <a:p>
          <a:endParaRPr lang="ru-RU" sz="1400">
            <a:latin typeface="Times New Roman" panose="02020603050405020304" pitchFamily="18" charset="0"/>
            <a:cs typeface="Times New Roman" panose="02020603050405020304" pitchFamily="18" charset="0"/>
          </a:endParaRPr>
        </a:p>
      </dgm:t>
    </dgm:pt>
    <dgm:pt modelId="{0F99525F-E961-4860-A45F-53424BFA8D5D}">
      <dgm:prSet custT="1"/>
      <dgm:spPr>
        <a:solidFill>
          <a:schemeClr val="accent1">
            <a:lumMod val="40000"/>
            <a:lumOff val="60000"/>
          </a:schemeClr>
        </a:solidFill>
      </dgm:spPr>
      <dgm:t>
        <a:bodyPr/>
        <a:lstStyle/>
        <a:p>
          <a:r>
            <a:rPr lang="ru-RU" sz="1400" b="1" dirty="0">
              <a:solidFill>
                <a:schemeClr val="tx1"/>
              </a:solidFill>
              <a:latin typeface="Times New Roman" panose="02020603050405020304" pitchFamily="18" charset="0"/>
              <a:cs typeface="Times New Roman" panose="02020603050405020304" pitchFamily="18" charset="0"/>
            </a:rPr>
            <a:t>Организация медицинской помощи детям в организованных коллективах </a:t>
          </a:r>
        </a:p>
      </dgm:t>
    </dgm:pt>
    <dgm:pt modelId="{ACF55001-4291-4C66-8EBB-DAE8C76D0C95}" type="parTrans" cxnId="{5BC0061D-8B49-477F-B9EA-124672CC35F5}">
      <dgm:prSet/>
      <dgm:spPr/>
      <dgm:t>
        <a:bodyPr/>
        <a:lstStyle/>
        <a:p>
          <a:endParaRPr lang="ru-RU"/>
        </a:p>
      </dgm:t>
    </dgm:pt>
    <dgm:pt modelId="{A7794A27-4A9F-4637-9703-0AEE59447662}" type="sibTrans" cxnId="{5BC0061D-8B49-477F-B9EA-124672CC35F5}">
      <dgm:prSet custT="1"/>
      <dgm:spPr/>
      <dgm:t>
        <a:bodyPr/>
        <a:lstStyle/>
        <a:p>
          <a:endParaRPr lang="ru-RU" sz="1400">
            <a:latin typeface="Times New Roman" panose="02020603050405020304" pitchFamily="18" charset="0"/>
            <a:cs typeface="Times New Roman" panose="02020603050405020304" pitchFamily="18" charset="0"/>
          </a:endParaRPr>
        </a:p>
      </dgm:t>
    </dgm:pt>
    <dgm:pt modelId="{9376E5F6-5B97-4A37-9DFD-9BD76F422BD7}">
      <dgm:prSet custT="1"/>
      <dgm:spPr>
        <a:solidFill>
          <a:schemeClr val="accent1">
            <a:lumMod val="40000"/>
            <a:lumOff val="60000"/>
          </a:schemeClr>
        </a:solidFill>
      </dgm:spPr>
      <dgm:t>
        <a:bodyPr/>
        <a:lstStyle/>
        <a:p>
          <a:r>
            <a:rPr lang="ru-RU" sz="1400" b="1" dirty="0">
              <a:solidFill>
                <a:schemeClr val="tx1"/>
              </a:solidFill>
              <a:latin typeface="Times New Roman" panose="02020603050405020304" pitchFamily="18" charset="0"/>
              <a:cs typeface="Times New Roman" panose="02020603050405020304" pitchFamily="18" charset="0"/>
            </a:rPr>
            <a:t>Организация амбулаторно-поликлинической помощи детям раннего возраста</a:t>
          </a:r>
        </a:p>
      </dgm:t>
    </dgm:pt>
    <dgm:pt modelId="{5634344E-3B53-4FCC-8EF2-34EC5D1CE23D}" type="parTrans" cxnId="{E812AB6D-45C2-4934-B848-9372EF4A5CE9}">
      <dgm:prSet/>
      <dgm:spPr/>
      <dgm:t>
        <a:bodyPr/>
        <a:lstStyle/>
        <a:p>
          <a:endParaRPr lang="ru-RU"/>
        </a:p>
      </dgm:t>
    </dgm:pt>
    <dgm:pt modelId="{041ADAA6-0AA0-4314-A182-EB915DB86EFE}" type="sibTrans" cxnId="{E812AB6D-45C2-4934-B848-9372EF4A5CE9}">
      <dgm:prSet custT="1"/>
      <dgm:spPr/>
      <dgm:t>
        <a:bodyPr/>
        <a:lstStyle/>
        <a:p>
          <a:endParaRPr lang="ru-RU" sz="1400">
            <a:latin typeface="Times New Roman" panose="02020603050405020304" pitchFamily="18" charset="0"/>
            <a:cs typeface="Times New Roman" panose="02020603050405020304" pitchFamily="18" charset="0"/>
          </a:endParaRPr>
        </a:p>
      </dgm:t>
    </dgm:pt>
    <dgm:pt modelId="{35B8A088-70A6-4173-A907-6AB48E3C8BE1}">
      <dgm:prSet custT="1"/>
      <dgm:spPr>
        <a:solidFill>
          <a:schemeClr val="accent1">
            <a:lumMod val="40000"/>
            <a:lumOff val="60000"/>
          </a:schemeClr>
        </a:solidFill>
      </dgm:spPr>
      <dgm:t>
        <a:bodyPr/>
        <a:lstStyle/>
        <a:p>
          <a:r>
            <a:rPr lang="ru-RU" sz="1400" b="1" dirty="0">
              <a:solidFill>
                <a:schemeClr val="tx1"/>
              </a:solidFill>
              <a:latin typeface="Times New Roman" panose="02020603050405020304" pitchFamily="18" charset="0"/>
              <a:cs typeface="Times New Roman" panose="02020603050405020304" pitchFamily="18" charset="0"/>
            </a:rPr>
            <a:t>Организация диспансерного наблюдения за детьми с хроническими заболеваниями</a:t>
          </a:r>
        </a:p>
      </dgm:t>
    </dgm:pt>
    <dgm:pt modelId="{F6DE3EB2-C944-4E30-8B09-F50E94027B6C}" type="parTrans" cxnId="{1FC608A9-BCB2-42B6-A55C-14B76DB5775D}">
      <dgm:prSet/>
      <dgm:spPr/>
      <dgm:t>
        <a:bodyPr/>
        <a:lstStyle/>
        <a:p>
          <a:endParaRPr lang="ru-RU"/>
        </a:p>
      </dgm:t>
    </dgm:pt>
    <dgm:pt modelId="{4E9D89B1-0132-4CFF-A345-6FB821BD4C45}" type="sibTrans" cxnId="{1FC608A9-BCB2-42B6-A55C-14B76DB5775D}">
      <dgm:prSet custT="1"/>
      <dgm:spPr/>
      <dgm:t>
        <a:bodyPr/>
        <a:lstStyle/>
        <a:p>
          <a:endParaRPr lang="ru-RU" sz="1400">
            <a:latin typeface="Times New Roman" panose="02020603050405020304" pitchFamily="18" charset="0"/>
            <a:cs typeface="Times New Roman" panose="02020603050405020304" pitchFamily="18" charset="0"/>
          </a:endParaRPr>
        </a:p>
      </dgm:t>
    </dgm:pt>
    <dgm:pt modelId="{D32DCF1B-A5EC-4BBA-BD5E-25C756EC13D6}">
      <dgm:prSet custT="1"/>
      <dgm:spPr>
        <a:solidFill>
          <a:schemeClr val="accent1">
            <a:lumMod val="40000"/>
            <a:lumOff val="60000"/>
          </a:schemeClr>
        </a:solidFill>
      </dgm:spPr>
      <dgm:t>
        <a:bodyPr/>
        <a:lstStyle/>
        <a:p>
          <a:r>
            <a:rPr lang="ru-RU" sz="1400" b="1" dirty="0">
              <a:solidFill>
                <a:schemeClr val="tx1"/>
              </a:solidFill>
              <a:latin typeface="Times New Roman" panose="02020603050405020304" pitchFamily="18" charset="0"/>
              <a:cs typeface="Times New Roman" panose="02020603050405020304" pitchFamily="18" charset="0"/>
            </a:rPr>
            <a:t>Скрининги у детей</a:t>
          </a:r>
        </a:p>
      </dgm:t>
    </dgm:pt>
    <dgm:pt modelId="{C2813D27-2B7C-4743-8303-967E1ECA2E0E}" type="parTrans" cxnId="{0126AF0C-9B62-45AF-BA87-A80B1C33BDC7}">
      <dgm:prSet/>
      <dgm:spPr/>
      <dgm:t>
        <a:bodyPr/>
        <a:lstStyle/>
        <a:p>
          <a:endParaRPr lang="ru-RU"/>
        </a:p>
      </dgm:t>
    </dgm:pt>
    <dgm:pt modelId="{3E45108F-DCD5-465E-B789-09D53E397846}" type="sibTrans" cxnId="{0126AF0C-9B62-45AF-BA87-A80B1C33BDC7}">
      <dgm:prSet custT="1"/>
      <dgm:spPr/>
      <dgm:t>
        <a:bodyPr/>
        <a:lstStyle/>
        <a:p>
          <a:endParaRPr lang="ru-RU" sz="1400">
            <a:latin typeface="Times New Roman" panose="02020603050405020304" pitchFamily="18" charset="0"/>
            <a:cs typeface="Times New Roman" panose="02020603050405020304" pitchFamily="18" charset="0"/>
          </a:endParaRPr>
        </a:p>
      </dgm:t>
    </dgm:pt>
    <dgm:pt modelId="{6160D6B5-B8C1-42AC-A4AF-5B62A9E01215}">
      <dgm:prSet custT="1"/>
      <dgm:spPr>
        <a:solidFill>
          <a:schemeClr val="accent1">
            <a:lumMod val="40000"/>
            <a:lumOff val="60000"/>
          </a:schemeClr>
        </a:solidFill>
      </dgm:spPr>
      <dgm:t>
        <a:bodyPr/>
        <a:lstStyle/>
        <a:p>
          <a:r>
            <a:rPr lang="ru-RU" sz="1400" b="1" dirty="0">
              <a:solidFill>
                <a:schemeClr val="tx1"/>
              </a:solidFill>
              <a:latin typeface="Times New Roman" panose="02020603050405020304" pitchFamily="18" charset="0"/>
              <a:cs typeface="Times New Roman" panose="02020603050405020304" pitchFamily="18" charset="0"/>
            </a:rPr>
            <a:t>Организация иммунопрофилактики детей в условиях поликлиники</a:t>
          </a:r>
        </a:p>
      </dgm:t>
    </dgm:pt>
    <dgm:pt modelId="{42200851-492C-4404-A64B-05F193D445B5}" type="parTrans" cxnId="{3B62683D-8354-43B0-9593-E8107AA85576}">
      <dgm:prSet/>
      <dgm:spPr/>
      <dgm:t>
        <a:bodyPr/>
        <a:lstStyle/>
        <a:p>
          <a:endParaRPr lang="ru-RU"/>
        </a:p>
      </dgm:t>
    </dgm:pt>
    <dgm:pt modelId="{BD08B0A7-96DE-4007-A5A4-62F17A1E5E00}" type="sibTrans" cxnId="{3B62683D-8354-43B0-9593-E8107AA85576}">
      <dgm:prSet custT="1"/>
      <dgm:spPr/>
      <dgm:t>
        <a:bodyPr/>
        <a:lstStyle/>
        <a:p>
          <a:endParaRPr lang="ru-RU" sz="1400">
            <a:latin typeface="Times New Roman" panose="02020603050405020304" pitchFamily="18" charset="0"/>
            <a:cs typeface="Times New Roman" panose="02020603050405020304" pitchFamily="18" charset="0"/>
          </a:endParaRPr>
        </a:p>
      </dgm:t>
    </dgm:pt>
    <dgm:pt modelId="{B043F315-933E-41C6-B6E3-48647FE4EDFD}">
      <dgm:prSet custT="1"/>
      <dgm:spPr>
        <a:solidFill>
          <a:schemeClr val="accent1">
            <a:lumMod val="40000"/>
            <a:lumOff val="60000"/>
          </a:schemeClr>
        </a:solidFill>
      </dgm:spPr>
      <dgm:t>
        <a:bodyPr/>
        <a:lstStyle/>
        <a:p>
          <a:r>
            <a:rPr lang="ru-RU" sz="1400" b="1" dirty="0">
              <a:solidFill>
                <a:schemeClr val="tx1"/>
              </a:solidFill>
              <a:latin typeface="Times New Roman" panose="02020603050405020304" pitchFamily="18" charset="0"/>
              <a:cs typeface="Times New Roman" panose="02020603050405020304" pitchFamily="18" charset="0"/>
            </a:rPr>
            <a:t>Детская амбулаторная хирургия, травматология и ортопедия. </a:t>
          </a:r>
        </a:p>
      </dgm:t>
    </dgm:pt>
    <dgm:pt modelId="{3991725C-5533-436E-8BBF-00EF737D7A5E}" type="parTrans" cxnId="{DF2E5CFF-A5DE-46C5-94E0-70DCECC8272F}">
      <dgm:prSet/>
      <dgm:spPr/>
      <dgm:t>
        <a:bodyPr/>
        <a:lstStyle/>
        <a:p>
          <a:endParaRPr lang="ru-RU"/>
        </a:p>
      </dgm:t>
    </dgm:pt>
    <dgm:pt modelId="{8C99FC9E-972E-4816-915D-39E64640F285}" type="sibTrans" cxnId="{DF2E5CFF-A5DE-46C5-94E0-70DCECC8272F}">
      <dgm:prSet custT="1"/>
      <dgm:spPr/>
      <dgm:t>
        <a:bodyPr/>
        <a:lstStyle/>
        <a:p>
          <a:endParaRPr lang="ru-RU" sz="1400">
            <a:latin typeface="Times New Roman" panose="02020603050405020304" pitchFamily="18" charset="0"/>
            <a:cs typeface="Times New Roman" panose="02020603050405020304" pitchFamily="18" charset="0"/>
          </a:endParaRPr>
        </a:p>
      </dgm:t>
    </dgm:pt>
    <dgm:pt modelId="{61B82CFD-C023-4320-842E-0F1E75C07674}">
      <dgm:prSet custT="1"/>
      <dgm:spPr>
        <a:solidFill>
          <a:schemeClr val="accent1">
            <a:lumMod val="40000"/>
            <a:lumOff val="60000"/>
          </a:schemeClr>
        </a:solidFill>
      </dgm:spPr>
      <dgm:t>
        <a:bodyPr/>
        <a:lstStyle/>
        <a:p>
          <a:r>
            <a:rPr lang="ru-RU" sz="1400" b="1" dirty="0">
              <a:solidFill>
                <a:schemeClr val="tx1"/>
              </a:solidFill>
              <a:latin typeface="Times New Roman" panose="02020603050405020304" pitchFamily="18" charset="0"/>
              <a:cs typeface="Times New Roman" panose="02020603050405020304" pitchFamily="18" charset="0"/>
            </a:rPr>
            <a:t>Консультирование семей по вопросам питания, развития, безопасной среды</a:t>
          </a:r>
        </a:p>
      </dgm:t>
    </dgm:pt>
    <dgm:pt modelId="{01DF00F3-407E-4D6F-B71C-D3DA7557887E}" type="parTrans" cxnId="{16070F63-3B2B-4C00-8FA3-470DED07A57D}">
      <dgm:prSet/>
      <dgm:spPr/>
      <dgm:t>
        <a:bodyPr/>
        <a:lstStyle/>
        <a:p>
          <a:endParaRPr lang="ru-RU"/>
        </a:p>
      </dgm:t>
    </dgm:pt>
    <dgm:pt modelId="{7C3B7E55-AEFC-47FC-AC69-84F93DC9F2E4}" type="sibTrans" cxnId="{16070F63-3B2B-4C00-8FA3-470DED07A57D}">
      <dgm:prSet custT="1"/>
      <dgm:spPr/>
      <dgm:t>
        <a:bodyPr/>
        <a:lstStyle/>
        <a:p>
          <a:endParaRPr lang="ru-RU" sz="1400">
            <a:latin typeface="Times New Roman" panose="02020603050405020304" pitchFamily="18" charset="0"/>
            <a:cs typeface="Times New Roman" panose="02020603050405020304" pitchFamily="18" charset="0"/>
          </a:endParaRPr>
        </a:p>
      </dgm:t>
    </dgm:pt>
    <dgm:pt modelId="{D5D33E54-9CB9-4AA3-9E6A-E62D1555C28C}" type="pres">
      <dgm:prSet presAssocID="{A881FE9B-49DE-4D52-821A-D5695F0E8078}" presName="cycle" presStyleCnt="0">
        <dgm:presLayoutVars>
          <dgm:dir/>
          <dgm:resizeHandles val="exact"/>
        </dgm:presLayoutVars>
      </dgm:prSet>
      <dgm:spPr/>
      <dgm:t>
        <a:bodyPr/>
        <a:lstStyle/>
        <a:p>
          <a:endParaRPr lang="ru-RU"/>
        </a:p>
      </dgm:t>
    </dgm:pt>
    <dgm:pt modelId="{E3EA5212-586A-4264-AF29-5E284347B044}" type="pres">
      <dgm:prSet presAssocID="{5D2B19EB-3FF2-465C-9F54-6657D915357B}" presName="node" presStyleLbl="node1" presStyleIdx="0" presStyleCnt="8" custScaleX="269591" custScaleY="151099" custRadScaleRad="81873" custRadScaleInc="8056">
        <dgm:presLayoutVars>
          <dgm:bulletEnabled val="1"/>
        </dgm:presLayoutVars>
      </dgm:prSet>
      <dgm:spPr/>
      <dgm:t>
        <a:bodyPr/>
        <a:lstStyle/>
        <a:p>
          <a:endParaRPr lang="ru-RU"/>
        </a:p>
      </dgm:t>
    </dgm:pt>
    <dgm:pt modelId="{294B0D08-263B-45D3-9FFA-62BAA3C61532}" type="pres">
      <dgm:prSet presAssocID="{729F2453-8F1C-4ABB-A960-0B9225F29FC4}" presName="sibTrans" presStyleLbl="sibTrans2D1" presStyleIdx="0" presStyleCnt="8" custScaleX="211335"/>
      <dgm:spPr/>
      <dgm:t>
        <a:bodyPr/>
        <a:lstStyle/>
        <a:p>
          <a:endParaRPr lang="ru-RU"/>
        </a:p>
      </dgm:t>
    </dgm:pt>
    <dgm:pt modelId="{8F2D751B-3F41-457C-A058-9F2A848DF471}" type="pres">
      <dgm:prSet presAssocID="{729F2453-8F1C-4ABB-A960-0B9225F29FC4}" presName="connectorText" presStyleLbl="sibTrans2D1" presStyleIdx="0" presStyleCnt="8"/>
      <dgm:spPr/>
      <dgm:t>
        <a:bodyPr/>
        <a:lstStyle/>
        <a:p>
          <a:endParaRPr lang="ru-RU"/>
        </a:p>
      </dgm:t>
    </dgm:pt>
    <dgm:pt modelId="{44E33259-6876-4A17-891F-EB7BCEFAEE56}" type="pres">
      <dgm:prSet presAssocID="{9376E5F6-5B97-4A37-9DFD-9BD76F422BD7}" presName="node" presStyleLbl="node1" presStyleIdx="1" presStyleCnt="8" custScaleX="211335" custRadScaleRad="159167" custRadScaleInc="93681">
        <dgm:presLayoutVars>
          <dgm:bulletEnabled val="1"/>
        </dgm:presLayoutVars>
      </dgm:prSet>
      <dgm:spPr/>
      <dgm:t>
        <a:bodyPr/>
        <a:lstStyle/>
        <a:p>
          <a:endParaRPr lang="ru-RU"/>
        </a:p>
      </dgm:t>
    </dgm:pt>
    <dgm:pt modelId="{2871933E-482E-4E60-9B3F-3CBFE6DFCE10}" type="pres">
      <dgm:prSet presAssocID="{041ADAA6-0AA0-4314-A182-EB915DB86EFE}" presName="sibTrans" presStyleLbl="sibTrans2D1" presStyleIdx="1" presStyleCnt="8" custScaleX="211335"/>
      <dgm:spPr/>
      <dgm:t>
        <a:bodyPr/>
        <a:lstStyle/>
        <a:p>
          <a:endParaRPr lang="ru-RU"/>
        </a:p>
      </dgm:t>
    </dgm:pt>
    <dgm:pt modelId="{7F564BB8-6C91-4930-B987-72510A7AA7F4}" type="pres">
      <dgm:prSet presAssocID="{041ADAA6-0AA0-4314-A182-EB915DB86EFE}" presName="connectorText" presStyleLbl="sibTrans2D1" presStyleIdx="1" presStyleCnt="8"/>
      <dgm:spPr/>
      <dgm:t>
        <a:bodyPr/>
        <a:lstStyle/>
        <a:p>
          <a:endParaRPr lang="ru-RU"/>
        </a:p>
      </dgm:t>
    </dgm:pt>
    <dgm:pt modelId="{2894F3EE-CEB6-47A1-91CF-E130CED9C9EB}" type="pres">
      <dgm:prSet presAssocID="{0F99525F-E961-4860-A45F-53424BFA8D5D}" presName="node" presStyleLbl="node1" presStyleIdx="2" presStyleCnt="8" custScaleX="211335" custRadScaleRad="169594" custRadScaleInc="16689">
        <dgm:presLayoutVars>
          <dgm:bulletEnabled val="1"/>
        </dgm:presLayoutVars>
      </dgm:prSet>
      <dgm:spPr/>
      <dgm:t>
        <a:bodyPr/>
        <a:lstStyle/>
        <a:p>
          <a:endParaRPr lang="ru-RU"/>
        </a:p>
      </dgm:t>
    </dgm:pt>
    <dgm:pt modelId="{6CE79E84-16A6-48B2-91A8-239B840D1C3D}" type="pres">
      <dgm:prSet presAssocID="{A7794A27-4A9F-4637-9703-0AEE59447662}" presName="sibTrans" presStyleLbl="sibTrans2D1" presStyleIdx="2" presStyleCnt="8" custScaleX="211335"/>
      <dgm:spPr/>
      <dgm:t>
        <a:bodyPr/>
        <a:lstStyle/>
        <a:p>
          <a:endParaRPr lang="ru-RU"/>
        </a:p>
      </dgm:t>
    </dgm:pt>
    <dgm:pt modelId="{48464B42-FFBA-47FA-9F1D-22F7A6F44953}" type="pres">
      <dgm:prSet presAssocID="{A7794A27-4A9F-4637-9703-0AEE59447662}" presName="connectorText" presStyleLbl="sibTrans2D1" presStyleIdx="2" presStyleCnt="8"/>
      <dgm:spPr/>
      <dgm:t>
        <a:bodyPr/>
        <a:lstStyle/>
        <a:p>
          <a:endParaRPr lang="ru-RU"/>
        </a:p>
      </dgm:t>
    </dgm:pt>
    <dgm:pt modelId="{52352F56-8309-47DD-A882-B78F12C00976}" type="pres">
      <dgm:prSet presAssocID="{35B8A088-70A6-4173-A907-6AB48E3C8BE1}" presName="node" presStyleLbl="node1" presStyleIdx="3" presStyleCnt="8" custScaleX="211335" custRadScaleRad="143154" custRadScaleInc="-38328">
        <dgm:presLayoutVars>
          <dgm:bulletEnabled val="1"/>
        </dgm:presLayoutVars>
      </dgm:prSet>
      <dgm:spPr/>
      <dgm:t>
        <a:bodyPr/>
        <a:lstStyle/>
        <a:p>
          <a:endParaRPr lang="ru-RU"/>
        </a:p>
      </dgm:t>
    </dgm:pt>
    <dgm:pt modelId="{AF26FD4E-5B80-4F24-86C9-ADD99569EC8E}" type="pres">
      <dgm:prSet presAssocID="{4E9D89B1-0132-4CFF-A345-6FB821BD4C45}" presName="sibTrans" presStyleLbl="sibTrans2D1" presStyleIdx="3" presStyleCnt="8" custScaleX="211335"/>
      <dgm:spPr/>
      <dgm:t>
        <a:bodyPr/>
        <a:lstStyle/>
        <a:p>
          <a:endParaRPr lang="ru-RU"/>
        </a:p>
      </dgm:t>
    </dgm:pt>
    <dgm:pt modelId="{26F0B52F-D224-45FD-BF67-0B2DEF7788EC}" type="pres">
      <dgm:prSet presAssocID="{4E9D89B1-0132-4CFF-A345-6FB821BD4C45}" presName="connectorText" presStyleLbl="sibTrans2D1" presStyleIdx="3" presStyleCnt="8"/>
      <dgm:spPr/>
      <dgm:t>
        <a:bodyPr/>
        <a:lstStyle/>
        <a:p>
          <a:endParaRPr lang="ru-RU"/>
        </a:p>
      </dgm:t>
    </dgm:pt>
    <dgm:pt modelId="{69923796-E3B6-4090-946F-23F369AFEEE4}" type="pres">
      <dgm:prSet presAssocID="{61B82CFD-C023-4320-842E-0F1E75C07674}" presName="node" presStyleLbl="node1" presStyleIdx="4" presStyleCnt="8" custScaleX="211335" custRadScaleRad="100630" custRadScaleInc="4270">
        <dgm:presLayoutVars>
          <dgm:bulletEnabled val="1"/>
        </dgm:presLayoutVars>
      </dgm:prSet>
      <dgm:spPr/>
      <dgm:t>
        <a:bodyPr/>
        <a:lstStyle/>
        <a:p>
          <a:endParaRPr lang="ru-RU"/>
        </a:p>
      </dgm:t>
    </dgm:pt>
    <dgm:pt modelId="{6B9D602A-919B-4EB9-A522-11FF0E23DE96}" type="pres">
      <dgm:prSet presAssocID="{7C3B7E55-AEFC-47FC-AC69-84F93DC9F2E4}" presName="sibTrans" presStyleLbl="sibTrans2D1" presStyleIdx="4" presStyleCnt="8" custScaleX="211335"/>
      <dgm:spPr/>
      <dgm:t>
        <a:bodyPr/>
        <a:lstStyle/>
        <a:p>
          <a:endParaRPr lang="ru-RU"/>
        </a:p>
      </dgm:t>
    </dgm:pt>
    <dgm:pt modelId="{8C4DEDA0-81F0-4840-8BA3-77B69AB4372D}" type="pres">
      <dgm:prSet presAssocID="{7C3B7E55-AEFC-47FC-AC69-84F93DC9F2E4}" presName="connectorText" presStyleLbl="sibTrans2D1" presStyleIdx="4" presStyleCnt="8"/>
      <dgm:spPr/>
      <dgm:t>
        <a:bodyPr/>
        <a:lstStyle/>
        <a:p>
          <a:endParaRPr lang="ru-RU"/>
        </a:p>
      </dgm:t>
    </dgm:pt>
    <dgm:pt modelId="{A869CDD5-E088-448E-911E-B9FE66654B61}" type="pres">
      <dgm:prSet presAssocID="{B043F315-933E-41C6-B6E3-48647FE4EDFD}" presName="node" presStyleLbl="node1" presStyleIdx="5" presStyleCnt="8" custScaleX="211335" custRadScaleRad="148965" custRadScaleInc="53195">
        <dgm:presLayoutVars>
          <dgm:bulletEnabled val="1"/>
        </dgm:presLayoutVars>
      </dgm:prSet>
      <dgm:spPr/>
      <dgm:t>
        <a:bodyPr/>
        <a:lstStyle/>
        <a:p>
          <a:endParaRPr lang="ru-RU"/>
        </a:p>
      </dgm:t>
    </dgm:pt>
    <dgm:pt modelId="{7FE55D75-0D22-4D7E-B496-05F1BC6F63D5}" type="pres">
      <dgm:prSet presAssocID="{8C99FC9E-972E-4816-915D-39E64640F285}" presName="sibTrans" presStyleLbl="sibTrans2D1" presStyleIdx="5" presStyleCnt="8" custScaleX="211334"/>
      <dgm:spPr/>
      <dgm:t>
        <a:bodyPr/>
        <a:lstStyle/>
        <a:p>
          <a:endParaRPr lang="ru-RU"/>
        </a:p>
      </dgm:t>
    </dgm:pt>
    <dgm:pt modelId="{9FB11A3A-4E9D-48C2-A844-0C6C22330743}" type="pres">
      <dgm:prSet presAssocID="{8C99FC9E-972E-4816-915D-39E64640F285}" presName="connectorText" presStyleLbl="sibTrans2D1" presStyleIdx="5" presStyleCnt="8"/>
      <dgm:spPr/>
      <dgm:t>
        <a:bodyPr/>
        <a:lstStyle/>
        <a:p>
          <a:endParaRPr lang="ru-RU"/>
        </a:p>
      </dgm:t>
    </dgm:pt>
    <dgm:pt modelId="{24D119AB-37AD-4E66-A3FA-A3237B80F824}" type="pres">
      <dgm:prSet presAssocID="{6160D6B5-B8C1-42AC-A4AF-5B62A9E01215}" presName="node" presStyleLbl="node1" presStyleIdx="6" presStyleCnt="8" custScaleX="224570" custScaleY="139149" custRadScaleRad="176445" custRadScaleInc="-6234">
        <dgm:presLayoutVars>
          <dgm:bulletEnabled val="1"/>
        </dgm:presLayoutVars>
      </dgm:prSet>
      <dgm:spPr/>
      <dgm:t>
        <a:bodyPr/>
        <a:lstStyle/>
        <a:p>
          <a:endParaRPr lang="ru-RU"/>
        </a:p>
      </dgm:t>
    </dgm:pt>
    <dgm:pt modelId="{995A2577-615D-4CF2-93B9-22AC8EF16070}" type="pres">
      <dgm:prSet presAssocID="{BD08B0A7-96DE-4007-A5A4-62F17A1E5E00}" presName="sibTrans" presStyleLbl="sibTrans2D1" presStyleIdx="6" presStyleCnt="8" custScaleX="211335"/>
      <dgm:spPr/>
      <dgm:t>
        <a:bodyPr/>
        <a:lstStyle/>
        <a:p>
          <a:endParaRPr lang="ru-RU"/>
        </a:p>
      </dgm:t>
    </dgm:pt>
    <dgm:pt modelId="{7E5C50FB-6365-47C8-A626-53D4E2A98DB9}" type="pres">
      <dgm:prSet presAssocID="{BD08B0A7-96DE-4007-A5A4-62F17A1E5E00}" presName="connectorText" presStyleLbl="sibTrans2D1" presStyleIdx="6" presStyleCnt="8"/>
      <dgm:spPr/>
      <dgm:t>
        <a:bodyPr/>
        <a:lstStyle/>
        <a:p>
          <a:endParaRPr lang="ru-RU"/>
        </a:p>
      </dgm:t>
    </dgm:pt>
    <dgm:pt modelId="{E4471D51-2390-442B-9515-30D12FC938DB}" type="pres">
      <dgm:prSet presAssocID="{D32DCF1B-A5EC-4BBA-BD5E-25C756EC13D6}" presName="node" presStyleLbl="node1" presStyleIdx="7" presStyleCnt="8" custScaleX="194959" custScaleY="105364" custRadScaleRad="136272" custRadScaleInc="-74358">
        <dgm:presLayoutVars>
          <dgm:bulletEnabled val="1"/>
        </dgm:presLayoutVars>
      </dgm:prSet>
      <dgm:spPr/>
      <dgm:t>
        <a:bodyPr/>
        <a:lstStyle/>
        <a:p>
          <a:endParaRPr lang="ru-RU"/>
        </a:p>
      </dgm:t>
    </dgm:pt>
    <dgm:pt modelId="{D9B547CE-5BC6-4B32-85AD-26CA940172CD}" type="pres">
      <dgm:prSet presAssocID="{3E45108F-DCD5-465E-B789-09D53E397846}" presName="sibTrans" presStyleLbl="sibTrans2D1" presStyleIdx="7" presStyleCnt="8" custScaleX="211334"/>
      <dgm:spPr/>
      <dgm:t>
        <a:bodyPr/>
        <a:lstStyle/>
        <a:p>
          <a:endParaRPr lang="ru-RU"/>
        </a:p>
      </dgm:t>
    </dgm:pt>
    <dgm:pt modelId="{49CF0258-CFFA-46B4-9966-CCB51BAA6C36}" type="pres">
      <dgm:prSet presAssocID="{3E45108F-DCD5-465E-B789-09D53E397846}" presName="connectorText" presStyleLbl="sibTrans2D1" presStyleIdx="7" presStyleCnt="8"/>
      <dgm:spPr/>
      <dgm:t>
        <a:bodyPr/>
        <a:lstStyle/>
        <a:p>
          <a:endParaRPr lang="ru-RU"/>
        </a:p>
      </dgm:t>
    </dgm:pt>
  </dgm:ptLst>
  <dgm:cxnLst>
    <dgm:cxn modelId="{B88D671D-DE63-4108-BA8A-074421EA333E}" type="presOf" srcId="{729F2453-8F1C-4ABB-A960-0B9225F29FC4}" destId="{8F2D751B-3F41-457C-A058-9F2A848DF471}" srcOrd="1" destOrd="0" presId="urn:microsoft.com/office/officeart/2005/8/layout/cycle2"/>
    <dgm:cxn modelId="{6CC89B25-35CA-4F61-A0F0-EFE56483391D}" type="presOf" srcId="{BD08B0A7-96DE-4007-A5A4-62F17A1E5E00}" destId="{995A2577-615D-4CF2-93B9-22AC8EF16070}" srcOrd="0" destOrd="0" presId="urn:microsoft.com/office/officeart/2005/8/layout/cycle2"/>
    <dgm:cxn modelId="{8C7A172C-9488-400F-BED6-9D1472F08AFC}" type="presOf" srcId="{7C3B7E55-AEFC-47FC-AC69-84F93DC9F2E4}" destId="{6B9D602A-919B-4EB9-A522-11FF0E23DE96}" srcOrd="0" destOrd="0" presId="urn:microsoft.com/office/officeart/2005/8/layout/cycle2"/>
    <dgm:cxn modelId="{6FB01FE5-3EB2-4C55-A88A-136FB40705E4}" type="presOf" srcId="{0F99525F-E961-4860-A45F-53424BFA8D5D}" destId="{2894F3EE-CEB6-47A1-91CF-E130CED9C9EB}" srcOrd="0" destOrd="0" presId="urn:microsoft.com/office/officeart/2005/8/layout/cycle2"/>
    <dgm:cxn modelId="{3B62683D-8354-43B0-9593-E8107AA85576}" srcId="{A881FE9B-49DE-4D52-821A-D5695F0E8078}" destId="{6160D6B5-B8C1-42AC-A4AF-5B62A9E01215}" srcOrd="6" destOrd="0" parTransId="{42200851-492C-4404-A64B-05F193D445B5}" sibTransId="{BD08B0A7-96DE-4007-A5A4-62F17A1E5E00}"/>
    <dgm:cxn modelId="{A44738EF-9F97-4037-9089-F899DA4395C4}" type="presOf" srcId="{041ADAA6-0AA0-4314-A182-EB915DB86EFE}" destId="{2871933E-482E-4E60-9B3F-3CBFE6DFCE10}" srcOrd="0" destOrd="0" presId="urn:microsoft.com/office/officeart/2005/8/layout/cycle2"/>
    <dgm:cxn modelId="{AB7AEB08-C393-478B-B39A-6470D1CAA11D}" type="presOf" srcId="{729F2453-8F1C-4ABB-A960-0B9225F29FC4}" destId="{294B0D08-263B-45D3-9FFA-62BAA3C61532}" srcOrd="0" destOrd="0" presId="urn:microsoft.com/office/officeart/2005/8/layout/cycle2"/>
    <dgm:cxn modelId="{E812AB6D-45C2-4934-B848-9372EF4A5CE9}" srcId="{A881FE9B-49DE-4D52-821A-D5695F0E8078}" destId="{9376E5F6-5B97-4A37-9DFD-9BD76F422BD7}" srcOrd="1" destOrd="0" parTransId="{5634344E-3B53-4FCC-8EF2-34EC5D1CE23D}" sibTransId="{041ADAA6-0AA0-4314-A182-EB915DB86EFE}"/>
    <dgm:cxn modelId="{DF2E5CFF-A5DE-46C5-94E0-70DCECC8272F}" srcId="{A881FE9B-49DE-4D52-821A-D5695F0E8078}" destId="{B043F315-933E-41C6-B6E3-48647FE4EDFD}" srcOrd="5" destOrd="0" parTransId="{3991725C-5533-436E-8BBF-00EF737D7A5E}" sibTransId="{8C99FC9E-972E-4816-915D-39E64640F285}"/>
    <dgm:cxn modelId="{B5A58DE6-8DA1-490D-8CA7-835D14F95B9D}" srcId="{A881FE9B-49DE-4D52-821A-D5695F0E8078}" destId="{5D2B19EB-3FF2-465C-9F54-6657D915357B}" srcOrd="0" destOrd="0" parTransId="{497556C8-6124-4BC7-9A1C-E839257EF4BE}" sibTransId="{729F2453-8F1C-4ABB-A960-0B9225F29FC4}"/>
    <dgm:cxn modelId="{5D42FB7A-B411-4E14-8C17-CA54367E5D2E}" type="presOf" srcId="{61B82CFD-C023-4320-842E-0F1E75C07674}" destId="{69923796-E3B6-4090-946F-23F369AFEEE4}" srcOrd="0" destOrd="0" presId="urn:microsoft.com/office/officeart/2005/8/layout/cycle2"/>
    <dgm:cxn modelId="{5BC0061D-8B49-477F-B9EA-124672CC35F5}" srcId="{A881FE9B-49DE-4D52-821A-D5695F0E8078}" destId="{0F99525F-E961-4860-A45F-53424BFA8D5D}" srcOrd="2" destOrd="0" parTransId="{ACF55001-4291-4C66-8EBB-DAE8C76D0C95}" sibTransId="{A7794A27-4A9F-4637-9703-0AEE59447662}"/>
    <dgm:cxn modelId="{F1C377A5-45E4-405D-988F-FC5D9453C3BE}" type="presOf" srcId="{7C3B7E55-AEFC-47FC-AC69-84F93DC9F2E4}" destId="{8C4DEDA0-81F0-4840-8BA3-77B69AB4372D}" srcOrd="1" destOrd="0" presId="urn:microsoft.com/office/officeart/2005/8/layout/cycle2"/>
    <dgm:cxn modelId="{2AACFE08-E7C0-4400-A531-29AF771C20B1}" type="presOf" srcId="{3E45108F-DCD5-465E-B789-09D53E397846}" destId="{D9B547CE-5BC6-4B32-85AD-26CA940172CD}" srcOrd="0" destOrd="0" presId="urn:microsoft.com/office/officeart/2005/8/layout/cycle2"/>
    <dgm:cxn modelId="{94C281EB-D5BA-4CEC-9109-07636B689750}" type="presOf" srcId="{041ADAA6-0AA0-4314-A182-EB915DB86EFE}" destId="{7F564BB8-6C91-4930-B987-72510A7AA7F4}" srcOrd="1" destOrd="0" presId="urn:microsoft.com/office/officeart/2005/8/layout/cycle2"/>
    <dgm:cxn modelId="{F710CB54-5904-4B55-A0E7-CC0BB44B02E6}" type="presOf" srcId="{A881FE9B-49DE-4D52-821A-D5695F0E8078}" destId="{D5D33E54-9CB9-4AA3-9E6A-E62D1555C28C}" srcOrd="0" destOrd="0" presId="urn:microsoft.com/office/officeart/2005/8/layout/cycle2"/>
    <dgm:cxn modelId="{0126AF0C-9B62-45AF-BA87-A80B1C33BDC7}" srcId="{A881FE9B-49DE-4D52-821A-D5695F0E8078}" destId="{D32DCF1B-A5EC-4BBA-BD5E-25C756EC13D6}" srcOrd="7" destOrd="0" parTransId="{C2813D27-2B7C-4743-8303-967E1ECA2E0E}" sibTransId="{3E45108F-DCD5-465E-B789-09D53E397846}"/>
    <dgm:cxn modelId="{4A4EE129-3808-4722-ACA6-50FAFB94D047}" type="presOf" srcId="{9376E5F6-5B97-4A37-9DFD-9BD76F422BD7}" destId="{44E33259-6876-4A17-891F-EB7BCEFAEE56}" srcOrd="0" destOrd="0" presId="urn:microsoft.com/office/officeart/2005/8/layout/cycle2"/>
    <dgm:cxn modelId="{287185B9-1C8C-4229-9ABF-D85BE5D4E71F}" type="presOf" srcId="{3E45108F-DCD5-465E-B789-09D53E397846}" destId="{49CF0258-CFFA-46B4-9966-CCB51BAA6C36}" srcOrd="1" destOrd="0" presId="urn:microsoft.com/office/officeart/2005/8/layout/cycle2"/>
    <dgm:cxn modelId="{F965C8C7-126E-4AB9-B929-6A0C3CC35857}" type="presOf" srcId="{4E9D89B1-0132-4CFF-A345-6FB821BD4C45}" destId="{26F0B52F-D224-45FD-BF67-0B2DEF7788EC}" srcOrd="1" destOrd="0" presId="urn:microsoft.com/office/officeart/2005/8/layout/cycle2"/>
    <dgm:cxn modelId="{28A98AE7-8884-4107-BC1C-D01034DCDD24}" type="presOf" srcId="{35B8A088-70A6-4173-A907-6AB48E3C8BE1}" destId="{52352F56-8309-47DD-A882-B78F12C00976}" srcOrd="0" destOrd="0" presId="urn:microsoft.com/office/officeart/2005/8/layout/cycle2"/>
    <dgm:cxn modelId="{21D2C25F-DA08-4BA1-AFCD-315C8BD2B59D}" type="presOf" srcId="{D32DCF1B-A5EC-4BBA-BD5E-25C756EC13D6}" destId="{E4471D51-2390-442B-9515-30D12FC938DB}" srcOrd="0" destOrd="0" presId="urn:microsoft.com/office/officeart/2005/8/layout/cycle2"/>
    <dgm:cxn modelId="{ED8C2E5B-6396-481D-A1D1-2B0A3CE24300}" type="presOf" srcId="{8C99FC9E-972E-4816-915D-39E64640F285}" destId="{7FE55D75-0D22-4D7E-B496-05F1BC6F63D5}" srcOrd="0" destOrd="0" presId="urn:microsoft.com/office/officeart/2005/8/layout/cycle2"/>
    <dgm:cxn modelId="{1F588C3D-0CBF-42DB-BE70-4B6846E20C67}" type="presOf" srcId="{6160D6B5-B8C1-42AC-A4AF-5B62A9E01215}" destId="{24D119AB-37AD-4E66-A3FA-A3237B80F824}" srcOrd="0" destOrd="0" presId="urn:microsoft.com/office/officeart/2005/8/layout/cycle2"/>
    <dgm:cxn modelId="{16070F63-3B2B-4C00-8FA3-470DED07A57D}" srcId="{A881FE9B-49DE-4D52-821A-D5695F0E8078}" destId="{61B82CFD-C023-4320-842E-0F1E75C07674}" srcOrd="4" destOrd="0" parTransId="{01DF00F3-407E-4D6F-B71C-D3DA7557887E}" sibTransId="{7C3B7E55-AEFC-47FC-AC69-84F93DC9F2E4}"/>
    <dgm:cxn modelId="{8ADC27DE-8940-4547-9A44-37E98A79076C}" type="presOf" srcId="{A7794A27-4A9F-4637-9703-0AEE59447662}" destId="{48464B42-FFBA-47FA-9F1D-22F7A6F44953}" srcOrd="1" destOrd="0" presId="urn:microsoft.com/office/officeart/2005/8/layout/cycle2"/>
    <dgm:cxn modelId="{39FE1654-16B1-4D7E-B989-67A3D1AC1FDB}" type="presOf" srcId="{BD08B0A7-96DE-4007-A5A4-62F17A1E5E00}" destId="{7E5C50FB-6365-47C8-A626-53D4E2A98DB9}" srcOrd="1" destOrd="0" presId="urn:microsoft.com/office/officeart/2005/8/layout/cycle2"/>
    <dgm:cxn modelId="{37C216F1-676C-4C5D-8FA4-E16B34F00706}" type="presOf" srcId="{8C99FC9E-972E-4816-915D-39E64640F285}" destId="{9FB11A3A-4E9D-48C2-A844-0C6C22330743}" srcOrd="1" destOrd="0" presId="urn:microsoft.com/office/officeart/2005/8/layout/cycle2"/>
    <dgm:cxn modelId="{86C80B5D-2A35-4D07-AA51-2A68A31B229A}" type="presOf" srcId="{B043F315-933E-41C6-B6E3-48647FE4EDFD}" destId="{A869CDD5-E088-448E-911E-B9FE66654B61}" srcOrd="0" destOrd="0" presId="urn:microsoft.com/office/officeart/2005/8/layout/cycle2"/>
    <dgm:cxn modelId="{A70689E7-D8C7-4B84-8199-BAAE264FDD8C}" type="presOf" srcId="{A7794A27-4A9F-4637-9703-0AEE59447662}" destId="{6CE79E84-16A6-48B2-91A8-239B840D1C3D}" srcOrd="0" destOrd="0" presId="urn:microsoft.com/office/officeart/2005/8/layout/cycle2"/>
    <dgm:cxn modelId="{1FC608A9-BCB2-42B6-A55C-14B76DB5775D}" srcId="{A881FE9B-49DE-4D52-821A-D5695F0E8078}" destId="{35B8A088-70A6-4173-A907-6AB48E3C8BE1}" srcOrd="3" destOrd="0" parTransId="{F6DE3EB2-C944-4E30-8B09-F50E94027B6C}" sibTransId="{4E9D89B1-0132-4CFF-A345-6FB821BD4C45}"/>
    <dgm:cxn modelId="{7928E4A4-072C-48E3-B221-E51A1EEB3908}" type="presOf" srcId="{5D2B19EB-3FF2-465C-9F54-6657D915357B}" destId="{E3EA5212-586A-4264-AF29-5E284347B044}" srcOrd="0" destOrd="0" presId="urn:microsoft.com/office/officeart/2005/8/layout/cycle2"/>
    <dgm:cxn modelId="{0199982B-9AA7-47C6-BB20-DC1587C58C9C}" type="presOf" srcId="{4E9D89B1-0132-4CFF-A345-6FB821BD4C45}" destId="{AF26FD4E-5B80-4F24-86C9-ADD99569EC8E}" srcOrd="0" destOrd="0" presId="urn:microsoft.com/office/officeart/2005/8/layout/cycle2"/>
    <dgm:cxn modelId="{A809C874-7841-452A-BBBE-F68AF4FF0D65}" type="presParOf" srcId="{D5D33E54-9CB9-4AA3-9E6A-E62D1555C28C}" destId="{E3EA5212-586A-4264-AF29-5E284347B044}" srcOrd="0" destOrd="0" presId="urn:microsoft.com/office/officeart/2005/8/layout/cycle2"/>
    <dgm:cxn modelId="{CCBFEE34-2E4B-40BF-8407-2DBB41AEABFB}" type="presParOf" srcId="{D5D33E54-9CB9-4AA3-9E6A-E62D1555C28C}" destId="{294B0D08-263B-45D3-9FFA-62BAA3C61532}" srcOrd="1" destOrd="0" presId="urn:microsoft.com/office/officeart/2005/8/layout/cycle2"/>
    <dgm:cxn modelId="{BEB6F41F-EE81-4DC9-8C93-244A1D7092F9}" type="presParOf" srcId="{294B0D08-263B-45D3-9FFA-62BAA3C61532}" destId="{8F2D751B-3F41-457C-A058-9F2A848DF471}" srcOrd="0" destOrd="0" presId="urn:microsoft.com/office/officeart/2005/8/layout/cycle2"/>
    <dgm:cxn modelId="{2DC05DE1-DEB2-4446-8769-55EC8AE3CB7E}" type="presParOf" srcId="{D5D33E54-9CB9-4AA3-9E6A-E62D1555C28C}" destId="{44E33259-6876-4A17-891F-EB7BCEFAEE56}" srcOrd="2" destOrd="0" presId="urn:microsoft.com/office/officeart/2005/8/layout/cycle2"/>
    <dgm:cxn modelId="{25616F88-F7DF-4E68-94E8-48D52FDAFFC0}" type="presParOf" srcId="{D5D33E54-9CB9-4AA3-9E6A-E62D1555C28C}" destId="{2871933E-482E-4E60-9B3F-3CBFE6DFCE10}" srcOrd="3" destOrd="0" presId="urn:microsoft.com/office/officeart/2005/8/layout/cycle2"/>
    <dgm:cxn modelId="{FD4FBFEE-7D28-4C20-A004-CE076B7B7B2E}" type="presParOf" srcId="{2871933E-482E-4E60-9B3F-3CBFE6DFCE10}" destId="{7F564BB8-6C91-4930-B987-72510A7AA7F4}" srcOrd="0" destOrd="0" presId="urn:microsoft.com/office/officeart/2005/8/layout/cycle2"/>
    <dgm:cxn modelId="{EAE2A51A-415B-4455-B6BF-D696A56090F5}" type="presParOf" srcId="{D5D33E54-9CB9-4AA3-9E6A-E62D1555C28C}" destId="{2894F3EE-CEB6-47A1-91CF-E130CED9C9EB}" srcOrd="4" destOrd="0" presId="urn:microsoft.com/office/officeart/2005/8/layout/cycle2"/>
    <dgm:cxn modelId="{6188A87B-4CCA-4010-ABB0-163101EB2069}" type="presParOf" srcId="{D5D33E54-9CB9-4AA3-9E6A-E62D1555C28C}" destId="{6CE79E84-16A6-48B2-91A8-239B840D1C3D}" srcOrd="5" destOrd="0" presId="urn:microsoft.com/office/officeart/2005/8/layout/cycle2"/>
    <dgm:cxn modelId="{0CE1C16A-FF49-4A5D-8C66-47843D63DC3F}" type="presParOf" srcId="{6CE79E84-16A6-48B2-91A8-239B840D1C3D}" destId="{48464B42-FFBA-47FA-9F1D-22F7A6F44953}" srcOrd="0" destOrd="0" presId="urn:microsoft.com/office/officeart/2005/8/layout/cycle2"/>
    <dgm:cxn modelId="{63DB0439-5B03-4689-8250-51CB4BDBB68A}" type="presParOf" srcId="{D5D33E54-9CB9-4AA3-9E6A-E62D1555C28C}" destId="{52352F56-8309-47DD-A882-B78F12C00976}" srcOrd="6" destOrd="0" presId="urn:microsoft.com/office/officeart/2005/8/layout/cycle2"/>
    <dgm:cxn modelId="{54A39EE0-2D33-447C-B600-98A1E771DE8C}" type="presParOf" srcId="{D5D33E54-9CB9-4AA3-9E6A-E62D1555C28C}" destId="{AF26FD4E-5B80-4F24-86C9-ADD99569EC8E}" srcOrd="7" destOrd="0" presId="urn:microsoft.com/office/officeart/2005/8/layout/cycle2"/>
    <dgm:cxn modelId="{68CDB16C-EDEE-44FF-970A-B5E07B900749}" type="presParOf" srcId="{AF26FD4E-5B80-4F24-86C9-ADD99569EC8E}" destId="{26F0B52F-D224-45FD-BF67-0B2DEF7788EC}" srcOrd="0" destOrd="0" presId="urn:microsoft.com/office/officeart/2005/8/layout/cycle2"/>
    <dgm:cxn modelId="{6C021953-32AC-4DC3-B14E-EDD4271E54CD}" type="presParOf" srcId="{D5D33E54-9CB9-4AA3-9E6A-E62D1555C28C}" destId="{69923796-E3B6-4090-946F-23F369AFEEE4}" srcOrd="8" destOrd="0" presId="urn:microsoft.com/office/officeart/2005/8/layout/cycle2"/>
    <dgm:cxn modelId="{0C007F09-A058-4396-8BC8-B17EEEABFA82}" type="presParOf" srcId="{D5D33E54-9CB9-4AA3-9E6A-E62D1555C28C}" destId="{6B9D602A-919B-4EB9-A522-11FF0E23DE96}" srcOrd="9" destOrd="0" presId="urn:microsoft.com/office/officeart/2005/8/layout/cycle2"/>
    <dgm:cxn modelId="{E67EE697-EC6C-4FBC-84C6-C8B416CE3095}" type="presParOf" srcId="{6B9D602A-919B-4EB9-A522-11FF0E23DE96}" destId="{8C4DEDA0-81F0-4840-8BA3-77B69AB4372D}" srcOrd="0" destOrd="0" presId="urn:microsoft.com/office/officeart/2005/8/layout/cycle2"/>
    <dgm:cxn modelId="{2A91942B-653C-4815-BB6E-ADCF312943CF}" type="presParOf" srcId="{D5D33E54-9CB9-4AA3-9E6A-E62D1555C28C}" destId="{A869CDD5-E088-448E-911E-B9FE66654B61}" srcOrd="10" destOrd="0" presId="urn:microsoft.com/office/officeart/2005/8/layout/cycle2"/>
    <dgm:cxn modelId="{C1F5B25D-CD47-4FD8-BFE4-E3D2D5390B9C}" type="presParOf" srcId="{D5D33E54-9CB9-4AA3-9E6A-E62D1555C28C}" destId="{7FE55D75-0D22-4D7E-B496-05F1BC6F63D5}" srcOrd="11" destOrd="0" presId="urn:microsoft.com/office/officeart/2005/8/layout/cycle2"/>
    <dgm:cxn modelId="{01C3EE26-9ABF-4315-AD85-B60E33B0FCB8}" type="presParOf" srcId="{7FE55D75-0D22-4D7E-B496-05F1BC6F63D5}" destId="{9FB11A3A-4E9D-48C2-A844-0C6C22330743}" srcOrd="0" destOrd="0" presId="urn:microsoft.com/office/officeart/2005/8/layout/cycle2"/>
    <dgm:cxn modelId="{36F1E8AA-890E-4D19-A666-ADD1CC971E4C}" type="presParOf" srcId="{D5D33E54-9CB9-4AA3-9E6A-E62D1555C28C}" destId="{24D119AB-37AD-4E66-A3FA-A3237B80F824}" srcOrd="12" destOrd="0" presId="urn:microsoft.com/office/officeart/2005/8/layout/cycle2"/>
    <dgm:cxn modelId="{99A3D81B-9360-4B58-97A9-B126C315A8CB}" type="presParOf" srcId="{D5D33E54-9CB9-4AA3-9E6A-E62D1555C28C}" destId="{995A2577-615D-4CF2-93B9-22AC8EF16070}" srcOrd="13" destOrd="0" presId="urn:microsoft.com/office/officeart/2005/8/layout/cycle2"/>
    <dgm:cxn modelId="{64E2CDE2-D476-4256-8D92-34EF874FB365}" type="presParOf" srcId="{995A2577-615D-4CF2-93B9-22AC8EF16070}" destId="{7E5C50FB-6365-47C8-A626-53D4E2A98DB9}" srcOrd="0" destOrd="0" presId="urn:microsoft.com/office/officeart/2005/8/layout/cycle2"/>
    <dgm:cxn modelId="{76E73DB7-322E-44FC-9502-61051634AE55}" type="presParOf" srcId="{D5D33E54-9CB9-4AA3-9E6A-E62D1555C28C}" destId="{E4471D51-2390-442B-9515-30D12FC938DB}" srcOrd="14" destOrd="0" presId="urn:microsoft.com/office/officeart/2005/8/layout/cycle2"/>
    <dgm:cxn modelId="{656A6EC9-1DAF-4E28-BFB9-82AE6817B9D0}" type="presParOf" srcId="{D5D33E54-9CB9-4AA3-9E6A-E62D1555C28C}" destId="{D9B547CE-5BC6-4B32-85AD-26CA940172CD}" srcOrd="15" destOrd="0" presId="urn:microsoft.com/office/officeart/2005/8/layout/cycle2"/>
    <dgm:cxn modelId="{DA8C21B1-8A4E-4F59-9FBB-67366A403EBF}" type="presParOf" srcId="{D9B547CE-5BC6-4B32-85AD-26CA940172CD}" destId="{49CF0258-CFFA-46B4-9966-CCB51BAA6C36}"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998DB-82F0-4189-82CF-4B8F236354D2}">
      <dsp:nvSpPr>
        <dsp:cNvPr id="0" name=""/>
        <dsp:cNvSpPr/>
      </dsp:nvSpPr>
      <dsp:spPr>
        <a:xfrm>
          <a:off x="78581" y="173"/>
          <a:ext cx="3094136" cy="1856482"/>
        </a:xfrm>
        <a:prstGeom prst="rect">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a:t>Оказывать психоэмоциональную поддержку пациентам детского возраста и их родителям/законным представителям при различных состояниях и заболеваниях.</a:t>
          </a:r>
        </a:p>
      </dsp:txBody>
      <dsp:txXfrm>
        <a:off x="78581" y="173"/>
        <a:ext cx="3094136" cy="1856482"/>
      </dsp:txXfrm>
    </dsp:sp>
    <dsp:sp modelId="{05FFAE66-984E-4FE3-95C7-82C69B12FC6B}">
      <dsp:nvSpPr>
        <dsp:cNvPr id="0" name=""/>
        <dsp:cNvSpPr/>
      </dsp:nvSpPr>
      <dsp:spPr>
        <a:xfrm>
          <a:off x="3482131" y="173"/>
          <a:ext cx="3094136" cy="1856482"/>
        </a:xfrm>
        <a:prstGeom prst="rect">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a:t>Проводить профилактические и реабилитационные  мероприятия среди населения детского возраста и их родителей/законных представителей</a:t>
          </a:r>
        </a:p>
      </dsp:txBody>
      <dsp:txXfrm>
        <a:off x="3482131" y="173"/>
        <a:ext cx="3094136" cy="1856482"/>
      </dsp:txXfrm>
    </dsp:sp>
    <dsp:sp modelId="{B855124B-C7DF-4DD0-870B-091A6B92DA54}">
      <dsp:nvSpPr>
        <dsp:cNvPr id="0" name=""/>
        <dsp:cNvSpPr/>
      </dsp:nvSpPr>
      <dsp:spPr>
        <a:xfrm>
          <a:off x="6885682" y="173"/>
          <a:ext cx="3094136" cy="1856482"/>
        </a:xfrm>
        <a:prstGeom prst="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a:t>Оказывать экстренную медицинскую помощь, включая оказание первой помощи и реанимацию детскому населению, сортировку детей раннего возраста по неотложным признакам</a:t>
          </a:r>
        </a:p>
      </dsp:txBody>
      <dsp:txXfrm>
        <a:off x="6885682" y="173"/>
        <a:ext cx="3094136" cy="1856482"/>
      </dsp:txXfrm>
    </dsp:sp>
    <dsp:sp modelId="{B5D27C56-B158-42FC-ADB0-5162D26805BA}">
      <dsp:nvSpPr>
        <dsp:cNvPr id="0" name=""/>
        <dsp:cNvSpPr/>
      </dsp:nvSpPr>
      <dsp:spPr>
        <a:xfrm>
          <a:off x="78581" y="2166069"/>
          <a:ext cx="3094136" cy="1856482"/>
        </a:xfrm>
        <a:prstGeom prst="rect">
          <a:avLst/>
        </a:prstGeom>
        <a:solidFill>
          <a:srgbClr val="4FD7E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a:t>Планировать профессиональную деятельность в своей области квалификации в сфере здравоохранения, исходя из современных достижений науки и практики. Приобретать новые знания и навыки прикладного характера в профессиональной и исследовательской деятельности в области здравоохранения</a:t>
          </a:r>
        </a:p>
      </dsp:txBody>
      <dsp:txXfrm>
        <a:off x="78581" y="2166069"/>
        <a:ext cx="3094136" cy="1856482"/>
      </dsp:txXfrm>
    </dsp:sp>
    <dsp:sp modelId="{564EC1E5-D9A0-4FC0-B8B0-79862BB6A22F}">
      <dsp:nvSpPr>
        <dsp:cNvPr id="0" name=""/>
        <dsp:cNvSpPr/>
      </dsp:nvSpPr>
      <dsp:spPr>
        <a:xfrm>
          <a:off x="3482131" y="2166069"/>
          <a:ext cx="3094136" cy="1856482"/>
        </a:xfrm>
        <a:prstGeom prst="rect">
          <a:avLst/>
        </a:prstGeom>
        <a:solidFill>
          <a:srgbClr val="00206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a:t>Соответствовать профессиональному стандарту и сертификации для практики. Способность применять на профессиональном уровне свои знания, понимание и способности для решения проблем в новой среде, в широком междисциплинарном контексте здравоохранения.</a:t>
          </a:r>
        </a:p>
      </dsp:txBody>
      <dsp:txXfrm>
        <a:off x="3482131" y="2166069"/>
        <a:ext cx="3094136" cy="1856482"/>
      </dsp:txXfrm>
    </dsp:sp>
    <dsp:sp modelId="{DB706578-77DA-4CCB-8D94-ABFCD0A615BF}">
      <dsp:nvSpPr>
        <dsp:cNvPr id="0" name=""/>
        <dsp:cNvSpPr/>
      </dsp:nvSpPr>
      <dsp:spPr>
        <a:xfrm>
          <a:off x="6885682" y="2166069"/>
          <a:ext cx="3094136" cy="185648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a:t>Консультировать пациентов (собрать анамнез, провести осмотр, оценить клинический разбор, провести дифференциальную диагностику, составить  план лечения, профилактики, диспансерного наблюдения)</a:t>
          </a:r>
        </a:p>
      </dsp:txBody>
      <dsp:txXfrm>
        <a:off x="6885682" y="2166069"/>
        <a:ext cx="3094136" cy="18564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9761F-99C3-422F-9763-E9B9D9A24396}">
      <dsp:nvSpPr>
        <dsp:cNvPr id="0" name=""/>
        <dsp:cNvSpPr/>
      </dsp:nvSpPr>
      <dsp:spPr>
        <a:xfrm>
          <a:off x="0" y="51624"/>
          <a:ext cx="5186595" cy="55598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kern="1200" dirty="0"/>
            <a:t>Рассматриваются методы диагностики и лечения, применяемые для лечения детей раннего возраста на основе лучших клинических практик (ИВБДВ, ВОЗ), с учетом глобальной эпидемиологической ситуации и особенностей клинических проявлений </a:t>
          </a:r>
          <a:r>
            <a:rPr lang="ru-RU" sz="1800" kern="1200" dirty="0" err="1"/>
            <a:t>коронавирусной</a:t>
          </a:r>
          <a:r>
            <a:rPr lang="ru-RU" sz="1800" kern="1200" dirty="0"/>
            <a:t> инфекции у детей, лечения и профилактики. Изучаются особенности </a:t>
          </a:r>
          <a:r>
            <a:rPr lang="ru-RU" sz="1800" kern="1200" dirty="0" err="1"/>
            <a:t>белково</a:t>
          </a:r>
          <a:r>
            <a:rPr lang="ru-RU" sz="1800" kern="1200" dirty="0"/>
            <a:t>-энергетической недостаточности, рахита, </a:t>
          </a:r>
          <a:r>
            <a:rPr lang="ru-RU" sz="1800" kern="1200" dirty="0" err="1"/>
            <a:t>рахитоподобных</a:t>
          </a:r>
          <a:r>
            <a:rPr lang="ru-RU" sz="1800" kern="1200" dirty="0"/>
            <a:t> заболеваний, анемического, </a:t>
          </a:r>
          <a:r>
            <a:rPr lang="ru-RU" sz="1800" kern="1200" dirty="0" err="1"/>
            <a:t>бронхообструктивного</a:t>
          </a:r>
          <a:r>
            <a:rPr lang="ru-RU" sz="1800" kern="1200" dirty="0"/>
            <a:t> синдромов, </a:t>
          </a:r>
          <a:r>
            <a:rPr lang="ru-RU" sz="1800" kern="1200" dirty="0" err="1"/>
            <a:t>мальабсорбции</a:t>
          </a:r>
          <a:r>
            <a:rPr lang="ru-RU" sz="1800" kern="1200" dirty="0"/>
            <a:t>, геморрагического синдрома, гипергликемии, дифференциальная диагностика синдрома цианоза при ВПС, ранних кардитов, наиболее часто встречающихся в данном возрасте заболеваний бронхолегочной, пищеварительной, мочеполовой систем, органов кроветворения.</a:t>
          </a:r>
        </a:p>
      </dsp:txBody>
      <dsp:txXfrm>
        <a:off x="253189" y="304813"/>
        <a:ext cx="4680217" cy="50534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75835-0061-4915-8C56-6E79BF1EC9B9}">
      <dsp:nvSpPr>
        <dsp:cNvPr id="0" name=""/>
        <dsp:cNvSpPr/>
      </dsp:nvSpPr>
      <dsp:spPr>
        <a:xfrm>
          <a:off x="0" y="54381"/>
          <a:ext cx="10515600" cy="121680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l" defTabSz="2889250" rtl="0">
            <a:lnSpc>
              <a:spcPct val="90000"/>
            </a:lnSpc>
            <a:spcBef>
              <a:spcPct val="0"/>
            </a:spcBef>
            <a:spcAft>
              <a:spcPct val="35000"/>
            </a:spcAft>
          </a:pPr>
          <a:endParaRPr lang="ru-RU" sz="6500" kern="1200" dirty="0"/>
        </a:p>
      </dsp:txBody>
      <dsp:txXfrm>
        <a:off x="59399" y="113780"/>
        <a:ext cx="10396802" cy="1098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C7244-9E0C-484F-8B66-6A4B81DB0947}">
      <dsp:nvSpPr>
        <dsp:cNvPr id="0" name=""/>
        <dsp:cNvSpPr/>
      </dsp:nvSpPr>
      <dsp:spPr>
        <a:xfrm>
          <a:off x="0" y="163656"/>
          <a:ext cx="5157787" cy="368457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b="0" kern="1200" dirty="0">
              <a:solidFill>
                <a:schemeClr val="tx1"/>
              </a:solidFill>
              <a:latin typeface="Times New Roman" panose="02020603050405020304" pitchFamily="18" charset="0"/>
              <a:cs typeface="Times New Roman" panose="02020603050405020304" pitchFamily="18" charset="0"/>
            </a:rPr>
            <a:t>Дисциплина основана на изучении принципов диагностики и методов лечения при основных болезнях подросткового возраста. Обучение проходит по принципу проведения дифференциального диагноза при кардитах, вегетативных дисфункциях, артериальной гипертензии, болезнях соединительной ткани, заболеваний бронхолегочной, пищеварительной, мочеполовой, эндокринной систем, органов кроветворения у подростков.</a:t>
          </a:r>
        </a:p>
      </dsp:txBody>
      <dsp:txXfrm>
        <a:off x="0" y="163656"/>
        <a:ext cx="5157787" cy="36845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739185BA-3D1D-472F-A5D7-AC3AFE004661}" type="datetimeFigureOut">
              <a:rPr lang="ru-RU" smtClean="0"/>
              <a:t>14.10.2021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89F50-2D51-4E40-99C7-8D8530786389}"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3619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39185BA-3D1D-472F-A5D7-AC3AFE004661}" type="datetimeFigureOut">
              <a:rPr lang="ru-RU" smtClean="0"/>
              <a:t>14.10.2021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89F50-2D51-4E40-99C7-8D8530786389}" type="slidenum">
              <a:rPr lang="ru-RU" smtClean="0"/>
              <a:t>‹#›</a:t>
            </a:fld>
            <a:endParaRPr lang="ru-RU"/>
          </a:p>
        </p:txBody>
      </p:sp>
    </p:spTree>
    <p:extLst>
      <p:ext uri="{BB962C8B-B14F-4D97-AF65-F5344CB8AC3E}">
        <p14:creationId xmlns:p14="http://schemas.microsoft.com/office/powerpoint/2010/main" val="3190827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39185BA-3D1D-472F-A5D7-AC3AFE004661}" type="datetimeFigureOut">
              <a:rPr lang="ru-RU" smtClean="0"/>
              <a:t>14.10.2021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89F50-2D51-4E40-99C7-8D8530786389}" type="slidenum">
              <a:rPr lang="ru-RU" smtClean="0"/>
              <a:t>‹#›</a:t>
            </a:fld>
            <a:endParaRPr lang="ru-RU"/>
          </a:p>
        </p:txBody>
      </p:sp>
    </p:spTree>
    <p:extLst>
      <p:ext uri="{BB962C8B-B14F-4D97-AF65-F5344CB8AC3E}">
        <p14:creationId xmlns:p14="http://schemas.microsoft.com/office/powerpoint/2010/main" val="2203643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739185BA-3D1D-472F-A5D7-AC3AFE004661}" type="datetimeFigureOut">
              <a:rPr lang="ru-RU" smtClean="0"/>
              <a:t>14.10.2021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89F50-2D51-4E40-99C7-8D8530786389}" type="slidenum">
              <a:rPr lang="ru-RU" smtClean="0"/>
              <a:t>‹#›</a:t>
            </a:fld>
            <a:endParaRPr lang="ru-RU"/>
          </a:p>
        </p:txBody>
      </p:sp>
    </p:spTree>
    <p:extLst>
      <p:ext uri="{BB962C8B-B14F-4D97-AF65-F5344CB8AC3E}">
        <p14:creationId xmlns:p14="http://schemas.microsoft.com/office/powerpoint/2010/main" val="3593213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39185BA-3D1D-472F-A5D7-AC3AFE004661}" type="datetimeFigureOut">
              <a:rPr lang="ru-RU" smtClean="0"/>
              <a:t>14.10.2021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89F50-2D51-4E40-99C7-8D8530786389}" type="slidenum">
              <a:rPr lang="ru-RU" smtClean="0"/>
              <a:t>‹#›</a:t>
            </a:fld>
            <a:endParaRPr lang="ru-RU"/>
          </a:p>
        </p:txBody>
      </p:sp>
    </p:spTree>
    <p:extLst>
      <p:ext uri="{BB962C8B-B14F-4D97-AF65-F5344CB8AC3E}">
        <p14:creationId xmlns:p14="http://schemas.microsoft.com/office/powerpoint/2010/main" val="562425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39185BA-3D1D-472F-A5D7-AC3AFE004661}" type="datetimeFigureOut">
              <a:rPr lang="ru-RU" smtClean="0"/>
              <a:t>14.10.2021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89F50-2D51-4E40-99C7-8D8530786389}" type="slidenum">
              <a:rPr lang="ru-RU" smtClean="0"/>
              <a:t>‹#›</a:t>
            </a:fld>
            <a:endParaRPr lang="ru-RU"/>
          </a:p>
        </p:txBody>
      </p:sp>
    </p:spTree>
    <p:extLst>
      <p:ext uri="{BB962C8B-B14F-4D97-AF65-F5344CB8AC3E}">
        <p14:creationId xmlns:p14="http://schemas.microsoft.com/office/powerpoint/2010/main" val="2244360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739185BA-3D1D-472F-A5D7-AC3AFE004661}" type="datetimeFigureOut">
              <a:rPr lang="ru-RU" smtClean="0"/>
              <a:t>14.10.2021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89F50-2D51-4E40-99C7-8D8530786389}" type="slidenum">
              <a:rPr lang="ru-RU" smtClean="0"/>
              <a:t>‹#›</a:t>
            </a:fld>
            <a:endParaRPr lang="ru-RU"/>
          </a:p>
        </p:txBody>
      </p:sp>
    </p:spTree>
    <p:extLst>
      <p:ext uri="{BB962C8B-B14F-4D97-AF65-F5344CB8AC3E}">
        <p14:creationId xmlns:p14="http://schemas.microsoft.com/office/powerpoint/2010/main" val="1567410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39185BA-3D1D-472F-A5D7-AC3AFE004661}" type="datetimeFigureOut">
              <a:rPr lang="ru-RU" smtClean="0"/>
              <a:t>14.10.2021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89F50-2D51-4E40-99C7-8D8530786389}" type="slidenum">
              <a:rPr lang="ru-RU" smtClean="0"/>
              <a:t>‹#›</a:t>
            </a:fld>
            <a:endParaRPr lang="ru-RU"/>
          </a:p>
        </p:txBody>
      </p:sp>
    </p:spTree>
    <p:extLst>
      <p:ext uri="{BB962C8B-B14F-4D97-AF65-F5344CB8AC3E}">
        <p14:creationId xmlns:p14="http://schemas.microsoft.com/office/powerpoint/2010/main" val="3914241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739185BA-3D1D-472F-A5D7-AC3AFE004661}" type="datetimeFigureOut">
              <a:rPr lang="ru-RU" smtClean="0"/>
              <a:t>14.10.2021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89F50-2D51-4E40-99C7-8D8530786389}" type="slidenum">
              <a:rPr lang="ru-RU" smtClean="0"/>
              <a:t>‹#›</a:t>
            </a:fld>
            <a:endParaRPr lang="ru-RU"/>
          </a:p>
        </p:txBody>
      </p:sp>
    </p:spTree>
    <p:extLst>
      <p:ext uri="{BB962C8B-B14F-4D97-AF65-F5344CB8AC3E}">
        <p14:creationId xmlns:p14="http://schemas.microsoft.com/office/powerpoint/2010/main" val="3223788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9185BA-3D1D-472F-A5D7-AC3AFE004661}" type="datetimeFigureOut">
              <a:rPr lang="ru-RU" smtClean="0"/>
              <a:t>14.10.2021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89F50-2D51-4E40-99C7-8D8530786389}" type="slidenum">
              <a:rPr lang="ru-RU" smtClean="0"/>
              <a:t>‹#›</a:t>
            </a:fld>
            <a:endParaRPr lang="ru-RU"/>
          </a:p>
        </p:txBody>
      </p:sp>
    </p:spTree>
    <p:extLst>
      <p:ext uri="{BB962C8B-B14F-4D97-AF65-F5344CB8AC3E}">
        <p14:creationId xmlns:p14="http://schemas.microsoft.com/office/powerpoint/2010/main" val="2954752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39185BA-3D1D-472F-A5D7-AC3AFE004661}" type="datetimeFigureOut">
              <a:rPr lang="ru-RU" smtClean="0"/>
              <a:t>14.10.2021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89F50-2D51-4E40-99C7-8D8530786389}" type="slidenum">
              <a:rPr lang="ru-RU" smtClean="0"/>
              <a:t>‹#›</a:t>
            </a:fld>
            <a:endParaRPr lang="ru-RU"/>
          </a:p>
        </p:txBody>
      </p:sp>
    </p:spTree>
    <p:extLst>
      <p:ext uri="{BB962C8B-B14F-4D97-AF65-F5344CB8AC3E}">
        <p14:creationId xmlns:p14="http://schemas.microsoft.com/office/powerpoint/2010/main" val="2169063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39185BA-3D1D-472F-A5D7-AC3AFE004661}" type="datetimeFigureOut">
              <a:rPr lang="ru-RU" smtClean="0"/>
              <a:t>14.10.2021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89F50-2D51-4E40-99C7-8D8530786389}" type="slidenum">
              <a:rPr lang="ru-RU" smtClean="0"/>
              <a:t>‹#›</a:t>
            </a:fld>
            <a:endParaRPr lang="ru-RU"/>
          </a:p>
        </p:txBody>
      </p:sp>
    </p:spTree>
    <p:extLst>
      <p:ext uri="{BB962C8B-B14F-4D97-AF65-F5344CB8AC3E}">
        <p14:creationId xmlns:p14="http://schemas.microsoft.com/office/powerpoint/2010/main" val="1368175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39185BA-3D1D-472F-A5D7-AC3AFE004661}" type="datetimeFigureOut">
              <a:rPr lang="ru-RU" smtClean="0"/>
              <a:t>14.10.2021</a:t>
            </a:fld>
            <a:endParaRPr lang="ru-RU"/>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989F50-2D51-4E40-99C7-8D8530786389}" type="slidenum">
              <a:rPr lang="ru-RU" smtClean="0"/>
              <a:t>‹#›</a:t>
            </a:fld>
            <a:endParaRPr lang="ru-RU"/>
          </a:p>
        </p:txBody>
      </p:sp>
    </p:spTree>
    <p:extLst>
      <p:ext uri="{BB962C8B-B14F-4D97-AF65-F5344CB8AC3E}">
        <p14:creationId xmlns:p14="http://schemas.microsoft.com/office/powerpoint/2010/main" val="31478110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39185BA-3D1D-472F-A5D7-AC3AFE004661}" type="datetimeFigureOut">
              <a:rPr lang="ru-RU" smtClean="0"/>
              <a:t>14.10.2021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89F50-2D51-4E40-99C7-8D8530786389}" type="slidenum">
              <a:rPr lang="ru-RU" smtClean="0"/>
              <a:t>‹#›</a:t>
            </a:fld>
            <a:endParaRPr lang="ru-RU"/>
          </a:p>
        </p:txBody>
      </p:sp>
    </p:spTree>
    <p:extLst>
      <p:ext uri="{BB962C8B-B14F-4D97-AF65-F5344CB8AC3E}">
        <p14:creationId xmlns:p14="http://schemas.microsoft.com/office/powerpoint/2010/main" val="513541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39185BA-3D1D-472F-A5D7-AC3AFE004661}" type="datetimeFigureOut">
              <a:rPr lang="ru-RU" smtClean="0"/>
              <a:t>14.10.2021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89F50-2D51-4E40-99C7-8D8530786389}"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072340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39185BA-3D1D-472F-A5D7-AC3AFE004661}" type="datetimeFigureOut">
              <a:rPr lang="ru-RU" smtClean="0"/>
              <a:t>14.10.2021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89F50-2D51-4E40-99C7-8D8530786389}" type="slidenum">
              <a:rPr lang="ru-RU" smtClean="0"/>
              <a:t>‹#›</a:t>
            </a:fld>
            <a:endParaRPr lang="ru-RU"/>
          </a:p>
        </p:txBody>
      </p:sp>
    </p:spTree>
    <p:extLst>
      <p:ext uri="{BB962C8B-B14F-4D97-AF65-F5344CB8AC3E}">
        <p14:creationId xmlns:p14="http://schemas.microsoft.com/office/powerpoint/2010/main" val="823980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39185BA-3D1D-472F-A5D7-AC3AFE004661}" type="datetimeFigureOut">
              <a:rPr lang="ru-RU" smtClean="0"/>
              <a:t>14.10.2021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89F50-2D51-4E40-99C7-8D8530786389}"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835526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39185BA-3D1D-472F-A5D7-AC3AFE004661}" type="datetimeFigureOut">
              <a:rPr lang="ru-RU" smtClean="0"/>
              <a:t>14.10.2021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89F50-2D51-4E40-99C7-8D8530786389}" type="slidenum">
              <a:rPr lang="ru-RU" smtClean="0"/>
              <a:t>‹#›</a:t>
            </a:fld>
            <a:endParaRPr lang="ru-RU"/>
          </a:p>
        </p:txBody>
      </p:sp>
    </p:spTree>
    <p:extLst>
      <p:ext uri="{BB962C8B-B14F-4D97-AF65-F5344CB8AC3E}">
        <p14:creationId xmlns:p14="http://schemas.microsoft.com/office/powerpoint/2010/main" val="320503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39185BA-3D1D-472F-A5D7-AC3AFE004661}" type="datetimeFigureOut">
              <a:rPr lang="ru-RU" smtClean="0"/>
              <a:t>14.10.2021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89F50-2D51-4E40-99C7-8D8530786389}" type="slidenum">
              <a:rPr lang="ru-RU" smtClean="0"/>
              <a:t>‹#›</a:t>
            </a:fld>
            <a:endParaRPr lang="ru-RU"/>
          </a:p>
        </p:txBody>
      </p:sp>
    </p:spTree>
    <p:extLst>
      <p:ext uri="{BB962C8B-B14F-4D97-AF65-F5344CB8AC3E}">
        <p14:creationId xmlns:p14="http://schemas.microsoft.com/office/powerpoint/2010/main" val="380923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39185BA-3D1D-472F-A5D7-AC3AFE004661}" type="datetimeFigureOut">
              <a:rPr lang="ru-RU" smtClean="0"/>
              <a:t>14.10.2021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89F50-2D51-4E40-99C7-8D8530786389}" type="slidenum">
              <a:rPr lang="ru-RU" smtClean="0"/>
              <a:t>‹#›</a:t>
            </a:fld>
            <a:endParaRPr lang="ru-RU"/>
          </a:p>
        </p:txBody>
      </p:sp>
    </p:spTree>
    <p:extLst>
      <p:ext uri="{BB962C8B-B14F-4D97-AF65-F5344CB8AC3E}">
        <p14:creationId xmlns:p14="http://schemas.microsoft.com/office/powerpoint/2010/main" val="37789080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Овал 3"/>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a:solidFill>
                <a:prstClr val="black"/>
              </a:solidFill>
            </a:endParaRPr>
          </a:p>
        </p:txBody>
      </p:sp>
      <p:sp>
        <p:nvSpPr>
          <p:cNvPr id="5" name="Овал 4"/>
          <p:cNvSpPr/>
          <p:nvPr/>
        </p:nvSpPr>
        <p:spPr>
          <a:xfrm>
            <a:off x="1543051" y="1344614"/>
            <a:ext cx="84667"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a:solidFill>
                <a:prstClr val="black"/>
              </a:solidFill>
            </a:endParaRPr>
          </a:p>
        </p:txBody>
      </p:sp>
      <p:sp>
        <p:nvSpPr>
          <p:cNvPr id="14" name="Заголовок 13"/>
          <p:cNvSpPr>
            <a:spLocks noGrp="1"/>
          </p:cNvSpPr>
          <p:nvPr>
            <p:ph type="ctrTitle"/>
          </p:nvPr>
        </p:nvSpPr>
        <p:spPr>
          <a:xfrm>
            <a:off x="1910080" y="359898"/>
            <a:ext cx="9875520" cy="1472184"/>
          </a:xfrm>
        </p:spPr>
        <p:txBody>
          <a:bodyPr anchor="b"/>
          <a:lstStyle>
            <a:lvl1pPr algn="l">
              <a:defRPr/>
            </a:lvl1pPr>
            <a:extLst/>
          </a:lstStyle>
          <a:p>
            <a:r>
              <a:rPr lang="ru-RU"/>
              <a:t>Образец заголовка</a:t>
            </a:r>
            <a:endParaRPr lang="en-US"/>
          </a:p>
        </p:txBody>
      </p:sp>
      <p:sp>
        <p:nvSpPr>
          <p:cNvPr id="22" name="Подзаголовок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a:t>Образец подзаголовка</a:t>
            </a:r>
            <a:endParaRPr lang="en-US"/>
          </a:p>
        </p:txBody>
      </p:sp>
      <p:sp>
        <p:nvSpPr>
          <p:cNvPr id="6" name="Дата 6"/>
          <p:cNvSpPr>
            <a:spLocks noGrp="1"/>
          </p:cNvSpPr>
          <p:nvPr>
            <p:ph type="dt" sz="half" idx="10"/>
          </p:nvPr>
        </p:nvSpPr>
        <p:spPr/>
        <p:txBody>
          <a:bodyPr/>
          <a:lstStyle>
            <a:lvl1pPr>
              <a:defRPr/>
            </a:lvl1pPr>
            <a:extLst/>
          </a:lstStyle>
          <a:p>
            <a:pPr>
              <a:defRPr/>
            </a:pPr>
            <a:fld id="{20371359-D2B9-4FE5-BB08-0306B8F45604}" type="datetimeFigureOut">
              <a:rPr lang="ru-RU">
                <a:solidFill>
                  <a:srgbClr val="DEDEDE">
                    <a:shade val="50000"/>
                    <a:satMod val="200000"/>
                  </a:srgbClr>
                </a:solidFill>
              </a:rPr>
              <a:pPr>
                <a:defRPr/>
              </a:pPr>
              <a:t>14.10.2021</a:t>
            </a:fld>
            <a:endParaRPr lang="ru-RU">
              <a:solidFill>
                <a:srgbClr val="DEDEDE">
                  <a:shade val="50000"/>
                  <a:satMod val="200000"/>
                </a:srgbClr>
              </a:solidFill>
            </a:endParaRPr>
          </a:p>
        </p:txBody>
      </p:sp>
      <p:sp>
        <p:nvSpPr>
          <p:cNvPr id="7" name="Нижний колонтитул 19"/>
          <p:cNvSpPr>
            <a:spLocks noGrp="1"/>
          </p:cNvSpPr>
          <p:nvPr>
            <p:ph type="ftr" sz="quarter" idx="11"/>
          </p:nvPr>
        </p:nvSpPr>
        <p:spPr/>
        <p:txBody>
          <a:bodyPr/>
          <a:lstStyle>
            <a:lvl1pPr>
              <a:defRPr/>
            </a:lvl1pPr>
            <a:extLst/>
          </a:lstStyle>
          <a:p>
            <a:pPr>
              <a:defRPr/>
            </a:pPr>
            <a:endParaRPr lang="ru-RU">
              <a:solidFill>
                <a:srgbClr val="DEDEDE">
                  <a:shade val="50000"/>
                  <a:satMod val="200000"/>
                </a:srgbClr>
              </a:solidFill>
            </a:endParaRPr>
          </a:p>
        </p:txBody>
      </p:sp>
      <p:sp>
        <p:nvSpPr>
          <p:cNvPr id="8" name="Номер слайда 9"/>
          <p:cNvSpPr>
            <a:spLocks noGrp="1"/>
          </p:cNvSpPr>
          <p:nvPr>
            <p:ph type="sldNum" sz="quarter" idx="12"/>
          </p:nvPr>
        </p:nvSpPr>
        <p:spPr/>
        <p:txBody>
          <a:bodyPr/>
          <a:lstStyle>
            <a:lvl1pPr>
              <a:defRPr/>
            </a:lvl1pPr>
            <a:extLst/>
          </a:lstStyle>
          <a:p>
            <a:pPr>
              <a:defRPr/>
            </a:pPr>
            <a:fld id="{E38D8E98-86AB-4AEC-B955-AA54D2A61539}" type="slidenum">
              <a:rPr lang="ru-RU">
                <a:solidFill>
                  <a:srgbClr val="DEDEDE">
                    <a:shade val="50000"/>
                    <a:satMod val="200000"/>
                  </a:srgbClr>
                </a:solidFill>
              </a:rPr>
              <a:pPr>
                <a:defRPr/>
              </a:pPr>
              <a:t>‹#›</a:t>
            </a:fld>
            <a:endParaRPr lang="ru-RU">
              <a:solidFill>
                <a:srgbClr val="DEDEDE">
                  <a:shade val="50000"/>
                  <a:satMod val="200000"/>
                </a:srgbClr>
              </a:solidFill>
            </a:endParaRPr>
          </a:p>
        </p:txBody>
      </p:sp>
    </p:spTree>
    <p:extLst>
      <p:ext uri="{BB962C8B-B14F-4D97-AF65-F5344CB8AC3E}">
        <p14:creationId xmlns:p14="http://schemas.microsoft.com/office/powerpoint/2010/main" val="4987297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16BBCDA6-AF6E-4FC2-A1B1-9CCDBF5FCDE9}" type="datetimeFigureOut">
              <a:rPr lang="ru-RU">
                <a:solidFill>
                  <a:srgbClr val="DEDEDE">
                    <a:shade val="50000"/>
                    <a:satMod val="200000"/>
                  </a:srgbClr>
                </a:solidFill>
              </a:rPr>
              <a:pPr>
                <a:defRPr/>
              </a:pPr>
              <a:t>14.10.2021</a:t>
            </a:fld>
            <a:endParaRPr lang="ru-RU">
              <a:solidFill>
                <a:srgbClr val="DEDEDE">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endParaRPr lang="ru-RU">
              <a:solidFill>
                <a:srgbClr val="DEDEDE">
                  <a:shade val="50000"/>
                  <a:satMod val="200000"/>
                </a:srgbClr>
              </a:solidFill>
            </a:endParaRPr>
          </a:p>
        </p:txBody>
      </p:sp>
      <p:sp>
        <p:nvSpPr>
          <p:cNvPr id="6" name="Номер слайда 21"/>
          <p:cNvSpPr>
            <a:spLocks noGrp="1"/>
          </p:cNvSpPr>
          <p:nvPr>
            <p:ph type="sldNum" sz="quarter" idx="12"/>
          </p:nvPr>
        </p:nvSpPr>
        <p:spPr/>
        <p:txBody>
          <a:bodyPr/>
          <a:lstStyle>
            <a:lvl1pPr>
              <a:defRPr/>
            </a:lvl1pPr>
          </a:lstStyle>
          <a:p>
            <a:pPr>
              <a:defRPr/>
            </a:pPr>
            <a:fld id="{77751BFD-DDAB-4E55-AF26-7A5D3EB9030B}" type="slidenum">
              <a:rPr lang="ru-RU">
                <a:solidFill>
                  <a:srgbClr val="DEDEDE">
                    <a:shade val="50000"/>
                    <a:satMod val="200000"/>
                  </a:srgbClr>
                </a:solidFill>
              </a:rPr>
              <a:pPr>
                <a:defRPr/>
              </a:pPr>
              <a:t>‹#›</a:t>
            </a:fld>
            <a:endParaRPr lang="ru-RU">
              <a:solidFill>
                <a:srgbClr val="DEDEDE">
                  <a:shade val="50000"/>
                  <a:satMod val="200000"/>
                </a:srgbClr>
              </a:solidFill>
            </a:endParaRPr>
          </a:p>
        </p:txBody>
      </p:sp>
    </p:spTree>
    <p:extLst>
      <p:ext uri="{BB962C8B-B14F-4D97-AF65-F5344CB8AC3E}">
        <p14:creationId xmlns:p14="http://schemas.microsoft.com/office/powerpoint/2010/main" val="3782042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39185BA-3D1D-472F-A5D7-AC3AFE004661}" type="datetimeFigureOut">
              <a:rPr lang="ru-RU" smtClean="0"/>
              <a:t>14.10.2021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89F50-2D51-4E40-99C7-8D8530786389}"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83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p:nvPr/>
        </p:nvSpPr>
        <p:spPr>
          <a:xfrm>
            <a:off x="3043767" y="0"/>
            <a:ext cx="9144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Прямоугольник 4"/>
          <p:cNvSpPr/>
          <p:nvPr/>
        </p:nvSpPr>
        <p:spPr bwMode="invGray">
          <a:xfrm>
            <a:off x="3048000" y="0"/>
            <a:ext cx="1016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Овал 5"/>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a:solidFill>
                <a:prstClr val="black"/>
              </a:solidFill>
            </a:endParaRPr>
          </a:p>
        </p:txBody>
      </p:sp>
      <p:sp>
        <p:nvSpPr>
          <p:cNvPr id="7" name="Овал 6"/>
          <p:cNvSpPr/>
          <p:nvPr/>
        </p:nvSpPr>
        <p:spPr>
          <a:xfrm>
            <a:off x="3210984" y="2746375"/>
            <a:ext cx="84667"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a:solidFill>
                <a:prstClr val="black"/>
              </a:solidFill>
            </a:endParaRPr>
          </a:p>
        </p:txBody>
      </p:sp>
      <p:sp>
        <p:nvSpPr>
          <p:cNvPr id="2" name="Заголовок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lang="ru-RU"/>
              <a:t>Образец заголовка</a:t>
            </a:r>
            <a:endParaRPr lang="en-US"/>
          </a:p>
        </p:txBody>
      </p:sp>
      <p:sp>
        <p:nvSpPr>
          <p:cNvPr id="3" name="Текст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a:t>Образец текста</a:t>
            </a:r>
          </a:p>
        </p:txBody>
      </p:sp>
      <p:sp>
        <p:nvSpPr>
          <p:cNvPr id="8" name="Дата 3"/>
          <p:cNvSpPr>
            <a:spLocks noGrp="1"/>
          </p:cNvSpPr>
          <p:nvPr>
            <p:ph type="dt" sz="half" idx="10"/>
          </p:nvPr>
        </p:nvSpPr>
        <p:spPr/>
        <p:txBody>
          <a:bodyPr/>
          <a:lstStyle>
            <a:lvl1pPr>
              <a:defRPr/>
            </a:lvl1pPr>
            <a:extLst/>
          </a:lstStyle>
          <a:p>
            <a:pPr>
              <a:defRPr/>
            </a:pPr>
            <a:fld id="{D279DECE-526A-419B-9FA4-A8D0109CE9FC}" type="datetimeFigureOut">
              <a:rPr lang="ru-RU">
                <a:solidFill>
                  <a:srgbClr val="DEDEDE">
                    <a:shade val="50000"/>
                    <a:satMod val="200000"/>
                  </a:srgbClr>
                </a:solidFill>
              </a:rPr>
              <a:pPr>
                <a:defRPr/>
              </a:pPr>
              <a:t>14.10.2021</a:t>
            </a:fld>
            <a:endParaRPr lang="ru-RU">
              <a:solidFill>
                <a:srgbClr val="DEDEDE">
                  <a:shade val="50000"/>
                  <a:satMod val="200000"/>
                </a:srgbClr>
              </a:solidFill>
            </a:endParaRPr>
          </a:p>
        </p:txBody>
      </p:sp>
      <p:sp>
        <p:nvSpPr>
          <p:cNvPr id="9" name="Нижний колонтитул 4"/>
          <p:cNvSpPr>
            <a:spLocks noGrp="1"/>
          </p:cNvSpPr>
          <p:nvPr>
            <p:ph type="ftr" sz="quarter" idx="11"/>
          </p:nvPr>
        </p:nvSpPr>
        <p:spPr/>
        <p:txBody>
          <a:bodyPr/>
          <a:lstStyle>
            <a:lvl1pPr>
              <a:defRPr/>
            </a:lvl1pPr>
            <a:extLst/>
          </a:lstStyle>
          <a:p>
            <a:pPr>
              <a:defRPr/>
            </a:pPr>
            <a:endParaRPr lang="ru-RU">
              <a:solidFill>
                <a:srgbClr val="DEDEDE">
                  <a:shade val="50000"/>
                  <a:satMod val="200000"/>
                </a:srgbClr>
              </a:solidFill>
            </a:endParaRPr>
          </a:p>
        </p:txBody>
      </p:sp>
      <p:sp>
        <p:nvSpPr>
          <p:cNvPr id="10" name="Номер слайда 5"/>
          <p:cNvSpPr>
            <a:spLocks noGrp="1"/>
          </p:cNvSpPr>
          <p:nvPr>
            <p:ph type="sldNum" sz="quarter" idx="12"/>
          </p:nvPr>
        </p:nvSpPr>
        <p:spPr/>
        <p:txBody>
          <a:bodyPr/>
          <a:lstStyle>
            <a:lvl1pPr>
              <a:defRPr/>
            </a:lvl1pPr>
            <a:extLst/>
          </a:lstStyle>
          <a:p>
            <a:pPr>
              <a:defRPr/>
            </a:pPr>
            <a:fld id="{0ADDF8A2-3365-423B-8F30-81EE21987E90}" type="slidenum">
              <a:rPr lang="ru-RU">
                <a:solidFill>
                  <a:srgbClr val="DEDEDE">
                    <a:shade val="50000"/>
                    <a:satMod val="200000"/>
                  </a:srgbClr>
                </a:solidFill>
              </a:rPr>
              <a:pPr>
                <a:defRPr/>
              </a:pPr>
              <a:t>‹#›</a:t>
            </a:fld>
            <a:endParaRPr lang="ru-RU">
              <a:solidFill>
                <a:srgbClr val="DEDEDE">
                  <a:shade val="50000"/>
                  <a:satMod val="200000"/>
                </a:srgbClr>
              </a:solidFill>
            </a:endParaRPr>
          </a:p>
        </p:txBody>
      </p:sp>
    </p:spTree>
    <p:extLst>
      <p:ext uri="{BB962C8B-B14F-4D97-AF65-F5344CB8AC3E}">
        <p14:creationId xmlns:p14="http://schemas.microsoft.com/office/powerpoint/2010/main" val="209425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4144" y="274320"/>
            <a:ext cx="9997440" cy="1143000"/>
          </a:xfrm>
        </p:spPr>
        <p:txBody>
          <a:bodyPr/>
          <a:lstStyle/>
          <a:p>
            <a:r>
              <a:rPr lang="ru-RU"/>
              <a:t>Образец заголовка</a:t>
            </a:r>
            <a:endParaRPr lang="en-US"/>
          </a:p>
        </p:txBody>
      </p:sp>
      <p:sp>
        <p:nvSpPr>
          <p:cNvPr id="3" name="Содержимое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94C15065-8154-432B-9889-B59B68A91D29}" type="datetimeFigureOut">
              <a:rPr lang="ru-RU">
                <a:solidFill>
                  <a:srgbClr val="DEDEDE">
                    <a:shade val="50000"/>
                    <a:satMod val="200000"/>
                  </a:srgbClr>
                </a:solidFill>
              </a:rPr>
              <a:pPr>
                <a:defRPr/>
              </a:pPr>
              <a:t>14.10.2021</a:t>
            </a:fld>
            <a:endParaRPr lang="ru-RU">
              <a:solidFill>
                <a:srgbClr val="DEDEDE">
                  <a:shade val="50000"/>
                  <a:satMod val="200000"/>
                </a:srgbClr>
              </a:solidFill>
            </a:endParaRPr>
          </a:p>
        </p:txBody>
      </p:sp>
      <p:sp>
        <p:nvSpPr>
          <p:cNvPr id="6" name="Нижний колонтитул 9"/>
          <p:cNvSpPr>
            <a:spLocks noGrp="1"/>
          </p:cNvSpPr>
          <p:nvPr>
            <p:ph type="ftr" sz="quarter" idx="11"/>
          </p:nvPr>
        </p:nvSpPr>
        <p:spPr/>
        <p:txBody>
          <a:bodyPr/>
          <a:lstStyle>
            <a:lvl1pPr>
              <a:defRPr/>
            </a:lvl1pPr>
          </a:lstStyle>
          <a:p>
            <a:pPr>
              <a:defRPr/>
            </a:pPr>
            <a:endParaRPr lang="ru-RU">
              <a:solidFill>
                <a:srgbClr val="DEDEDE">
                  <a:shade val="50000"/>
                  <a:satMod val="200000"/>
                </a:srgbClr>
              </a:solidFill>
            </a:endParaRPr>
          </a:p>
        </p:txBody>
      </p:sp>
      <p:sp>
        <p:nvSpPr>
          <p:cNvPr id="7" name="Номер слайда 21"/>
          <p:cNvSpPr>
            <a:spLocks noGrp="1"/>
          </p:cNvSpPr>
          <p:nvPr>
            <p:ph type="sldNum" sz="quarter" idx="12"/>
          </p:nvPr>
        </p:nvSpPr>
        <p:spPr/>
        <p:txBody>
          <a:bodyPr/>
          <a:lstStyle>
            <a:lvl1pPr>
              <a:defRPr/>
            </a:lvl1pPr>
          </a:lstStyle>
          <a:p>
            <a:pPr>
              <a:defRPr/>
            </a:pPr>
            <a:fld id="{CFDFDB83-988D-4909-BE25-CDDAA72D0B66}" type="slidenum">
              <a:rPr lang="ru-RU">
                <a:solidFill>
                  <a:srgbClr val="DEDEDE">
                    <a:shade val="50000"/>
                    <a:satMod val="200000"/>
                  </a:srgbClr>
                </a:solidFill>
              </a:rPr>
              <a:pPr>
                <a:defRPr/>
              </a:pPr>
              <a:t>‹#›</a:t>
            </a:fld>
            <a:endParaRPr lang="ru-RU">
              <a:solidFill>
                <a:srgbClr val="DEDEDE">
                  <a:shade val="50000"/>
                  <a:satMod val="200000"/>
                </a:srgbClr>
              </a:solidFill>
            </a:endParaRPr>
          </a:p>
        </p:txBody>
      </p:sp>
    </p:spTree>
    <p:extLst>
      <p:ext uri="{BB962C8B-B14F-4D97-AF65-F5344CB8AC3E}">
        <p14:creationId xmlns:p14="http://schemas.microsoft.com/office/powerpoint/2010/main" val="8808665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5160336"/>
            <a:ext cx="10972800" cy="1143000"/>
          </a:xfrm>
        </p:spPr>
        <p:txBody>
          <a:bodyPr/>
          <a:lstStyle>
            <a:lvl1pPr algn="ctr">
              <a:defRPr sz="4500" b="1" cap="none" baseline="0"/>
            </a:lvl1pPr>
            <a:extLst/>
          </a:lstStyle>
          <a:p>
            <a:r>
              <a:rPr lang="ru-RU"/>
              <a:t>Образец заголовка</a:t>
            </a:r>
            <a:endParaRPr lang="en-US"/>
          </a:p>
        </p:txBody>
      </p:sp>
      <p:sp>
        <p:nvSpPr>
          <p:cNvPr id="3" name="Текст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a:t>Образец текста</a:t>
            </a:r>
          </a:p>
        </p:txBody>
      </p:sp>
      <p:sp>
        <p:nvSpPr>
          <p:cNvPr id="4" name="Текст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a:t>Образец текста</a:t>
            </a:r>
          </a:p>
        </p:txBody>
      </p:sp>
      <p:sp>
        <p:nvSpPr>
          <p:cNvPr id="5" name="Содержимое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Содержимое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7368460A-31A3-4EDA-9DD8-1ADD3E485B06}" type="datetimeFigureOut">
              <a:rPr lang="ru-RU">
                <a:solidFill>
                  <a:srgbClr val="DEDEDE">
                    <a:shade val="50000"/>
                    <a:satMod val="200000"/>
                  </a:srgbClr>
                </a:solidFill>
              </a:rPr>
              <a:pPr>
                <a:defRPr/>
              </a:pPr>
              <a:t>14.10.2021</a:t>
            </a:fld>
            <a:endParaRPr lang="ru-RU">
              <a:solidFill>
                <a:srgbClr val="DEDEDE">
                  <a:shade val="50000"/>
                  <a:satMod val="200000"/>
                </a:srgbClr>
              </a:solidFill>
            </a:endParaRPr>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solidFill>
                <a:srgbClr val="DEDEDE">
                  <a:shade val="50000"/>
                  <a:satMod val="200000"/>
                </a:srgbClr>
              </a:solidFill>
            </a:endParaRPr>
          </a:p>
        </p:txBody>
      </p:sp>
      <p:sp>
        <p:nvSpPr>
          <p:cNvPr id="9" name="Номер слайда 8"/>
          <p:cNvSpPr>
            <a:spLocks noGrp="1"/>
          </p:cNvSpPr>
          <p:nvPr>
            <p:ph type="sldNum" sz="quarter" idx="12"/>
          </p:nvPr>
        </p:nvSpPr>
        <p:spPr/>
        <p:txBody>
          <a:bodyPr/>
          <a:lstStyle>
            <a:lvl1pPr>
              <a:defRPr/>
            </a:lvl1pPr>
            <a:extLst/>
          </a:lstStyle>
          <a:p>
            <a:pPr>
              <a:defRPr/>
            </a:pPr>
            <a:fld id="{DD65C591-621B-46A7-9E7E-4A878999C5EC}" type="slidenum">
              <a:rPr lang="ru-RU">
                <a:solidFill>
                  <a:srgbClr val="DEDEDE">
                    <a:shade val="50000"/>
                    <a:satMod val="200000"/>
                  </a:srgbClr>
                </a:solidFill>
              </a:rPr>
              <a:pPr>
                <a:defRPr/>
              </a:pPr>
              <a:t>‹#›</a:t>
            </a:fld>
            <a:endParaRPr lang="ru-RU">
              <a:solidFill>
                <a:srgbClr val="DEDEDE">
                  <a:shade val="50000"/>
                  <a:satMod val="200000"/>
                </a:srgbClr>
              </a:solidFill>
            </a:endParaRPr>
          </a:p>
        </p:txBody>
      </p:sp>
    </p:spTree>
    <p:extLst>
      <p:ext uri="{BB962C8B-B14F-4D97-AF65-F5344CB8AC3E}">
        <p14:creationId xmlns:p14="http://schemas.microsoft.com/office/powerpoint/2010/main" val="20935246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4144" y="274320"/>
            <a:ext cx="9997440" cy="1143000"/>
          </a:xfrm>
        </p:spPr>
        <p:txBody>
          <a:bodyPr/>
          <a:lstStyle/>
          <a:p>
            <a:r>
              <a:rPr lang="ru-RU"/>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33D438FB-B80D-473E-A3E6-1074B6CC1AFB}" type="datetimeFigureOut">
              <a:rPr lang="ru-RU">
                <a:solidFill>
                  <a:srgbClr val="DEDEDE">
                    <a:shade val="50000"/>
                    <a:satMod val="200000"/>
                  </a:srgbClr>
                </a:solidFill>
              </a:rPr>
              <a:pPr>
                <a:defRPr/>
              </a:pPr>
              <a:t>14.10.2021</a:t>
            </a:fld>
            <a:endParaRPr lang="ru-RU">
              <a:solidFill>
                <a:srgbClr val="DEDEDE">
                  <a:shade val="50000"/>
                  <a:satMod val="200000"/>
                </a:srgbClr>
              </a:solidFill>
            </a:endParaRPr>
          </a:p>
        </p:txBody>
      </p:sp>
      <p:sp>
        <p:nvSpPr>
          <p:cNvPr id="4" name="Нижний колонтитул 9"/>
          <p:cNvSpPr>
            <a:spLocks noGrp="1"/>
          </p:cNvSpPr>
          <p:nvPr>
            <p:ph type="ftr" sz="quarter" idx="11"/>
          </p:nvPr>
        </p:nvSpPr>
        <p:spPr/>
        <p:txBody>
          <a:bodyPr/>
          <a:lstStyle>
            <a:lvl1pPr>
              <a:defRPr/>
            </a:lvl1pPr>
          </a:lstStyle>
          <a:p>
            <a:pPr>
              <a:defRPr/>
            </a:pPr>
            <a:endParaRPr lang="ru-RU">
              <a:solidFill>
                <a:srgbClr val="DEDEDE">
                  <a:shade val="50000"/>
                  <a:satMod val="200000"/>
                </a:srgbClr>
              </a:solidFill>
            </a:endParaRPr>
          </a:p>
        </p:txBody>
      </p:sp>
      <p:sp>
        <p:nvSpPr>
          <p:cNvPr id="5" name="Номер слайда 21"/>
          <p:cNvSpPr>
            <a:spLocks noGrp="1"/>
          </p:cNvSpPr>
          <p:nvPr>
            <p:ph type="sldNum" sz="quarter" idx="12"/>
          </p:nvPr>
        </p:nvSpPr>
        <p:spPr/>
        <p:txBody>
          <a:bodyPr/>
          <a:lstStyle>
            <a:lvl1pPr>
              <a:defRPr/>
            </a:lvl1pPr>
          </a:lstStyle>
          <a:p>
            <a:pPr>
              <a:defRPr/>
            </a:pPr>
            <a:fld id="{60987DCD-2AE7-4165-9DB6-928C3C6F7F30}" type="slidenum">
              <a:rPr lang="ru-RU">
                <a:solidFill>
                  <a:srgbClr val="DEDEDE">
                    <a:shade val="50000"/>
                    <a:satMod val="200000"/>
                  </a:srgbClr>
                </a:solidFill>
              </a:rPr>
              <a:pPr>
                <a:defRPr/>
              </a:pPr>
              <a:t>‹#›</a:t>
            </a:fld>
            <a:endParaRPr lang="ru-RU">
              <a:solidFill>
                <a:srgbClr val="DEDEDE">
                  <a:shade val="50000"/>
                  <a:satMod val="200000"/>
                </a:srgbClr>
              </a:solidFill>
            </a:endParaRPr>
          </a:p>
        </p:txBody>
      </p:sp>
    </p:spTree>
    <p:extLst>
      <p:ext uri="{BB962C8B-B14F-4D97-AF65-F5344CB8AC3E}">
        <p14:creationId xmlns:p14="http://schemas.microsoft.com/office/powerpoint/2010/main" val="10505026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p:nvPr/>
        </p:nvSpPr>
        <p:spPr>
          <a:xfrm>
            <a:off x="1352552" y="0"/>
            <a:ext cx="10839449"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Прямоугольник 2"/>
          <p:cNvSpPr/>
          <p:nvPr/>
        </p:nvSpPr>
        <p:spPr bwMode="invGray">
          <a:xfrm>
            <a:off x="1352551" y="0"/>
            <a:ext cx="97367"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 name="Дата 1"/>
          <p:cNvSpPr>
            <a:spLocks noGrp="1"/>
          </p:cNvSpPr>
          <p:nvPr>
            <p:ph type="dt" sz="half" idx="10"/>
          </p:nvPr>
        </p:nvSpPr>
        <p:spPr/>
        <p:txBody>
          <a:bodyPr/>
          <a:lstStyle>
            <a:lvl1pPr>
              <a:defRPr/>
            </a:lvl1pPr>
            <a:extLst/>
          </a:lstStyle>
          <a:p>
            <a:pPr>
              <a:defRPr/>
            </a:pPr>
            <a:fld id="{59549003-8042-46E5-913C-3B491F65C2A4}" type="datetimeFigureOut">
              <a:rPr lang="ru-RU">
                <a:solidFill>
                  <a:srgbClr val="DEDEDE">
                    <a:shade val="50000"/>
                    <a:satMod val="200000"/>
                  </a:srgbClr>
                </a:solidFill>
              </a:rPr>
              <a:pPr>
                <a:defRPr/>
              </a:pPr>
              <a:t>14.10.2021</a:t>
            </a:fld>
            <a:endParaRPr lang="ru-RU">
              <a:solidFill>
                <a:srgbClr val="DEDEDE">
                  <a:shade val="50000"/>
                  <a:satMod val="200000"/>
                </a:srgbClr>
              </a:solidFill>
            </a:endParaRPr>
          </a:p>
        </p:txBody>
      </p:sp>
      <p:sp>
        <p:nvSpPr>
          <p:cNvPr id="5" name="Нижний колонтитул 2"/>
          <p:cNvSpPr>
            <a:spLocks noGrp="1"/>
          </p:cNvSpPr>
          <p:nvPr>
            <p:ph type="ftr" sz="quarter" idx="11"/>
          </p:nvPr>
        </p:nvSpPr>
        <p:spPr/>
        <p:txBody>
          <a:bodyPr/>
          <a:lstStyle>
            <a:lvl1pPr>
              <a:defRPr/>
            </a:lvl1pPr>
            <a:extLst/>
          </a:lstStyle>
          <a:p>
            <a:pPr>
              <a:defRPr/>
            </a:pPr>
            <a:endParaRPr lang="ru-RU">
              <a:solidFill>
                <a:srgbClr val="DEDEDE">
                  <a:shade val="50000"/>
                  <a:satMod val="200000"/>
                </a:srgbClr>
              </a:solidFill>
            </a:endParaRPr>
          </a:p>
        </p:txBody>
      </p:sp>
      <p:sp>
        <p:nvSpPr>
          <p:cNvPr id="6" name="Номер слайда 3"/>
          <p:cNvSpPr>
            <a:spLocks noGrp="1"/>
          </p:cNvSpPr>
          <p:nvPr>
            <p:ph type="sldNum" sz="quarter" idx="12"/>
          </p:nvPr>
        </p:nvSpPr>
        <p:spPr/>
        <p:txBody>
          <a:bodyPr/>
          <a:lstStyle>
            <a:lvl1pPr>
              <a:defRPr/>
            </a:lvl1pPr>
            <a:extLst/>
          </a:lstStyle>
          <a:p>
            <a:pPr>
              <a:defRPr/>
            </a:pPr>
            <a:fld id="{71B2ECC8-90A0-40A1-BB0E-A3EA25C5907F}" type="slidenum">
              <a:rPr lang="ru-RU">
                <a:solidFill>
                  <a:srgbClr val="DEDEDE">
                    <a:shade val="50000"/>
                    <a:satMod val="200000"/>
                  </a:srgbClr>
                </a:solidFill>
              </a:rPr>
              <a:pPr>
                <a:defRPr/>
              </a:pPr>
              <a:t>‹#›</a:t>
            </a:fld>
            <a:endParaRPr lang="ru-RU">
              <a:solidFill>
                <a:srgbClr val="DEDEDE">
                  <a:shade val="50000"/>
                  <a:satMod val="200000"/>
                </a:srgbClr>
              </a:solidFill>
            </a:endParaRPr>
          </a:p>
        </p:txBody>
      </p:sp>
    </p:spTree>
    <p:extLst>
      <p:ext uri="{BB962C8B-B14F-4D97-AF65-F5344CB8AC3E}">
        <p14:creationId xmlns:p14="http://schemas.microsoft.com/office/powerpoint/2010/main" val="37933696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lang="ru-RU"/>
              <a:t>Образец заголовка</a:t>
            </a:r>
            <a:endParaRPr lang="en-US"/>
          </a:p>
        </p:txBody>
      </p:sp>
      <p:sp>
        <p:nvSpPr>
          <p:cNvPr id="3" name="Текст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a:t>Образец текста</a:t>
            </a:r>
          </a:p>
        </p:txBody>
      </p:sp>
      <p:sp>
        <p:nvSpPr>
          <p:cNvPr id="4" name="Содержимое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9F36C84E-B908-4A96-8FDC-644960E9634B}" type="datetimeFigureOut">
              <a:rPr lang="ru-RU">
                <a:solidFill>
                  <a:srgbClr val="DEDEDE">
                    <a:shade val="50000"/>
                    <a:satMod val="200000"/>
                  </a:srgbClr>
                </a:solidFill>
              </a:rPr>
              <a:pPr>
                <a:defRPr/>
              </a:pPr>
              <a:t>14.10.2021</a:t>
            </a:fld>
            <a:endParaRPr lang="ru-RU">
              <a:solidFill>
                <a:srgbClr val="DEDEDE">
                  <a:shade val="50000"/>
                  <a:satMod val="200000"/>
                </a:srgbClr>
              </a:solidFill>
            </a:endParaRPr>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solidFill>
                <a:srgbClr val="DEDEDE">
                  <a:shade val="50000"/>
                  <a:satMod val="200000"/>
                </a:srgbClr>
              </a:solidFill>
            </a:endParaRPr>
          </a:p>
        </p:txBody>
      </p:sp>
      <p:sp>
        <p:nvSpPr>
          <p:cNvPr id="7" name="Номер слайда 6"/>
          <p:cNvSpPr>
            <a:spLocks noGrp="1"/>
          </p:cNvSpPr>
          <p:nvPr>
            <p:ph type="sldNum" sz="quarter" idx="12"/>
          </p:nvPr>
        </p:nvSpPr>
        <p:spPr/>
        <p:txBody>
          <a:bodyPr/>
          <a:lstStyle>
            <a:lvl1pPr>
              <a:defRPr/>
            </a:lvl1pPr>
            <a:extLst/>
          </a:lstStyle>
          <a:p>
            <a:pPr>
              <a:defRPr/>
            </a:pPr>
            <a:fld id="{40492D39-6A9D-4744-9AF6-55DF3ABB1EBB}" type="slidenum">
              <a:rPr lang="ru-RU">
                <a:solidFill>
                  <a:srgbClr val="DEDEDE">
                    <a:shade val="50000"/>
                    <a:satMod val="200000"/>
                  </a:srgbClr>
                </a:solidFill>
              </a:rPr>
              <a:pPr>
                <a:defRPr/>
              </a:pPr>
              <a:t>‹#›</a:t>
            </a:fld>
            <a:endParaRPr lang="ru-RU">
              <a:solidFill>
                <a:srgbClr val="DEDEDE">
                  <a:shade val="50000"/>
                  <a:satMod val="200000"/>
                </a:srgbClr>
              </a:solidFill>
            </a:endParaRPr>
          </a:p>
        </p:txBody>
      </p:sp>
    </p:spTree>
    <p:extLst>
      <p:ext uri="{BB962C8B-B14F-4D97-AF65-F5344CB8AC3E}">
        <p14:creationId xmlns:p14="http://schemas.microsoft.com/office/powerpoint/2010/main" val="21825118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fontAlgn="base">
              <a:lnSpc>
                <a:spcPts val="3000"/>
              </a:lnSpc>
              <a:spcBef>
                <a:spcPts val="600"/>
              </a:spcBef>
              <a:spcAft>
                <a:spcPct val="0"/>
              </a:spcAft>
              <a:buClr>
                <a:srgbClr val="53548A"/>
              </a:buClr>
              <a:buSzPct val="80000"/>
              <a:buFont typeface="Wingdings 2"/>
              <a:buNone/>
              <a:defRPr/>
            </a:pPr>
            <a:endParaRPr lang="en-US" sz="3200">
              <a:solidFill>
                <a:prstClr val="black"/>
              </a:solidFill>
              <a:cs typeface="Arial" pitchFamily="34" charset="0"/>
            </a:endParaRPr>
          </a:p>
        </p:txBody>
      </p:sp>
      <p:sp>
        <p:nvSpPr>
          <p:cNvPr id="6" name="Блок-схема: процесс 5"/>
          <p:cNvSpPr/>
          <p:nvPr/>
        </p:nvSpPr>
        <p:spPr>
          <a:xfrm rot="19468671">
            <a:off x="529167" y="954089"/>
            <a:ext cx="9144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Блок-схема: процесс 6"/>
          <p:cNvSpPr/>
          <p:nvPr/>
        </p:nvSpPr>
        <p:spPr>
          <a:xfrm rot="2103354" flipH="1">
            <a:off x="6671734" y="936625"/>
            <a:ext cx="865717"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 name="Заголовок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lang="ru-RU"/>
              <a:t>Образец заголовка</a:t>
            </a:r>
            <a:endParaRPr lang="en-US"/>
          </a:p>
        </p:txBody>
      </p:sp>
      <p:sp>
        <p:nvSpPr>
          <p:cNvPr id="3" name="Рисунок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a:t>Вставка рисунка</a:t>
            </a:r>
            <a:endParaRPr lang="en-US" noProof="0" dirty="0"/>
          </a:p>
        </p:txBody>
      </p:sp>
      <p:sp>
        <p:nvSpPr>
          <p:cNvPr id="4" name="Текст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a:t>Образец текста</a:t>
            </a:r>
          </a:p>
        </p:txBody>
      </p:sp>
      <p:sp>
        <p:nvSpPr>
          <p:cNvPr id="8" name="Дата 4"/>
          <p:cNvSpPr>
            <a:spLocks noGrp="1"/>
          </p:cNvSpPr>
          <p:nvPr>
            <p:ph type="dt" sz="half" idx="10"/>
          </p:nvPr>
        </p:nvSpPr>
        <p:spPr/>
        <p:txBody>
          <a:bodyPr/>
          <a:lstStyle>
            <a:lvl1pPr>
              <a:defRPr/>
            </a:lvl1pPr>
            <a:extLst/>
          </a:lstStyle>
          <a:p>
            <a:pPr>
              <a:defRPr/>
            </a:pPr>
            <a:fld id="{D4A407A7-D86B-4A4F-9D55-FC35AA9A5866}" type="datetimeFigureOut">
              <a:rPr lang="ru-RU">
                <a:solidFill>
                  <a:srgbClr val="DEDEDE">
                    <a:shade val="50000"/>
                    <a:satMod val="200000"/>
                  </a:srgbClr>
                </a:solidFill>
              </a:rPr>
              <a:pPr>
                <a:defRPr/>
              </a:pPr>
              <a:t>14.10.2021</a:t>
            </a:fld>
            <a:endParaRPr lang="ru-RU">
              <a:solidFill>
                <a:srgbClr val="DEDEDE">
                  <a:shade val="50000"/>
                  <a:satMod val="200000"/>
                </a:srgbClr>
              </a:solidFill>
            </a:endParaRPr>
          </a:p>
        </p:txBody>
      </p:sp>
      <p:sp>
        <p:nvSpPr>
          <p:cNvPr id="9" name="Нижний колонтитул 5"/>
          <p:cNvSpPr>
            <a:spLocks noGrp="1"/>
          </p:cNvSpPr>
          <p:nvPr>
            <p:ph type="ftr" sz="quarter" idx="11"/>
          </p:nvPr>
        </p:nvSpPr>
        <p:spPr/>
        <p:txBody>
          <a:bodyPr/>
          <a:lstStyle>
            <a:lvl1pPr>
              <a:defRPr/>
            </a:lvl1pPr>
            <a:extLst/>
          </a:lstStyle>
          <a:p>
            <a:pPr>
              <a:defRPr/>
            </a:pPr>
            <a:endParaRPr lang="ru-RU">
              <a:solidFill>
                <a:srgbClr val="DEDEDE">
                  <a:shade val="50000"/>
                  <a:satMod val="200000"/>
                </a:srgbClr>
              </a:solidFill>
            </a:endParaRPr>
          </a:p>
        </p:txBody>
      </p:sp>
      <p:sp>
        <p:nvSpPr>
          <p:cNvPr id="10" name="Номер слайда 6"/>
          <p:cNvSpPr>
            <a:spLocks noGrp="1"/>
          </p:cNvSpPr>
          <p:nvPr>
            <p:ph type="sldNum" sz="quarter" idx="12"/>
          </p:nvPr>
        </p:nvSpPr>
        <p:spPr/>
        <p:txBody>
          <a:bodyPr/>
          <a:lstStyle>
            <a:lvl1pPr>
              <a:defRPr/>
            </a:lvl1pPr>
            <a:extLst/>
          </a:lstStyle>
          <a:p>
            <a:pPr>
              <a:defRPr/>
            </a:pPr>
            <a:fld id="{6A11B7EC-B0D2-42C9-8EE7-F0215E034F69}" type="slidenum">
              <a:rPr lang="ru-RU">
                <a:solidFill>
                  <a:srgbClr val="DEDEDE">
                    <a:shade val="50000"/>
                    <a:satMod val="200000"/>
                  </a:srgbClr>
                </a:solidFill>
              </a:rPr>
              <a:pPr>
                <a:defRPr/>
              </a:pPr>
              <a:t>‹#›</a:t>
            </a:fld>
            <a:endParaRPr lang="ru-RU">
              <a:solidFill>
                <a:srgbClr val="DEDEDE">
                  <a:shade val="50000"/>
                  <a:satMod val="200000"/>
                </a:srgbClr>
              </a:solidFill>
            </a:endParaRPr>
          </a:p>
        </p:txBody>
      </p:sp>
    </p:spTree>
    <p:extLst>
      <p:ext uri="{BB962C8B-B14F-4D97-AF65-F5344CB8AC3E}">
        <p14:creationId xmlns:p14="http://schemas.microsoft.com/office/powerpoint/2010/main" val="3828703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51F3A555-C554-4D96-B967-4C7A4CC1D91B}" type="datetimeFigureOut">
              <a:rPr lang="ru-RU">
                <a:solidFill>
                  <a:srgbClr val="DEDEDE">
                    <a:shade val="50000"/>
                    <a:satMod val="200000"/>
                  </a:srgbClr>
                </a:solidFill>
              </a:rPr>
              <a:pPr>
                <a:defRPr/>
              </a:pPr>
              <a:t>14.10.2021</a:t>
            </a:fld>
            <a:endParaRPr lang="ru-RU">
              <a:solidFill>
                <a:srgbClr val="DEDEDE">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endParaRPr lang="ru-RU">
              <a:solidFill>
                <a:srgbClr val="DEDEDE">
                  <a:shade val="50000"/>
                  <a:satMod val="200000"/>
                </a:srgbClr>
              </a:solidFill>
            </a:endParaRPr>
          </a:p>
        </p:txBody>
      </p:sp>
      <p:sp>
        <p:nvSpPr>
          <p:cNvPr id="6" name="Номер слайда 21"/>
          <p:cNvSpPr>
            <a:spLocks noGrp="1"/>
          </p:cNvSpPr>
          <p:nvPr>
            <p:ph type="sldNum" sz="quarter" idx="12"/>
          </p:nvPr>
        </p:nvSpPr>
        <p:spPr/>
        <p:txBody>
          <a:bodyPr/>
          <a:lstStyle>
            <a:lvl1pPr>
              <a:defRPr/>
            </a:lvl1pPr>
          </a:lstStyle>
          <a:p>
            <a:pPr>
              <a:defRPr/>
            </a:pPr>
            <a:fld id="{C99D9FCD-9C5F-4FB5-BE3E-12259FC27A97}" type="slidenum">
              <a:rPr lang="ru-RU">
                <a:solidFill>
                  <a:srgbClr val="DEDEDE">
                    <a:shade val="50000"/>
                    <a:satMod val="200000"/>
                  </a:srgbClr>
                </a:solidFill>
              </a:rPr>
              <a:pPr>
                <a:defRPr/>
              </a:pPr>
              <a:t>‹#›</a:t>
            </a:fld>
            <a:endParaRPr lang="ru-RU">
              <a:solidFill>
                <a:srgbClr val="DEDEDE">
                  <a:shade val="50000"/>
                  <a:satMod val="200000"/>
                </a:srgbClr>
              </a:solidFill>
            </a:endParaRPr>
          </a:p>
        </p:txBody>
      </p:sp>
    </p:spTree>
    <p:extLst>
      <p:ext uri="{BB962C8B-B14F-4D97-AF65-F5344CB8AC3E}">
        <p14:creationId xmlns:p14="http://schemas.microsoft.com/office/powerpoint/2010/main" val="22374692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44000" y="274640"/>
            <a:ext cx="2438400" cy="5851525"/>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1524000" y="274641"/>
            <a:ext cx="7416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5D9B1EF0-1D22-4BA3-AA01-B1C1EF42ADDD}" type="datetimeFigureOut">
              <a:rPr lang="ru-RU">
                <a:solidFill>
                  <a:srgbClr val="DEDEDE">
                    <a:shade val="50000"/>
                    <a:satMod val="200000"/>
                  </a:srgbClr>
                </a:solidFill>
              </a:rPr>
              <a:pPr>
                <a:defRPr/>
              </a:pPr>
              <a:t>14.10.2021</a:t>
            </a:fld>
            <a:endParaRPr lang="ru-RU">
              <a:solidFill>
                <a:srgbClr val="DEDEDE">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endParaRPr lang="ru-RU">
              <a:solidFill>
                <a:srgbClr val="DEDEDE">
                  <a:shade val="50000"/>
                  <a:satMod val="200000"/>
                </a:srgbClr>
              </a:solidFill>
            </a:endParaRPr>
          </a:p>
        </p:txBody>
      </p:sp>
      <p:sp>
        <p:nvSpPr>
          <p:cNvPr id="6" name="Номер слайда 21"/>
          <p:cNvSpPr>
            <a:spLocks noGrp="1"/>
          </p:cNvSpPr>
          <p:nvPr>
            <p:ph type="sldNum" sz="quarter" idx="12"/>
          </p:nvPr>
        </p:nvSpPr>
        <p:spPr/>
        <p:txBody>
          <a:bodyPr/>
          <a:lstStyle>
            <a:lvl1pPr>
              <a:defRPr/>
            </a:lvl1pPr>
          </a:lstStyle>
          <a:p>
            <a:pPr>
              <a:defRPr/>
            </a:pPr>
            <a:fld id="{8DADACBD-F28C-4331-A268-A3D9C0D8C7DA}" type="slidenum">
              <a:rPr lang="ru-RU">
                <a:solidFill>
                  <a:srgbClr val="DEDEDE">
                    <a:shade val="50000"/>
                    <a:satMod val="200000"/>
                  </a:srgbClr>
                </a:solidFill>
              </a:rPr>
              <a:pPr>
                <a:defRPr/>
              </a:pPr>
              <a:t>‹#›</a:t>
            </a:fld>
            <a:endParaRPr lang="ru-RU">
              <a:solidFill>
                <a:srgbClr val="DEDEDE">
                  <a:shade val="50000"/>
                  <a:satMod val="200000"/>
                </a:srgbClr>
              </a:solidFill>
            </a:endParaRPr>
          </a:p>
        </p:txBody>
      </p:sp>
    </p:spTree>
    <p:extLst>
      <p:ext uri="{BB962C8B-B14F-4D97-AF65-F5344CB8AC3E}">
        <p14:creationId xmlns:p14="http://schemas.microsoft.com/office/powerpoint/2010/main" val="914853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739185BA-3D1D-472F-A5D7-AC3AFE004661}" type="datetimeFigureOut">
              <a:rPr lang="ru-RU" smtClean="0"/>
              <a:pPr/>
              <a:t>14.10.2021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89F50-2D51-4E40-99C7-8D8530786389}" type="slidenum">
              <a:rPr lang="ru-RU" smtClean="0"/>
              <a:pPr/>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893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739185BA-3D1D-472F-A5D7-AC3AFE004661}" type="datetimeFigureOut">
              <a:rPr lang="ru-RU" smtClean="0"/>
              <a:t>14.10.2021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89F50-2D51-4E40-99C7-8D8530786389}" type="slidenum">
              <a:rPr lang="ru-RU" smtClean="0"/>
              <a:t>‹#›</a:t>
            </a:fld>
            <a:endParaRPr lang="ru-RU"/>
          </a:p>
        </p:txBody>
      </p:sp>
    </p:spTree>
    <p:extLst>
      <p:ext uri="{BB962C8B-B14F-4D97-AF65-F5344CB8AC3E}">
        <p14:creationId xmlns:p14="http://schemas.microsoft.com/office/powerpoint/2010/main" val="12742809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39185BA-3D1D-472F-A5D7-AC3AFE004661}" type="datetimeFigureOut">
              <a:rPr lang="ru-RU" smtClean="0"/>
              <a:pPr/>
              <a:t>14.10.2021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89F50-2D51-4E40-99C7-8D8530786389}" type="slidenum">
              <a:rPr lang="ru-RU" smtClean="0"/>
              <a:pPr/>
              <a:t>‹#›</a:t>
            </a:fld>
            <a:endParaRPr lang="ru-RU"/>
          </a:p>
        </p:txBody>
      </p:sp>
    </p:spTree>
    <p:extLst>
      <p:ext uri="{BB962C8B-B14F-4D97-AF65-F5344CB8AC3E}">
        <p14:creationId xmlns:p14="http://schemas.microsoft.com/office/powerpoint/2010/main" val="26751152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39185BA-3D1D-472F-A5D7-AC3AFE004661}" type="datetimeFigureOut">
              <a:rPr lang="ru-RU" smtClean="0"/>
              <a:pPr/>
              <a:t>14.10.2021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89F50-2D51-4E40-99C7-8D8530786389}" type="slidenum">
              <a:rPr lang="ru-RU" smtClean="0"/>
              <a:pPr/>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99718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739185BA-3D1D-472F-A5D7-AC3AFE004661}" type="datetimeFigureOut">
              <a:rPr lang="ru-RU" smtClean="0"/>
              <a:pPr/>
              <a:t>14.10.2021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89F50-2D51-4E40-99C7-8D8530786389}" type="slidenum">
              <a:rPr lang="ru-RU" smtClean="0"/>
              <a:pPr/>
              <a:t>‹#›</a:t>
            </a:fld>
            <a:endParaRPr lang="ru-RU"/>
          </a:p>
        </p:txBody>
      </p:sp>
    </p:spTree>
    <p:extLst>
      <p:ext uri="{BB962C8B-B14F-4D97-AF65-F5344CB8AC3E}">
        <p14:creationId xmlns:p14="http://schemas.microsoft.com/office/powerpoint/2010/main" val="40780463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39185BA-3D1D-472F-A5D7-AC3AFE004661}" type="datetimeFigureOut">
              <a:rPr lang="ru-RU" smtClean="0"/>
              <a:pPr/>
              <a:t>14.10.2021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89F50-2D51-4E40-99C7-8D8530786389}" type="slidenum">
              <a:rPr lang="ru-RU" smtClean="0"/>
              <a:pPr/>
              <a:t>‹#›</a:t>
            </a:fld>
            <a:endParaRPr lang="ru-RU"/>
          </a:p>
        </p:txBody>
      </p:sp>
    </p:spTree>
    <p:extLst>
      <p:ext uri="{BB962C8B-B14F-4D97-AF65-F5344CB8AC3E}">
        <p14:creationId xmlns:p14="http://schemas.microsoft.com/office/powerpoint/2010/main" val="27844954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739185BA-3D1D-472F-A5D7-AC3AFE004661}" type="datetimeFigureOut">
              <a:rPr lang="ru-RU" smtClean="0"/>
              <a:pPr/>
              <a:t>14.10.2021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89F50-2D51-4E40-99C7-8D8530786389}" type="slidenum">
              <a:rPr lang="ru-RU" smtClean="0"/>
              <a:pPr/>
              <a:t>‹#›</a:t>
            </a:fld>
            <a:endParaRPr lang="ru-RU"/>
          </a:p>
        </p:txBody>
      </p:sp>
    </p:spTree>
    <p:extLst>
      <p:ext uri="{BB962C8B-B14F-4D97-AF65-F5344CB8AC3E}">
        <p14:creationId xmlns:p14="http://schemas.microsoft.com/office/powerpoint/2010/main" val="7411943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39185BA-3D1D-472F-A5D7-AC3AFE004661}" type="datetimeFigureOut">
              <a:rPr lang="ru-RU" smtClean="0"/>
              <a:pPr/>
              <a:t>14.10.2021</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B1989F50-2D51-4E40-99C7-8D8530786389}" type="slidenum">
              <a:rPr lang="ru-RU" smtClean="0"/>
              <a:pPr/>
              <a:t>‹#›</a:t>
            </a:fld>
            <a:endParaRPr lang="ru-RU"/>
          </a:p>
        </p:txBody>
      </p:sp>
    </p:spTree>
    <p:extLst>
      <p:ext uri="{BB962C8B-B14F-4D97-AF65-F5344CB8AC3E}">
        <p14:creationId xmlns:p14="http://schemas.microsoft.com/office/powerpoint/2010/main" val="17192793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39185BA-3D1D-472F-A5D7-AC3AFE004661}" type="datetimeFigureOut">
              <a:rPr lang="ru-RU" smtClean="0"/>
              <a:pPr/>
              <a:t>14.10.2021</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1989F50-2D51-4E40-99C7-8D8530786389}" type="slidenum">
              <a:rPr lang="ru-RU" smtClean="0">
                <a:solidFill>
                  <a:srgbClr val="637052"/>
                </a:solidFill>
              </a:rPr>
              <a:pPr/>
              <a:t>‹#›</a:t>
            </a:fld>
            <a:endParaRPr lang="ru-RU">
              <a:solidFill>
                <a:srgbClr val="637052"/>
              </a:solidFill>
            </a:endParaRPr>
          </a:p>
        </p:txBody>
      </p:sp>
    </p:spTree>
    <p:extLst>
      <p:ext uri="{BB962C8B-B14F-4D97-AF65-F5344CB8AC3E}">
        <p14:creationId xmlns:p14="http://schemas.microsoft.com/office/powerpoint/2010/main" val="1761234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39185BA-3D1D-472F-A5D7-AC3AFE004661}" type="datetimeFigureOut">
              <a:rPr lang="ru-RU" smtClean="0"/>
              <a:pPr/>
              <a:t>14.10.2021</a:t>
            </a:fld>
            <a:endParaRPr lang="ru-RU"/>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989F50-2D51-4E40-99C7-8D8530786389}" type="slidenum">
              <a:rPr lang="ru-RU" smtClean="0"/>
              <a:pPr/>
              <a:t>‹#›</a:t>
            </a:fld>
            <a:endParaRPr lang="ru-RU"/>
          </a:p>
        </p:txBody>
      </p:sp>
    </p:spTree>
    <p:extLst>
      <p:ext uri="{BB962C8B-B14F-4D97-AF65-F5344CB8AC3E}">
        <p14:creationId xmlns:p14="http://schemas.microsoft.com/office/powerpoint/2010/main" val="22397923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39185BA-3D1D-472F-A5D7-AC3AFE004661}" type="datetimeFigureOut">
              <a:rPr lang="ru-RU" smtClean="0"/>
              <a:pPr/>
              <a:t>14.10.2021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89F50-2D51-4E40-99C7-8D8530786389}" type="slidenum">
              <a:rPr lang="ru-RU" smtClean="0"/>
              <a:pPr/>
              <a:t>‹#›</a:t>
            </a:fld>
            <a:endParaRPr lang="ru-RU"/>
          </a:p>
        </p:txBody>
      </p:sp>
    </p:spTree>
    <p:extLst>
      <p:ext uri="{BB962C8B-B14F-4D97-AF65-F5344CB8AC3E}">
        <p14:creationId xmlns:p14="http://schemas.microsoft.com/office/powerpoint/2010/main" val="7196779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39185BA-3D1D-472F-A5D7-AC3AFE004661}" type="datetimeFigureOut">
              <a:rPr lang="ru-RU" smtClean="0"/>
              <a:pPr/>
              <a:t>14.10.2021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89F50-2D51-4E40-99C7-8D8530786389}" type="slidenum">
              <a:rPr lang="ru-RU" smtClean="0"/>
              <a:pPr/>
              <a:t>‹#›</a:t>
            </a:fld>
            <a:endParaRPr lang="ru-RU"/>
          </a:p>
        </p:txBody>
      </p:sp>
    </p:spTree>
    <p:extLst>
      <p:ext uri="{BB962C8B-B14F-4D97-AF65-F5344CB8AC3E}">
        <p14:creationId xmlns:p14="http://schemas.microsoft.com/office/powerpoint/2010/main" val="3118450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39185BA-3D1D-472F-A5D7-AC3AFE004661}" type="datetimeFigureOut">
              <a:rPr lang="ru-RU" smtClean="0"/>
              <a:t>14.10.2021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89F50-2D51-4E40-99C7-8D8530786389}" type="slidenum">
              <a:rPr lang="ru-RU" smtClean="0"/>
              <a:t>‹#›</a:t>
            </a:fld>
            <a:endParaRPr lang="ru-RU"/>
          </a:p>
        </p:txBody>
      </p:sp>
    </p:spTree>
    <p:extLst>
      <p:ext uri="{BB962C8B-B14F-4D97-AF65-F5344CB8AC3E}">
        <p14:creationId xmlns:p14="http://schemas.microsoft.com/office/powerpoint/2010/main" val="650068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739185BA-3D1D-472F-A5D7-AC3AFE004661}" type="datetimeFigureOut">
              <a:rPr lang="ru-RU" smtClean="0"/>
              <a:t>14.10.2021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89F50-2D51-4E40-99C7-8D8530786389}" type="slidenum">
              <a:rPr lang="ru-RU" smtClean="0"/>
              <a:t>‹#›</a:t>
            </a:fld>
            <a:endParaRPr lang="ru-RU"/>
          </a:p>
        </p:txBody>
      </p:sp>
    </p:spTree>
    <p:extLst>
      <p:ext uri="{BB962C8B-B14F-4D97-AF65-F5344CB8AC3E}">
        <p14:creationId xmlns:p14="http://schemas.microsoft.com/office/powerpoint/2010/main" val="2254778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39185BA-3D1D-472F-A5D7-AC3AFE004661}" type="datetimeFigureOut">
              <a:rPr lang="ru-RU" smtClean="0"/>
              <a:t>14.10.2021</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B1989F50-2D51-4E40-99C7-8D8530786389}" type="slidenum">
              <a:rPr lang="ru-RU" smtClean="0"/>
              <a:t>‹#›</a:t>
            </a:fld>
            <a:endParaRPr lang="ru-RU"/>
          </a:p>
        </p:txBody>
      </p:sp>
    </p:spTree>
    <p:extLst>
      <p:ext uri="{BB962C8B-B14F-4D97-AF65-F5344CB8AC3E}">
        <p14:creationId xmlns:p14="http://schemas.microsoft.com/office/powerpoint/2010/main" val="1428895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39185BA-3D1D-472F-A5D7-AC3AFE004661}" type="datetimeFigureOut">
              <a:rPr lang="ru-RU" smtClean="0"/>
              <a:t>14.10.2021</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1989F50-2D51-4E40-99C7-8D8530786389}" type="slidenum">
              <a:rPr lang="ru-RU" smtClean="0"/>
              <a:t>‹#›</a:t>
            </a:fld>
            <a:endParaRPr lang="ru-RU"/>
          </a:p>
        </p:txBody>
      </p:sp>
    </p:spTree>
    <p:extLst>
      <p:ext uri="{BB962C8B-B14F-4D97-AF65-F5344CB8AC3E}">
        <p14:creationId xmlns:p14="http://schemas.microsoft.com/office/powerpoint/2010/main" val="3167022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39185BA-3D1D-472F-A5D7-AC3AFE004661}" type="datetimeFigureOut">
              <a:rPr lang="ru-RU" smtClean="0"/>
              <a:t>14.10.2021</a:t>
            </a:fld>
            <a:endParaRPr lang="ru-RU"/>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989F50-2D51-4E40-99C7-8D8530786389}" type="slidenum">
              <a:rPr lang="ru-RU" smtClean="0"/>
              <a:t>‹#›</a:t>
            </a:fld>
            <a:endParaRPr lang="ru-RU"/>
          </a:p>
        </p:txBody>
      </p:sp>
    </p:spTree>
    <p:extLst>
      <p:ext uri="{BB962C8B-B14F-4D97-AF65-F5344CB8AC3E}">
        <p14:creationId xmlns:p14="http://schemas.microsoft.com/office/powerpoint/2010/main" val="1076352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3.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39185BA-3D1D-472F-A5D7-AC3AFE004661}" type="datetimeFigureOut">
              <a:rPr lang="ru-RU" smtClean="0"/>
              <a:t>14.10.2021</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1989F50-2D51-4E40-99C7-8D8530786389}" type="slidenum">
              <a:rPr lang="ru-RU" smtClean="0"/>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209877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39185BA-3D1D-472F-A5D7-AC3AFE004661}" type="datetimeFigureOut">
              <a:rPr lang="ru-RU" smtClean="0"/>
              <a:t>14.10.2021</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1989F50-2D51-4E40-99C7-8D8530786389}" type="slidenum">
              <a:rPr lang="ru-RU" smtClean="0"/>
              <a:t>‹#›</a:t>
            </a:fld>
            <a:endParaRPr lang="ru-RU"/>
          </a:p>
        </p:txBody>
      </p:sp>
    </p:spTree>
    <p:extLst>
      <p:ext uri="{BB962C8B-B14F-4D97-AF65-F5344CB8AC3E}">
        <p14:creationId xmlns:p14="http://schemas.microsoft.com/office/powerpoint/2010/main" val="3349177093"/>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Пирог 6"/>
          <p:cNvSpPr/>
          <p:nvPr/>
        </p:nvSpPr>
        <p:spPr>
          <a:xfrm>
            <a:off x="-1087967" y="-815975"/>
            <a:ext cx="21844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Овал 7"/>
          <p:cNvSpPr/>
          <p:nvPr/>
        </p:nvSpPr>
        <p:spPr>
          <a:xfrm>
            <a:off x="224367" y="20639"/>
            <a:ext cx="2271184"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1" name="Кольцо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2" name="Прямоугольник 11"/>
          <p:cNvSpPr/>
          <p:nvPr/>
        </p:nvSpPr>
        <p:spPr>
          <a:xfrm>
            <a:off x="1350434" y="0"/>
            <a:ext cx="1084156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Заголовок 4"/>
          <p:cNvSpPr>
            <a:spLocks noGrp="1"/>
          </p:cNvSpPr>
          <p:nvPr>
            <p:ph type="title"/>
          </p:nvPr>
        </p:nvSpPr>
        <p:spPr>
          <a:xfrm>
            <a:off x="1913467" y="274638"/>
            <a:ext cx="9999133" cy="1143000"/>
          </a:xfrm>
          <a:prstGeom prst="rect">
            <a:avLst/>
          </a:prstGeom>
        </p:spPr>
        <p:txBody>
          <a:bodyPr anchor="ctr">
            <a:normAutofit/>
          </a:bodyPr>
          <a:lstStyle/>
          <a:p>
            <a:r>
              <a:rPr lang="ru-RU"/>
              <a:t>Образец заголовка</a:t>
            </a:r>
            <a:endParaRPr lang="en-US"/>
          </a:p>
        </p:txBody>
      </p:sp>
      <p:sp>
        <p:nvSpPr>
          <p:cNvPr id="1033" name="Текст 8"/>
          <p:cNvSpPr>
            <a:spLocks noGrp="1"/>
          </p:cNvSpPr>
          <p:nvPr>
            <p:ph type="body" idx="1"/>
          </p:nvPr>
        </p:nvSpPr>
        <p:spPr bwMode="auto">
          <a:xfrm>
            <a:off x="1913467" y="1447800"/>
            <a:ext cx="999913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
        <p:nvSpPr>
          <p:cNvPr id="24" name="Дата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cs typeface="+mn-cs"/>
              </a:defRPr>
            </a:lvl1pPr>
            <a:extLst/>
          </a:lstStyle>
          <a:p>
            <a:pPr fontAlgn="base">
              <a:spcBef>
                <a:spcPct val="0"/>
              </a:spcBef>
              <a:spcAft>
                <a:spcPct val="0"/>
              </a:spcAft>
              <a:defRPr/>
            </a:pPr>
            <a:fld id="{063421FE-736D-405C-9FAA-9A0D64533B11}" type="datetimeFigureOut">
              <a:rPr lang="ru-RU">
                <a:solidFill>
                  <a:srgbClr val="DEDEDE">
                    <a:shade val="50000"/>
                    <a:satMod val="200000"/>
                  </a:srgbClr>
                </a:solidFill>
                <a:latin typeface="Calibri" pitchFamily="34" charset="0"/>
              </a:rPr>
              <a:pPr fontAlgn="base">
                <a:spcBef>
                  <a:spcPct val="0"/>
                </a:spcBef>
                <a:spcAft>
                  <a:spcPct val="0"/>
                </a:spcAft>
                <a:defRPr/>
              </a:pPr>
              <a:t>14.10.2021</a:t>
            </a:fld>
            <a:endParaRPr lang="ru-RU">
              <a:solidFill>
                <a:srgbClr val="DEDEDE">
                  <a:shade val="50000"/>
                  <a:satMod val="200000"/>
                </a:srgbClr>
              </a:solidFill>
              <a:latin typeface="Calibri" pitchFamily="34" charset="0"/>
            </a:endParaRPr>
          </a:p>
        </p:txBody>
      </p:sp>
      <p:sp>
        <p:nvSpPr>
          <p:cNvPr id="10" name="Нижний колонтитул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cs typeface="+mn-cs"/>
              </a:defRPr>
            </a:lvl1pPr>
            <a:extLst/>
          </a:lstStyle>
          <a:p>
            <a:pPr fontAlgn="base">
              <a:spcBef>
                <a:spcPct val="0"/>
              </a:spcBef>
              <a:spcAft>
                <a:spcPct val="0"/>
              </a:spcAft>
              <a:defRPr/>
            </a:pPr>
            <a:endParaRPr lang="ru-RU">
              <a:solidFill>
                <a:srgbClr val="DEDEDE">
                  <a:shade val="50000"/>
                  <a:satMod val="200000"/>
                </a:srgbClr>
              </a:solidFill>
              <a:latin typeface="Calibri" pitchFamily="34" charset="0"/>
            </a:endParaRPr>
          </a:p>
        </p:txBody>
      </p:sp>
      <p:sp>
        <p:nvSpPr>
          <p:cNvPr id="22" name="Номер слайда 21"/>
          <p:cNvSpPr>
            <a:spLocks noGrp="1"/>
          </p:cNvSpPr>
          <p:nvPr>
            <p:ph type="sldNum" sz="quarter" idx="4"/>
          </p:nvPr>
        </p:nvSpPr>
        <p:spPr>
          <a:xfrm>
            <a:off x="11485033"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cs typeface="+mn-cs"/>
              </a:defRPr>
            </a:lvl1pPr>
            <a:extLst/>
          </a:lstStyle>
          <a:p>
            <a:pPr fontAlgn="base">
              <a:spcBef>
                <a:spcPct val="0"/>
              </a:spcBef>
              <a:spcAft>
                <a:spcPct val="0"/>
              </a:spcAft>
              <a:defRPr/>
            </a:pPr>
            <a:fld id="{C7F47FE7-3B80-446D-89B4-C8AD5EC663B0}" type="slidenum">
              <a:rPr lang="ru-RU">
                <a:solidFill>
                  <a:srgbClr val="DEDEDE">
                    <a:shade val="50000"/>
                    <a:satMod val="200000"/>
                  </a:srgbClr>
                </a:solidFill>
                <a:latin typeface="Calibri" pitchFamily="34" charset="0"/>
              </a:rPr>
              <a:pPr fontAlgn="base">
                <a:spcBef>
                  <a:spcPct val="0"/>
                </a:spcBef>
                <a:spcAft>
                  <a:spcPct val="0"/>
                </a:spcAft>
                <a:defRPr/>
              </a:pPr>
              <a:t>‹#›</a:t>
            </a:fld>
            <a:endParaRPr lang="ru-RU">
              <a:solidFill>
                <a:srgbClr val="DEDEDE">
                  <a:shade val="50000"/>
                  <a:satMod val="200000"/>
                </a:srgbClr>
              </a:solidFill>
              <a:latin typeface="Calibri" pitchFamily="34" charset="0"/>
            </a:endParaRPr>
          </a:p>
        </p:txBody>
      </p:sp>
      <p:sp>
        <p:nvSpPr>
          <p:cNvPr id="15" name="Прямоугольник 14"/>
          <p:cNvSpPr/>
          <p:nvPr/>
        </p:nvSpPr>
        <p:spPr bwMode="invGray">
          <a:xfrm>
            <a:off x="1352551" y="0"/>
            <a:ext cx="97367"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2271659155"/>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rtl="0" eaLnBrk="0" fontAlgn="base" hangingPunct="0">
        <a:spcBef>
          <a:spcPct val="0"/>
        </a:spcBef>
        <a:spcAft>
          <a:spcPct val="0"/>
        </a:spcAft>
        <a:defRPr sz="4300" kern="1200">
          <a:solidFill>
            <a:srgbClr val="3F4259"/>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3F4259"/>
          </a:solidFill>
          <a:latin typeface="Corbel" pitchFamily="34" charset="0"/>
        </a:defRPr>
      </a:lvl2pPr>
      <a:lvl3pPr algn="l" rtl="0" eaLnBrk="0" fontAlgn="base" hangingPunct="0">
        <a:spcBef>
          <a:spcPct val="0"/>
        </a:spcBef>
        <a:spcAft>
          <a:spcPct val="0"/>
        </a:spcAft>
        <a:defRPr sz="4300">
          <a:solidFill>
            <a:srgbClr val="3F4259"/>
          </a:solidFill>
          <a:latin typeface="Corbel" pitchFamily="34" charset="0"/>
        </a:defRPr>
      </a:lvl3pPr>
      <a:lvl4pPr algn="l" rtl="0" eaLnBrk="0" fontAlgn="base" hangingPunct="0">
        <a:spcBef>
          <a:spcPct val="0"/>
        </a:spcBef>
        <a:spcAft>
          <a:spcPct val="0"/>
        </a:spcAft>
        <a:defRPr sz="4300">
          <a:solidFill>
            <a:srgbClr val="3F4259"/>
          </a:solidFill>
          <a:latin typeface="Corbel" pitchFamily="34" charset="0"/>
        </a:defRPr>
      </a:lvl4pPr>
      <a:lvl5pPr algn="l" rtl="0" eaLnBrk="0" fontAlgn="base" hangingPunct="0">
        <a:spcBef>
          <a:spcPct val="0"/>
        </a:spcBef>
        <a:spcAft>
          <a:spcPct val="0"/>
        </a:spcAft>
        <a:defRPr sz="4300">
          <a:solidFill>
            <a:srgbClr val="3F4259"/>
          </a:solidFill>
          <a:latin typeface="Corbel" pitchFamily="34" charset="0"/>
        </a:defRPr>
      </a:lvl5pPr>
      <a:lvl6pPr marL="457200" algn="l" rtl="0" fontAlgn="base">
        <a:spcBef>
          <a:spcPct val="0"/>
        </a:spcBef>
        <a:spcAft>
          <a:spcPct val="0"/>
        </a:spcAft>
        <a:defRPr sz="4300">
          <a:solidFill>
            <a:srgbClr val="3F4259"/>
          </a:solidFill>
          <a:latin typeface="Corbel" pitchFamily="34" charset="0"/>
        </a:defRPr>
      </a:lvl6pPr>
      <a:lvl7pPr marL="914400" algn="l" rtl="0" fontAlgn="base">
        <a:spcBef>
          <a:spcPct val="0"/>
        </a:spcBef>
        <a:spcAft>
          <a:spcPct val="0"/>
        </a:spcAft>
        <a:defRPr sz="4300">
          <a:solidFill>
            <a:srgbClr val="3F4259"/>
          </a:solidFill>
          <a:latin typeface="Corbel" pitchFamily="34" charset="0"/>
        </a:defRPr>
      </a:lvl7pPr>
      <a:lvl8pPr marL="1371600" algn="l" rtl="0" fontAlgn="base">
        <a:spcBef>
          <a:spcPct val="0"/>
        </a:spcBef>
        <a:spcAft>
          <a:spcPct val="0"/>
        </a:spcAft>
        <a:defRPr sz="4300">
          <a:solidFill>
            <a:srgbClr val="3F4259"/>
          </a:solidFill>
          <a:latin typeface="Corbel" pitchFamily="34" charset="0"/>
        </a:defRPr>
      </a:lvl8pPr>
      <a:lvl9pPr marL="1828800" algn="l" rtl="0" fontAlgn="base">
        <a:spcBef>
          <a:spcPct val="0"/>
        </a:spcBef>
        <a:spcAft>
          <a:spcPct val="0"/>
        </a:spcAft>
        <a:defRPr sz="4300">
          <a:solidFill>
            <a:srgbClr val="3F4259"/>
          </a:solidFill>
          <a:latin typeface="Corbel"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A04DA3"/>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C4652D"/>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39185BA-3D1D-472F-A5D7-AC3AFE004661}" type="datetimeFigureOut">
              <a:rPr lang="ru-RU" smtClean="0"/>
              <a:pPr/>
              <a:t>14.10.2021</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1989F50-2D51-4E40-99C7-8D8530786389}" type="slidenum">
              <a:rPr lang="ru-RU" smtClean="0"/>
              <a:pPr/>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1012837"/>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818152" y="151301"/>
            <a:ext cx="1719221" cy="1347333"/>
          </a:xfrm>
          <a:prstGeom prst="rect">
            <a:avLst/>
          </a:prstGeom>
        </p:spPr>
      </p:pic>
      <p:sp>
        <p:nvSpPr>
          <p:cNvPr id="2" name="Заголовок 1"/>
          <p:cNvSpPr>
            <a:spLocks noGrp="1"/>
          </p:cNvSpPr>
          <p:nvPr>
            <p:ph type="ctrTitle"/>
          </p:nvPr>
        </p:nvSpPr>
        <p:spPr>
          <a:xfrm>
            <a:off x="983672" y="2128694"/>
            <a:ext cx="9144000" cy="1473344"/>
          </a:xfrm>
          <a:solidFill>
            <a:schemeClr val="bg1"/>
          </a:solidFill>
        </p:spPr>
        <p:txBody>
          <a:bodyPr>
            <a:normAutofit fontScale="90000"/>
          </a:bodyPr>
          <a:lstStyle/>
          <a:p>
            <a:pPr algn="ct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200" dirty="0">
                <a:solidFill>
                  <a:schemeClr val="tx1"/>
                </a:solidFill>
                <a:latin typeface="Times New Roman" panose="02020603050405020304" pitchFamily="18" charset="0"/>
                <a:cs typeface="Times New Roman" panose="02020603050405020304" pitchFamily="18" charset="0"/>
              </a:rPr>
              <a:t>НАО </a:t>
            </a:r>
            <a:r>
              <a:rPr lang="ru-RU" sz="3100" dirty="0">
                <a:latin typeface="Times New Roman" panose="02020603050405020304" pitchFamily="18" charset="0"/>
                <a:cs typeface="Times New Roman" panose="02020603050405020304" pitchFamily="18" charset="0"/>
              </a:rPr>
              <a:t>                        </a:t>
            </a:r>
            <a:br>
              <a:rPr lang="ru-RU" sz="3100" dirty="0">
                <a:latin typeface="Times New Roman" panose="02020603050405020304" pitchFamily="18" charset="0"/>
                <a:cs typeface="Times New Roman" panose="02020603050405020304" pitchFamily="18" charset="0"/>
              </a:rPr>
            </a:br>
            <a:r>
              <a:rPr lang="ru-RU" sz="2700" dirty="0">
                <a:solidFill>
                  <a:schemeClr val="tx1"/>
                </a:solidFill>
                <a:latin typeface="Times New Roman" panose="02020603050405020304" pitchFamily="18" charset="0"/>
                <a:cs typeface="Times New Roman" panose="02020603050405020304" pitchFamily="18" charset="0"/>
              </a:rPr>
              <a:t>Карагандинский Медицинский Университет</a:t>
            </a:r>
            <a:r>
              <a:rPr lang="ru-RU" sz="3100" dirty="0">
                <a:latin typeface="Times New Roman" panose="02020603050405020304" pitchFamily="18" charset="0"/>
                <a:cs typeface="Times New Roman" panose="02020603050405020304" pitchFamily="18" charset="0"/>
              </a:rPr>
              <a:t/>
            </a:r>
            <a:br>
              <a:rPr lang="ru-RU" sz="31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200" b="1" dirty="0">
                <a:solidFill>
                  <a:schemeClr val="tx1"/>
                </a:solidFill>
                <a:latin typeface="Times New Roman" panose="02020603050405020304" pitchFamily="18" charset="0"/>
                <a:cs typeface="Times New Roman" panose="02020603050405020304" pitchFamily="18" charset="0"/>
              </a:rPr>
              <a:t>Образовательная траектория подготовки педиатра на основе  опыта интеграции практики и процесса обучения</a:t>
            </a:r>
          </a:p>
        </p:txBody>
      </p:sp>
      <p:sp>
        <p:nvSpPr>
          <p:cNvPr id="3" name="Подзаголовок 2"/>
          <p:cNvSpPr>
            <a:spLocks noGrp="1"/>
          </p:cNvSpPr>
          <p:nvPr>
            <p:ph type="subTitle" idx="1"/>
          </p:nvPr>
        </p:nvSpPr>
        <p:spPr>
          <a:xfrm>
            <a:off x="818152" y="3615749"/>
            <a:ext cx="9144000" cy="3128546"/>
          </a:xfrm>
        </p:spPr>
        <p:txBody>
          <a:bodyPr>
            <a:normAutofit fontScale="92500" lnSpcReduction="20000"/>
          </a:bodyPr>
          <a:lstStyle/>
          <a:p>
            <a:endParaRPr lang="ru-RU" sz="2000" dirty="0">
              <a:solidFill>
                <a:schemeClr val="tx1"/>
              </a:solidFill>
              <a:latin typeface="Times New Roman" panose="02020603050405020304" pitchFamily="18" charset="0"/>
              <a:cs typeface="Times New Roman" panose="02020603050405020304" pitchFamily="18" charset="0"/>
            </a:endParaRPr>
          </a:p>
          <a:p>
            <a:r>
              <a:rPr lang="ru-RU" sz="2000" i="1" dirty="0">
                <a:solidFill>
                  <a:schemeClr val="tx1"/>
                </a:solidFill>
                <a:latin typeface="Times New Roman" panose="02020603050405020304" pitchFamily="18" charset="0"/>
                <a:cs typeface="Times New Roman" panose="02020603050405020304" pitchFamily="18" charset="0"/>
              </a:rPr>
              <a:t>Заведующая кафедрой педиатрии и неонатологии НАО «Медицинский университет Караганды», д.м.н., профессор </a:t>
            </a:r>
            <a:r>
              <a:rPr lang="ru-RU" sz="2000" i="1" dirty="0" err="1">
                <a:solidFill>
                  <a:schemeClr val="tx1"/>
                </a:solidFill>
                <a:latin typeface="Times New Roman" panose="02020603050405020304" pitchFamily="18" charset="0"/>
                <a:cs typeface="Times New Roman" panose="02020603050405020304" pitchFamily="18" charset="0"/>
              </a:rPr>
              <a:t>Тукбекова</a:t>
            </a:r>
            <a:r>
              <a:rPr lang="ru-RU" sz="2000" i="1" dirty="0">
                <a:solidFill>
                  <a:schemeClr val="tx1"/>
                </a:solidFill>
                <a:latin typeface="Times New Roman" panose="02020603050405020304" pitchFamily="18" charset="0"/>
                <a:cs typeface="Times New Roman" panose="02020603050405020304" pitchFamily="18" charset="0"/>
              </a:rPr>
              <a:t> Б.Т</a:t>
            </a:r>
          </a:p>
          <a:p>
            <a:endParaRPr lang="ru-RU" sz="2000" i="1" dirty="0">
              <a:solidFill>
                <a:schemeClr val="tx1"/>
              </a:solidFill>
              <a:latin typeface="Times New Roman" panose="02020603050405020304" pitchFamily="18" charset="0"/>
              <a:cs typeface="Times New Roman" panose="02020603050405020304" pitchFamily="18" charset="0"/>
            </a:endParaRPr>
          </a:p>
          <a:p>
            <a:endParaRPr lang="ru-RU" sz="2000" dirty="0">
              <a:solidFill>
                <a:schemeClr val="tx1"/>
              </a:solidFill>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a:p>
            <a:pPr algn="ctr"/>
            <a:r>
              <a:rPr lang="ru-RU" sz="2000" dirty="0">
                <a:solidFill>
                  <a:schemeClr val="tx1"/>
                </a:solidFill>
                <a:latin typeface="Times New Roman" panose="02020603050405020304" pitchFamily="18" charset="0"/>
                <a:cs typeface="Times New Roman" panose="02020603050405020304" pitchFamily="18" charset="0"/>
              </a:rPr>
              <a:t>Караганда 2021г</a:t>
            </a:r>
          </a:p>
        </p:txBody>
      </p:sp>
    </p:spTree>
    <p:extLst>
      <p:ext uri="{BB962C8B-B14F-4D97-AF65-F5344CB8AC3E}">
        <p14:creationId xmlns:p14="http://schemas.microsoft.com/office/powerpoint/2010/main" val="468855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785573258"/>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Заголовок 7"/>
          <p:cNvSpPr>
            <a:spLocks noGrp="1"/>
          </p:cNvSpPr>
          <p:nvPr>
            <p:ph type="title"/>
          </p:nvPr>
        </p:nvSpPr>
        <p:spPr>
          <a:xfrm>
            <a:off x="836612" y="302527"/>
            <a:ext cx="10856624" cy="1166055"/>
          </a:xfrm>
          <a:solidFill>
            <a:srgbClr val="FFC000"/>
          </a:solidFill>
        </p:spPr>
        <p:txBody>
          <a:bodyPr>
            <a:normAutofit/>
          </a:bodyPr>
          <a:lstStyle/>
          <a:p>
            <a:pPr algn="ctr"/>
            <a:r>
              <a:rPr lang="ru-RU" sz="3600" b="1" dirty="0">
                <a:latin typeface="Times New Roman" panose="02020603050405020304" pitchFamily="18" charset="0"/>
                <a:cs typeface="Times New Roman" panose="02020603050405020304" pitchFamily="18" charset="0"/>
              </a:rPr>
              <a:t>Модуль</a:t>
            </a:r>
            <a:br>
              <a:rPr lang="ru-RU" sz="3600" b="1" dirty="0">
                <a:latin typeface="Times New Roman" panose="02020603050405020304" pitchFamily="18" charset="0"/>
                <a:cs typeface="Times New Roman" panose="02020603050405020304" pitchFamily="18" charset="0"/>
              </a:rPr>
            </a:br>
            <a:r>
              <a:rPr lang="ru-RU" sz="3600" b="1" dirty="0">
                <a:latin typeface="Times New Roman" panose="02020603050405020304" pitchFamily="18" charset="0"/>
                <a:cs typeface="Times New Roman" panose="02020603050405020304" pitchFamily="18" charset="0"/>
              </a:rPr>
              <a:t> Патологические состояния в педиатрии</a:t>
            </a:r>
            <a:endParaRPr lang="ru-RU" sz="3600" dirty="0">
              <a:latin typeface="Times New Roman" panose="02020603050405020304" pitchFamily="18" charset="0"/>
              <a:cs typeface="Times New Roman" panose="02020603050405020304" pitchFamily="18" charset="0"/>
            </a:endParaRPr>
          </a:p>
        </p:txBody>
      </p:sp>
      <p:sp>
        <p:nvSpPr>
          <p:cNvPr id="9" name="Текст 8"/>
          <p:cNvSpPr>
            <a:spLocks noGrp="1"/>
          </p:cNvSpPr>
          <p:nvPr>
            <p:ph type="body" idx="1"/>
          </p:nvPr>
        </p:nvSpPr>
        <p:spPr>
          <a:xfrm>
            <a:off x="835023" y="1691623"/>
            <a:ext cx="5160963" cy="813452"/>
          </a:xfrm>
          <a:solidFill>
            <a:schemeClr val="bg1">
              <a:lumMod val="75000"/>
            </a:schemeClr>
          </a:solidFill>
          <a:ln>
            <a:solidFill>
              <a:schemeClr val="bg2">
                <a:lumMod val="75000"/>
              </a:schemeClr>
            </a:solidFill>
          </a:ln>
        </p:spPr>
        <p:txBody>
          <a:bodyPr/>
          <a:lstStyle/>
          <a:p>
            <a:pPr algn="ctr"/>
            <a:r>
              <a:rPr lang="ru-RU" dirty="0">
                <a:solidFill>
                  <a:schemeClr val="tx1"/>
                </a:solidFill>
                <a:latin typeface="Times New Roman" panose="02020603050405020304" pitchFamily="18" charset="0"/>
                <a:cs typeface="Times New Roman" panose="02020603050405020304" pitchFamily="18" charset="0"/>
              </a:rPr>
              <a:t>Основные заболевания у подростков</a:t>
            </a:r>
          </a:p>
        </p:txBody>
      </p:sp>
      <p:graphicFrame>
        <p:nvGraphicFramePr>
          <p:cNvPr id="4" name="Объект 3"/>
          <p:cNvGraphicFramePr>
            <a:graphicFrameLocks noGrp="1"/>
          </p:cNvGraphicFramePr>
          <p:nvPr>
            <p:ph sz="half" idx="2"/>
            <p:extLst>
              <p:ext uri="{D42A27DB-BD31-4B8C-83A1-F6EECF244321}">
                <p14:modId xmlns:p14="http://schemas.microsoft.com/office/powerpoint/2010/main" val="3587707551"/>
              </p:ext>
            </p:extLst>
          </p:nvPr>
        </p:nvGraphicFramePr>
        <p:xfrm>
          <a:off x="839788" y="2341418"/>
          <a:ext cx="5157787" cy="38482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Текст 9"/>
          <p:cNvSpPr>
            <a:spLocks noGrp="1"/>
          </p:cNvSpPr>
          <p:nvPr>
            <p:ph type="body" sz="quarter" idx="3"/>
          </p:nvPr>
        </p:nvSpPr>
        <p:spPr>
          <a:xfrm>
            <a:off x="5995986" y="1686393"/>
            <a:ext cx="5357813" cy="823912"/>
          </a:xfrm>
          <a:solidFill>
            <a:schemeClr val="bg1">
              <a:lumMod val="75000"/>
            </a:schemeClr>
          </a:solidFill>
        </p:spPr>
        <p:txBody>
          <a:bodyPr>
            <a:normAutofit/>
          </a:bodyPr>
          <a:lstStyle/>
          <a:p>
            <a:pPr algn="ctr"/>
            <a:r>
              <a:rPr lang="ru-RU" dirty="0">
                <a:solidFill>
                  <a:schemeClr val="tx1"/>
                </a:solidFill>
                <a:latin typeface="Times New Roman" panose="02020603050405020304" pitchFamily="18" charset="0"/>
                <a:cs typeface="Times New Roman" panose="02020603050405020304" pitchFamily="18" charset="0"/>
              </a:rPr>
              <a:t>Детские</a:t>
            </a:r>
          </a:p>
          <a:p>
            <a:pPr algn="ctr"/>
            <a:r>
              <a:rPr lang="ru-RU" dirty="0">
                <a:solidFill>
                  <a:schemeClr val="tx1"/>
                </a:solidFill>
                <a:latin typeface="Times New Roman" panose="02020603050405020304" pitchFamily="18" charset="0"/>
                <a:cs typeface="Times New Roman" panose="02020603050405020304" pitchFamily="18" charset="0"/>
              </a:rPr>
              <a:t> инфекционные заболевания</a:t>
            </a:r>
          </a:p>
        </p:txBody>
      </p:sp>
      <p:sp>
        <p:nvSpPr>
          <p:cNvPr id="17" name="Объект 16"/>
          <p:cNvSpPr>
            <a:spLocks noGrp="1"/>
          </p:cNvSpPr>
          <p:nvPr>
            <p:ph sz="quarter" idx="4"/>
          </p:nvPr>
        </p:nvSpPr>
        <p:spPr>
          <a:xfrm>
            <a:off x="5997575" y="2505075"/>
            <a:ext cx="5357812" cy="3684588"/>
          </a:xfrm>
          <a:solidFill>
            <a:schemeClr val="accent1"/>
          </a:solidFill>
        </p:spPr>
        <p:txBody>
          <a:bodyPr>
            <a:noAutofit/>
          </a:bodyPr>
          <a:lstStyle/>
          <a:p>
            <a:pPr marL="0" indent="0" algn="ctr">
              <a:buNone/>
            </a:pPr>
            <a:r>
              <a:rPr lang="ru-RU" sz="2200" dirty="0">
                <a:latin typeface="Times New Roman" panose="02020603050405020304" pitchFamily="18" charset="0"/>
                <a:cs typeface="Times New Roman" panose="02020603050405020304" pitchFamily="18" charset="0"/>
              </a:rPr>
              <a:t> </a:t>
            </a:r>
            <a:r>
              <a:rPr lang="ru-RU" sz="2000" dirty="0">
                <a:solidFill>
                  <a:schemeClr val="tx1"/>
                </a:solidFill>
                <a:latin typeface="Times New Roman" panose="02020603050405020304" pitchFamily="18" charset="0"/>
                <a:cs typeface="Times New Roman" panose="02020603050405020304" pitchFamily="18" charset="0"/>
              </a:rPr>
              <a:t>Изучение дисциплины строится на проведении дифференциального диагноза основных нозологических синдромов при ОРВИ,  синдроме диареи, экзантемы, ангине, желтухи и капельных инфекциях у детей. Рассматриваются методы современной диагностики и алгоритмы ведения пациентов, в том числе детей до 5 лет по программе ИВБДВ с инфекционными заболеваниями, профилактические и противоэпидемические мероприятия в очаге инфекции.</a:t>
            </a:r>
          </a:p>
        </p:txBody>
      </p:sp>
    </p:spTree>
    <p:extLst>
      <p:ext uri="{BB962C8B-B14F-4D97-AF65-F5344CB8AC3E}">
        <p14:creationId xmlns:p14="http://schemas.microsoft.com/office/powerpoint/2010/main" val="1064134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Объект 10"/>
          <p:cNvGraphicFramePr>
            <a:graphicFrameLocks noGrp="1"/>
          </p:cNvGraphicFramePr>
          <p:nvPr>
            <p:ph idx="4294967295"/>
            <p:extLst>
              <p:ext uri="{D42A27DB-BD31-4B8C-83A1-F6EECF244321}">
                <p14:modId xmlns:p14="http://schemas.microsoft.com/office/powerpoint/2010/main" val="59198166"/>
              </p:ext>
            </p:extLst>
          </p:nvPr>
        </p:nvGraphicFramePr>
        <p:xfrm>
          <a:off x="0" y="582613"/>
          <a:ext cx="10515600" cy="4832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Стрелка вниз 11"/>
          <p:cNvSpPr/>
          <p:nvPr/>
        </p:nvSpPr>
        <p:spPr>
          <a:xfrm>
            <a:off x="2625575" y="492648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a:off x="5555673" y="492648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a:off x="8714509" y="492648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33627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4294967295"/>
            <p:extLst>
              <p:ext uri="{D42A27DB-BD31-4B8C-83A1-F6EECF244321}">
                <p14:modId xmlns:p14="http://schemas.microsoft.com/office/powerpoint/2010/main" val="3963071158"/>
              </p:ext>
            </p:extLst>
          </p:nvPr>
        </p:nvGraphicFramePr>
        <p:xfrm>
          <a:off x="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Стрелка вниз 4"/>
          <p:cNvSpPr/>
          <p:nvPr/>
        </p:nvSpPr>
        <p:spPr>
          <a:xfrm>
            <a:off x="1427018" y="67887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a:off x="4502727" y="763045"/>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низ 6"/>
          <p:cNvSpPr/>
          <p:nvPr/>
        </p:nvSpPr>
        <p:spPr>
          <a:xfrm>
            <a:off x="8437418" y="67887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59129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4294967295"/>
            <p:extLst>
              <p:ext uri="{D42A27DB-BD31-4B8C-83A1-F6EECF244321}">
                <p14:modId xmlns:p14="http://schemas.microsoft.com/office/powerpoint/2010/main" val="404149342"/>
              </p:ext>
            </p:extLst>
          </p:nvPr>
        </p:nvGraphicFramePr>
        <p:xfrm>
          <a:off x="845127" y="289359"/>
          <a:ext cx="10515600" cy="5807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Стрелка вниз 6"/>
          <p:cNvSpPr/>
          <p:nvPr/>
        </p:nvSpPr>
        <p:spPr>
          <a:xfrm>
            <a:off x="2840181" y="4946072"/>
            <a:ext cx="484632" cy="978408"/>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низ 7"/>
          <p:cNvSpPr/>
          <p:nvPr/>
        </p:nvSpPr>
        <p:spPr>
          <a:xfrm>
            <a:off x="8880764" y="4946072"/>
            <a:ext cx="484632" cy="978408"/>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37466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вал 7"/>
          <p:cNvSpPr/>
          <p:nvPr/>
        </p:nvSpPr>
        <p:spPr>
          <a:xfrm>
            <a:off x="955963" y="1565564"/>
            <a:ext cx="4752109" cy="439189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solidFill>
                <a:latin typeface="Times New Roman" panose="02020603050405020304" pitchFamily="18" charset="0"/>
                <a:cs typeface="Times New Roman" panose="02020603050405020304" pitchFamily="18" charset="0"/>
              </a:rPr>
              <a:t>Дисциплина формирует универсальные и профессиональные компетенции, позволяющие обеспечить понимание современных проблем в области детской гинекологии, методов диагностики, терапии половой сферы у детей и девочек-подростков</a:t>
            </a:r>
            <a:r>
              <a:rPr lang="ru-RU" dirty="0"/>
              <a:t>.</a:t>
            </a:r>
          </a:p>
          <a:p>
            <a:pPr algn="ctr"/>
            <a:endParaRPr lang="ru-RU" dirty="0"/>
          </a:p>
        </p:txBody>
      </p:sp>
      <p:sp>
        <p:nvSpPr>
          <p:cNvPr id="9" name="Овал 8"/>
          <p:cNvSpPr/>
          <p:nvPr/>
        </p:nvSpPr>
        <p:spPr>
          <a:xfrm>
            <a:off x="6040582" y="1565564"/>
            <a:ext cx="4558144" cy="4391891"/>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solidFill>
                <a:latin typeface="Times New Roman" panose="02020603050405020304" pitchFamily="18" charset="0"/>
                <a:cs typeface="Times New Roman" panose="02020603050405020304" pitchFamily="18" charset="0"/>
              </a:rPr>
              <a:t>Дисциплина формирует универсальные и профессиональные компетенции, позволяющие обеспечить понимание современных проблем в области детской гинекологии, методов диагностики, терапии половой сферы у детей и девочек-подростков</a:t>
            </a:r>
          </a:p>
        </p:txBody>
      </p:sp>
    </p:spTree>
    <p:extLst>
      <p:ext uri="{BB962C8B-B14F-4D97-AF65-F5344CB8AC3E}">
        <p14:creationId xmlns:p14="http://schemas.microsoft.com/office/powerpoint/2010/main" val="389387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62000" y="124691"/>
            <a:ext cx="10515600" cy="942109"/>
          </a:xfrm>
          <a:solidFill>
            <a:schemeClr val="accent1">
              <a:lumMod val="60000"/>
              <a:lumOff val="40000"/>
            </a:schemeClr>
          </a:solidFill>
        </p:spPr>
        <p:txBody>
          <a:bodyPr>
            <a:normAutofit/>
          </a:bodyPr>
          <a:lstStyle/>
          <a:p>
            <a:pPr algn="ctr"/>
            <a:r>
              <a:rPr lang="ru-RU" sz="2400" b="1" dirty="0">
                <a:latin typeface="Times New Roman" panose="02020603050405020304" pitchFamily="18" charset="0"/>
                <a:cs typeface="Times New Roman" panose="02020603050405020304" pitchFamily="18" charset="0"/>
              </a:rPr>
              <a:t>Модуль </a:t>
            </a:r>
            <a:br>
              <a:rPr lang="ru-RU" sz="2400" b="1"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Основные заболевания в психиатрии и неврологии у детей </a:t>
            </a:r>
            <a:endParaRPr lang="ru-RU" sz="2400"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1"/>
          </p:nvPr>
        </p:nvSpPr>
        <p:spPr>
          <a:xfrm>
            <a:off x="762000" y="1066800"/>
            <a:ext cx="5257800" cy="4943908"/>
          </a:xfrm>
          <a:solidFill>
            <a:schemeClr val="accent1">
              <a:lumMod val="40000"/>
              <a:lumOff val="60000"/>
            </a:schemeClr>
          </a:solidFill>
        </p:spPr>
        <p:txBody>
          <a:bodyPr>
            <a:normAutofit/>
          </a:bodyPr>
          <a:lstStyle/>
          <a:p>
            <a:r>
              <a:rPr lang="ru-RU" sz="2200" dirty="0">
                <a:latin typeface="Times New Roman" panose="02020603050405020304" pitchFamily="18" charset="0"/>
                <a:cs typeface="Times New Roman" panose="02020603050405020304" pitchFamily="18" charset="0"/>
              </a:rPr>
              <a:t>Психическое здоровье ребенка</a:t>
            </a:r>
          </a:p>
          <a:p>
            <a:endParaRPr lang="ru-RU" dirty="0"/>
          </a:p>
          <a:p>
            <a:endParaRPr lang="ru-RU" dirty="0"/>
          </a:p>
          <a:p>
            <a:endParaRPr lang="ru-RU" dirty="0"/>
          </a:p>
          <a:p>
            <a:pPr marL="0" indent="0">
              <a:buNone/>
            </a:pPr>
            <a:endParaRPr lang="ru-RU" dirty="0"/>
          </a:p>
          <a:p>
            <a:r>
              <a:rPr lang="ru-RU" sz="2200" dirty="0">
                <a:latin typeface="Times New Roman" panose="02020603050405020304" pitchFamily="18" charset="0"/>
                <a:cs typeface="Times New Roman" panose="02020603050405020304" pitchFamily="18" charset="0"/>
              </a:rPr>
              <a:t>Вопросы наркологии детского и подросткового возраста</a:t>
            </a:r>
          </a:p>
        </p:txBody>
      </p:sp>
      <p:sp>
        <p:nvSpPr>
          <p:cNvPr id="5" name="Объект 4"/>
          <p:cNvSpPr>
            <a:spLocks noGrp="1"/>
          </p:cNvSpPr>
          <p:nvPr>
            <p:ph sz="half" idx="2"/>
          </p:nvPr>
        </p:nvSpPr>
        <p:spPr>
          <a:xfrm>
            <a:off x="6019800" y="1066800"/>
            <a:ext cx="5257800" cy="4943908"/>
          </a:xfrm>
          <a:solidFill>
            <a:schemeClr val="accent1">
              <a:lumMod val="20000"/>
              <a:lumOff val="80000"/>
            </a:schemeClr>
          </a:solidFill>
        </p:spPr>
        <p:txBody>
          <a:bodyPr>
            <a:normAutofit/>
          </a:bodyPr>
          <a:lstStyle/>
          <a:p>
            <a:r>
              <a:rPr lang="ru-RU" sz="2000" dirty="0">
                <a:latin typeface="Times New Roman" panose="02020603050405020304" pitchFamily="18" charset="0"/>
                <a:cs typeface="Times New Roman" panose="02020603050405020304" pitchFamily="18" charset="0"/>
              </a:rPr>
              <a:t>В рамках дисциплины формируется система знаний о психическом здоровье детей, углубляются психологические знания и навыки для успешной работы с детьми и их родителями/законными представителями. Рассматриваются наиболее актуальные психологические проблемы детей разного возраста, а также вопросы профилактики психических заболеваний у детей</a:t>
            </a:r>
          </a:p>
          <a:p>
            <a:r>
              <a:rPr lang="ru-RU" sz="2000" dirty="0">
                <a:latin typeface="Times New Roman" panose="02020603050405020304" pitchFamily="18" charset="0"/>
                <a:cs typeface="Times New Roman" panose="02020603050405020304" pitchFamily="18" charset="0"/>
              </a:rPr>
              <a:t>Дисциплина формирует универсальные и профессиональные компетенции, позволяющие обеспечить понимание современных проблем в области детской наркологии, методов ранней диагностики, лечения и профилактики</a:t>
            </a:r>
          </a:p>
        </p:txBody>
      </p:sp>
    </p:spTree>
    <p:extLst>
      <p:ext uri="{BB962C8B-B14F-4D97-AF65-F5344CB8AC3E}">
        <p14:creationId xmlns:p14="http://schemas.microsoft.com/office/powerpoint/2010/main" val="1096751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Объект 4"/>
          <p:cNvSpPr>
            <a:spLocks noGrp="1"/>
          </p:cNvSpPr>
          <p:nvPr>
            <p:ph sz="half" idx="1"/>
          </p:nvPr>
        </p:nvSpPr>
        <p:spPr>
          <a:xfrm>
            <a:off x="685800" y="775855"/>
            <a:ext cx="5334000" cy="4999326"/>
          </a:xfrm>
          <a:solidFill>
            <a:schemeClr val="accent1">
              <a:lumMod val="40000"/>
              <a:lumOff val="60000"/>
            </a:schemeClr>
          </a:solidFill>
        </p:spPr>
        <p:txBody>
          <a:bodyPr/>
          <a:lstStyle/>
          <a:p>
            <a:r>
              <a:rPr lang="ru-RU" dirty="0">
                <a:latin typeface="Times New Roman" panose="02020603050405020304" pitchFamily="18" charset="0"/>
                <a:cs typeface="Times New Roman" panose="02020603050405020304" pitchFamily="18" charset="0"/>
              </a:rPr>
              <a:t>Неврологическая патология у детей</a:t>
            </a:r>
          </a:p>
        </p:txBody>
      </p:sp>
      <p:sp>
        <p:nvSpPr>
          <p:cNvPr id="6" name="Объект 5"/>
          <p:cNvSpPr>
            <a:spLocks noGrp="1"/>
          </p:cNvSpPr>
          <p:nvPr>
            <p:ph sz="half" idx="2"/>
          </p:nvPr>
        </p:nvSpPr>
        <p:spPr>
          <a:xfrm>
            <a:off x="6019800" y="775855"/>
            <a:ext cx="5257800" cy="4999326"/>
          </a:xfrm>
          <a:solidFill>
            <a:schemeClr val="accent1">
              <a:lumMod val="20000"/>
              <a:lumOff val="80000"/>
            </a:schemeClr>
          </a:solidFill>
        </p:spPr>
        <p:txBody>
          <a:bodyPr/>
          <a:lstStyle/>
          <a:p>
            <a:r>
              <a:rPr lang="ru-RU" dirty="0">
                <a:latin typeface="Times New Roman" panose="02020603050405020304" pitchFamily="18" charset="0"/>
                <a:cs typeface="Times New Roman" panose="02020603050405020304" pitchFamily="18" charset="0"/>
              </a:rPr>
              <a:t>Рассматриваются наиболее актуальные заболевания нервной системы, с целью формирования навыков дифференциальной диагностики и терапии, а также вопросы профилактики и реабилитации пациентов с патологией центральной и периферической нервной систем.</a:t>
            </a:r>
          </a:p>
        </p:txBody>
      </p:sp>
    </p:spTree>
    <p:extLst>
      <p:ext uri="{BB962C8B-B14F-4D97-AF65-F5344CB8AC3E}">
        <p14:creationId xmlns:p14="http://schemas.microsoft.com/office/powerpoint/2010/main" val="1126607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198802"/>
            <a:ext cx="10058400" cy="1103526"/>
          </a:xfrm>
          <a:solidFill>
            <a:schemeClr val="accent1">
              <a:lumMod val="60000"/>
              <a:lumOff val="40000"/>
            </a:schemeClr>
          </a:solidFill>
        </p:spPr>
        <p:txBody>
          <a:bodyPr>
            <a:noAutofit/>
          </a:bodyPr>
          <a:lstStyle/>
          <a:p>
            <a:pPr algn="ctr"/>
            <a:r>
              <a:rPr lang="ru-RU" sz="3200" dirty="0">
                <a:latin typeface="Times New Roman" panose="02020603050405020304" pitchFamily="18" charset="0"/>
                <a:cs typeface="Times New Roman" panose="02020603050405020304" pitchFamily="18" charset="0"/>
              </a:rPr>
              <a:t>Модуль </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Неотложная педиатрия </a:t>
            </a:r>
          </a:p>
        </p:txBody>
      </p:sp>
      <p:graphicFrame>
        <p:nvGraphicFramePr>
          <p:cNvPr id="6" name="Объект 5"/>
          <p:cNvGraphicFramePr>
            <a:graphicFrameLocks noGrp="1"/>
          </p:cNvGraphicFramePr>
          <p:nvPr>
            <p:ph idx="1"/>
            <p:extLst>
              <p:ext uri="{D42A27DB-BD31-4B8C-83A1-F6EECF244321}">
                <p14:modId xmlns:p14="http://schemas.microsoft.com/office/powerpoint/2010/main" val="119994314"/>
              </p:ext>
            </p:extLst>
          </p:nvPr>
        </p:nvGraphicFramePr>
        <p:xfrm>
          <a:off x="838200" y="1690688"/>
          <a:ext cx="10515600" cy="4820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6249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 4"/>
          <p:cNvSpPr/>
          <p:nvPr/>
        </p:nvSpPr>
        <p:spPr>
          <a:xfrm>
            <a:off x="1565563" y="1"/>
            <a:ext cx="8645236" cy="19812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chemeClr val="tx1"/>
                </a:solidFill>
                <a:latin typeface="Times New Roman" panose="02020603050405020304" pitchFamily="18" charset="0"/>
                <a:cs typeface="Times New Roman" panose="02020603050405020304" pitchFamily="18" charset="0"/>
              </a:rPr>
              <a:t>Дисциплина изучает основные принципы диагностики и интенсивной терапии основных патологических синдромов и критических состояний у детей. Изучаются вопросы защиты организма больного ребенка от нарушений жизненно важных функций, оказание квалифицированной реанимационной помощи при дыхательной, сердечно-сосудистой, почечной, печеночной недостаточности, шоках, комах, отеке головного мозга, отравлениях, нарушениях водно-солевого обмена, гнойно-септических осложнениях, основам </a:t>
            </a:r>
            <a:r>
              <a:rPr lang="ru-RU" sz="1400" dirty="0" err="1">
                <a:solidFill>
                  <a:schemeClr val="tx1"/>
                </a:solidFill>
                <a:latin typeface="Times New Roman" panose="02020603050405020304" pitchFamily="18" charset="0"/>
                <a:cs typeface="Times New Roman" panose="02020603050405020304" pitchFamily="18" charset="0"/>
              </a:rPr>
              <a:t>инфузионной</a:t>
            </a:r>
            <a:r>
              <a:rPr lang="ru-RU" sz="1400" dirty="0">
                <a:solidFill>
                  <a:schemeClr val="tx1"/>
                </a:solidFill>
                <a:latin typeface="Times New Roman" panose="02020603050405020304" pitchFamily="18" charset="0"/>
                <a:cs typeface="Times New Roman" panose="02020603050405020304" pitchFamily="18" charset="0"/>
              </a:rPr>
              <a:t> терапии</a:t>
            </a:r>
          </a:p>
        </p:txBody>
      </p:sp>
      <p:sp>
        <p:nvSpPr>
          <p:cNvPr id="6" name="Овал 5"/>
          <p:cNvSpPr/>
          <p:nvPr/>
        </p:nvSpPr>
        <p:spPr>
          <a:xfrm>
            <a:off x="1565563" y="2043547"/>
            <a:ext cx="8645236" cy="2133599"/>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latin typeface="Times New Roman" panose="02020603050405020304" pitchFamily="18" charset="0"/>
              <a:cs typeface="Times New Roman" panose="02020603050405020304" pitchFamily="18" charset="0"/>
            </a:endParaRPr>
          </a:p>
          <a:p>
            <a:pPr algn="ctr"/>
            <a:endParaRPr lang="ru-RU" sz="1400" dirty="0">
              <a:latin typeface="Times New Roman" panose="02020603050405020304" pitchFamily="18" charset="0"/>
              <a:cs typeface="Times New Roman" panose="02020603050405020304" pitchFamily="18" charset="0"/>
            </a:endParaRPr>
          </a:p>
          <a:p>
            <a:pPr algn="ctr"/>
            <a:r>
              <a:rPr lang="ru-RU" sz="1400" dirty="0">
                <a:solidFill>
                  <a:schemeClr val="tx1"/>
                </a:solidFill>
                <a:latin typeface="Times New Roman" panose="02020603050405020304" pitchFamily="18" charset="0"/>
                <a:cs typeface="Times New Roman" panose="02020603050405020304" pitchFamily="18" charset="0"/>
              </a:rPr>
              <a:t>Представлена организация службы скорой и неотложной медицинской помощи. </a:t>
            </a:r>
            <a:r>
              <a:rPr lang="ru-RU" sz="1400" dirty="0" err="1">
                <a:solidFill>
                  <a:schemeClr val="tx1"/>
                </a:solidFill>
                <a:latin typeface="Times New Roman" panose="02020603050405020304" pitchFamily="18" charset="0"/>
                <a:cs typeface="Times New Roman" panose="02020603050405020304" pitchFamily="18" charset="0"/>
              </a:rPr>
              <a:t>Триаж</a:t>
            </a:r>
            <a:r>
              <a:rPr lang="ru-RU" sz="1400" dirty="0">
                <a:solidFill>
                  <a:schemeClr val="tx1"/>
                </a:solidFill>
                <a:latin typeface="Times New Roman" panose="02020603050405020304" pitchFamily="18" charset="0"/>
                <a:cs typeface="Times New Roman" panose="02020603050405020304" pitchFamily="18" charset="0"/>
              </a:rPr>
              <a:t>-система при чрезвычайных ситуациях и катастрофах. Изучаются признаки опасности у детей раннего возраста, алгоритмы диагностики и оказания экстренной помощи детям на </a:t>
            </a:r>
            <a:r>
              <a:rPr lang="ru-RU" sz="1400" dirty="0" err="1">
                <a:solidFill>
                  <a:schemeClr val="tx1"/>
                </a:solidFill>
                <a:latin typeface="Times New Roman" panose="02020603050405020304" pitchFamily="18" charset="0"/>
                <a:cs typeface="Times New Roman" panose="02020603050405020304" pitchFamily="18" charset="0"/>
              </a:rPr>
              <a:t>догоспитальном</a:t>
            </a:r>
            <a:r>
              <a:rPr lang="ru-RU" sz="1400" dirty="0">
                <a:solidFill>
                  <a:schemeClr val="tx1"/>
                </a:solidFill>
                <a:latin typeface="Times New Roman" panose="02020603050405020304" pitchFamily="18" charset="0"/>
                <a:cs typeface="Times New Roman" panose="02020603050405020304" pitchFamily="18" charset="0"/>
              </a:rPr>
              <a:t> этапе, включая Covid-19, показания для госпитализации. Обучение предусматривает выезд обучающихся с бригадами СМП и отработку теоретических знаний на практике.</a:t>
            </a:r>
          </a:p>
          <a:p>
            <a:pPr algn="ctr"/>
            <a:endParaRPr lang="ru-RU" dirty="0"/>
          </a:p>
        </p:txBody>
      </p:sp>
      <p:sp>
        <p:nvSpPr>
          <p:cNvPr id="7" name="Овал 6"/>
          <p:cNvSpPr/>
          <p:nvPr/>
        </p:nvSpPr>
        <p:spPr>
          <a:xfrm>
            <a:off x="1565564" y="4239492"/>
            <a:ext cx="8645235" cy="203661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err="1">
                <a:solidFill>
                  <a:schemeClr val="tx1"/>
                </a:solidFill>
                <a:latin typeface="Times New Roman" panose="02020603050405020304" pitchFamily="18" charset="0"/>
                <a:cs typeface="Times New Roman" panose="02020603050405020304" pitchFamily="18" charset="0"/>
              </a:rPr>
              <a:t>Симуляционный</a:t>
            </a:r>
            <a:r>
              <a:rPr lang="ru-RU" sz="1400" b="1" dirty="0">
                <a:solidFill>
                  <a:schemeClr val="tx1"/>
                </a:solidFill>
                <a:latin typeface="Times New Roman" panose="02020603050405020304" pitchFamily="18" charset="0"/>
                <a:cs typeface="Times New Roman" panose="02020603050405020304" pitchFamily="18" charset="0"/>
              </a:rPr>
              <a:t> курс проходит с использованием высокотехнологичных симуляторов, позволяющих имитировать различные неотложные состояния у детей. </a:t>
            </a:r>
            <a:r>
              <a:rPr lang="ru-RU" sz="1400" b="1" dirty="0" err="1">
                <a:solidFill>
                  <a:schemeClr val="tx1"/>
                </a:solidFill>
                <a:latin typeface="Times New Roman" panose="02020603050405020304" pitchFamily="18" charset="0"/>
                <a:cs typeface="Times New Roman" panose="02020603050405020304" pitchFamily="18" charset="0"/>
              </a:rPr>
              <a:t>Симуляционный</a:t>
            </a:r>
            <a:r>
              <a:rPr lang="ru-RU" sz="1400" b="1" dirty="0">
                <a:solidFill>
                  <a:schemeClr val="tx1"/>
                </a:solidFill>
                <a:latin typeface="Times New Roman" panose="02020603050405020304" pitchFamily="18" charset="0"/>
                <a:cs typeface="Times New Roman" panose="02020603050405020304" pitchFamily="18" charset="0"/>
              </a:rPr>
              <a:t> курс включает </a:t>
            </a:r>
            <a:r>
              <a:rPr lang="ru-RU" sz="1400" b="1" dirty="0" err="1">
                <a:solidFill>
                  <a:schemeClr val="tx1"/>
                </a:solidFill>
                <a:latin typeface="Times New Roman" panose="02020603050405020304" pitchFamily="18" charset="0"/>
                <a:cs typeface="Times New Roman" panose="02020603050405020304" pitchFamily="18" charset="0"/>
              </a:rPr>
              <a:t>формативную</a:t>
            </a:r>
            <a:r>
              <a:rPr lang="ru-RU" sz="1400" b="1" dirty="0">
                <a:solidFill>
                  <a:schemeClr val="tx1"/>
                </a:solidFill>
                <a:latin typeface="Times New Roman" panose="02020603050405020304" pitchFamily="18" charset="0"/>
                <a:cs typeface="Times New Roman" panose="02020603050405020304" pitchFamily="18" charset="0"/>
              </a:rPr>
              <a:t> оценку обучающихся по владению коммуникативными навыками с детьми старшего возраста в присутствии родителей/законных представителей с использованием стандартизированных пациентов</a:t>
            </a:r>
          </a:p>
        </p:txBody>
      </p:sp>
    </p:spTree>
    <p:extLst>
      <p:ext uri="{BB962C8B-B14F-4D97-AF65-F5344CB8AC3E}">
        <p14:creationId xmlns:p14="http://schemas.microsoft.com/office/powerpoint/2010/main" val="56065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6300" y="286603"/>
            <a:ext cx="10401300" cy="1450757"/>
          </a:xfrm>
          <a:solidFill>
            <a:schemeClr val="accent1">
              <a:lumMod val="60000"/>
              <a:lumOff val="40000"/>
            </a:schemeClr>
          </a:solidFill>
        </p:spPr>
        <p:txBody>
          <a:bodyPr>
            <a:normAutofit/>
          </a:bodyPr>
          <a:lstStyle/>
          <a:p>
            <a:pPr algn="ctr"/>
            <a:r>
              <a:rPr lang="ru-RU" sz="4000" b="1" dirty="0">
                <a:latin typeface="Times New Roman" panose="02020603050405020304" pitchFamily="18" charset="0"/>
                <a:cs typeface="Times New Roman" panose="02020603050405020304" pitchFamily="18" charset="0"/>
              </a:rPr>
              <a:t>Модуль  </a:t>
            </a:r>
            <a:br>
              <a:rPr lang="ru-RU" sz="4000" b="1" dirty="0">
                <a:latin typeface="Times New Roman" panose="02020603050405020304" pitchFamily="18" charset="0"/>
                <a:cs typeface="Times New Roman" panose="02020603050405020304" pitchFamily="18" charset="0"/>
              </a:rPr>
            </a:br>
            <a:r>
              <a:rPr lang="ru-RU" sz="4000" b="1" dirty="0">
                <a:latin typeface="Times New Roman" panose="02020603050405020304" pitchFamily="18" charset="0"/>
                <a:cs typeface="Times New Roman" panose="02020603050405020304" pitchFamily="18" charset="0"/>
              </a:rPr>
              <a:t>Лечение детей в стационаре</a:t>
            </a:r>
          </a:p>
        </p:txBody>
      </p:sp>
      <p:sp>
        <p:nvSpPr>
          <p:cNvPr id="3" name="Объект 2"/>
          <p:cNvSpPr>
            <a:spLocks noGrp="1"/>
          </p:cNvSpPr>
          <p:nvPr>
            <p:ph sz="half" idx="1"/>
          </p:nvPr>
        </p:nvSpPr>
        <p:spPr>
          <a:xfrm>
            <a:off x="876300" y="1690688"/>
            <a:ext cx="5181600" cy="4640839"/>
          </a:xfrm>
          <a:solidFill>
            <a:schemeClr val="accent1">
              <a:lumMod val="40000"/>
              <a:lumOff val="60000"/>
            </a:schemeClr>
          </a:solidFill>
        </p:spPr>
        <p:txBody>
          <a:bodyPr>
            <a:normAutofit lnSpcReduction="10000"/>
          </a:bodyPr>
          <a:lstStyle/>
          <a:p>
            <a:r>
              <a:rPr lang="ru-RU" sz="3200" dirty="0">
                <a:latin typeface="Times New Roman" panose="02020603050405020304" pitchFamily="18" charset="0"/>
                <a:cs typeface="Times New Roman" panose="02020603050405020304" pitchFamily="18" charset="0"/>
              </a:rPr>
              <a:t>Неонатология в условиях родовспомогательных учреждений.</a:t>
            </a:r>
          </a:p>
          <a:p>
            <a:endParaRPr lang="ru-RU" sz="3200" dirty="0">
              <a:latin typeface="Times New Roman" panose="02020603050405020304" pitchFamily="18" charset="0"/>
              <a:cs typeface="Times New Roman" panose="02020603050405020304" pitchFamily="18" charset="0"/>
            </a:endParaRPr>
          </a:p>
          <a:p>
            <a:endParaRPr lang="ru-RU" sz="3200" dirty="0">
              <a:latin typeface="Times New Roman" panose="02020603050405020304" pitchFamily="18" charset="0"/>
              <a:cs typeface="Times New Roman" panose="02020603050405020304" pitchFamily="18" charset="0"/>
            </a:endParaRPr>
          </a:p>
          <a:p>
            <a:endParaRPr lang="ru-RU" sz="3200" dirty="0">
              <a:latin typeface="Times New Roman" panose="02020603050405020304" pitchFamily="18" charset="0"/>
              <a:cs typeface="Times New Roman" panose="02020603050405020304" pitchFamily="18" charset="0"/>
            </a:endParaRPr>
          </a:p>
          <a:p>
            <a:r>
              <a:rPr lang="ru-RU" sz="3200" dirty="0">
                <a:latin typeface="Times New Roman" panose="02020603050405020304" pitchFamily="18" charset="0"/>
                <a:cs typeface="Times New Roman" panose="02020603050405020304" pitchFamily="18" charset="0"/>
              </a:rPr>
              <a:t>Лечение детей раннего возраста   и подростков в стационаре.</a:t>
            </a:r>
          </a:p>
          <a:p>
            <a:endParaRPr lang="ru-RU" sz="3200" dirty="0">
              <a:latin typeface="Times New Roman" panose="02020603050405020304" pitchFamily="18" charset="0"/>
              <a:cs typeface="Times New Roman" panose="02020603050405020304" pitchFamily="18" charset="0"/>
            </a:endParaRPr>
          </a:p>
          <a:p>
            <a:endParaRPr lang="ru-RU" sz="3200" dirty="0">
              <a:latin typeface="Times New Roman" panose="02020603050405020304" pitchFamily="18" charset="0"/>
              <a:cs typeface="Times New Roman" panose="02020603050405020304" pitchFamily="18" charset="0"/>
            </a:endParaRPr>
          </a:p>
          <a:p>
            <a:endParaRPr lang="ru-RU" sz="3200"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6057900" y="1690688"/>
            <a:ext cx="5219700" cy="4543857"/>
          </a:xfrm>
          <a:solidFill>
            <a:schemeClr val="accent1">
              <a:lumMod val="20000"/>
              <a:lumOff val="80000"/>
            </a:schemeClr>
          </a:solidFill>
        </p:spPr>
        <p:txBody>
          <a:bodyPr>
            <a:noAutofit/>
          </a:bodyPr>
          <a:lstStyle/>
          <a:p>
            <a:r>
              <a:rPr lang="ru-RU" sz="2000" dirty="0">
                <a:latin typeface="Times New Roman" panose="02020603050405020304" pitchFamily="18" charset="0"/>
                <a:cs typeface="Times New Roman" panose="02020603050405020304" pitchFamily="18" charset="0"/>
              </a:rPr>
              <a:t>Регионализация перинатальной службы. Структура перинатальной заболеваемости и смертности новорожденных. Современные перинатальные технологии в практике родовспомогательных учреждений</a:t>
            </a:r>
          </a:p>
          <a:p>
            <a:r>
              <a:rPr lang="ru-RU" sz="2000" dirty="0">
                <a:latin typeface="Times New Roman" panose="02020603050405020304" pitchFamily="18" charset="0"/>
                <a:cs typeface="Times New Roman" panose="02020603050405020304" pitchFamily="18" charset="0"/>
              </a:rPr>
              <a:t>Данная дисциплина – это этап изучения основных заболеваний детского возраста, подлежащих лечению в условиях стационара. За время обучения студенты должны совершенствовать свои знания и приобретенные компетенции по изученным разделам педиатрии, знакомятся с редкими (</a:t>
            </a:r>
            <a:r>
              <a:rPr lang="ru-RU" sz="2000" dirty="0" err="1">
                <a:latin typeface="Times New Roman" panose="02020603050405020304" pitchFamily="18" charset="0"/>
                <a:cs typeface="Times New Roman" panose="02020603050405020304" pitchFamily="18" charset="0"/>
              </a:rPr>
              <a:t>орфанными</a:t>
            </a:r>
            <a:r>
              <a:rPr lang="ru-RU" sz="2000" dirty="0">
                <a:latin typeface="Times New Roman" panose="02020603050405020304" pitchFamily="18" charset="0"/>
                <a:cs typeface="Times New Roman" panose="02020603050405020304" pitchFamily="18" charset="0"/>
              </a:rPr>
              <a:t>) и сложными в диагностическом отношении заболеваниями и синдромами, в том числе, на фоне </a:t>
            </a:r>
            <a:r>
              <a:rPr lang="ru-RU" sz="2000" dirty="0" err="1">
                <a:latin typeface="Times New Roman" panose="02020603050405020304" pitchFamily="18" charset="0"/>
                <a:cs typeface="Times New Roman" panose="02020603050405020304" pitchFamily="18" charset="0"/>
              </a:rPr>
              <a:t>коронавирусной</a:t>
            </a:r>
            <a:r>
              <a:rPr lang="ru-RU" sz="2000" dirty="0">
                <a:latin typeface="Times New Roman" panose="02020603050405020304" pitchFamily="18" charset="0"/>
                <a:cs typeface="Times New Roman" panose="02020603050405020304" pitchFamily="18" charset="0"/>
              </a:rPr>
              <a:t> инфекции.</a:t>
            </a:r>
          </a:p>
        </p:txBody>
      </p:sp>
    </p:spTree>
    <p:extLst>
      <p:ext uri="{BB962C8B-B14F-4D97-AF65-F5344CB8AC3E}">
        <p14:creationId xmlns:p14="http://schemas.microsoft.com/office/powerpoint/2010/main" val="1863467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365125"/>
            <a:ext cx="10515600" cy="5811838"/>
          </a:xfrm>
          <a:solidFill>
            <a:schemeClr val="accent1">
              <a:lumMod val="60000"/>
              <a:lumOff val="40000"/>
            </a:schemeClr>
          </a:solidFill>
        </p:spPr>
        <p:txBody>
          <a:bodyPr/>
          <a:lstStyle/>
          <a:p>
            <a:pPr marL="0" indent="0" algn="ctr">
              <a:buNone/>
            </a:pPr>
            <a:endParaRPr lang="ru-RU" sz="3200" dirty="0">
              <a:latin typeface="Times New Roman" panose="02020603050405020304" pitchFamily="18" charset="0"/>
              <a:cs typeface="Times New Roman" panose="02020603050405020304" pitchFamily="18" charset="0"/>
            </a:endParaRPr>
          </a:p>
          <a:p>
            <a:pPr marL="0" indent="0" algn="ctr">
              <a:buNone/>
            </a:pPr>
            <a:r>
              <a:rPr lang="ru-RU" sz="3200" dirty="0">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Одним из главных акцентов Государственной программы развития здравоохранения Республики Казахстан на 2020 – 2025 годы определено укрепление здоровья детей, подростков и молодежи путем предупреждения заболеваний, оказания своевременной помощи и полноценной реабилитации с учетом лучшей международной практики, в соответствии с подходами Стратегии здоровья на 2016 – 2030 годы ЮНИСЕФ.</a:t>
            </a:r>
          </a:p>
          <a:p>
            <a:endParaRPr lang="ru-RU" sz="3600" dirty="0">
              <a:latin typeface="Times New Roman" panose="02020603050405020304" pitchFamily="18" charset="0"/>
              <a:cs typeface="Times New Roman" panose="02020603050405020304" pitchFamily="18" charset="0"/>
            </a:endParaRPr>
          </a:p>
          <a:p>
            <a:endParaRPr lang="ru-RU" sz="3600" dirty="0"/>
          </a:p>
        </p:txBody>
      </p:sp>
    </p:spTree>
    <p:extLst>
      <p:ext uri="{BB962C8B-B14F-4D97-AF65-F5344CB8AC3E}">
        <p14:creationId xmlns:p14="http://schemas.microsoft.com/office/powerpoint/2010/main" val="290483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838200" y="365125"/>
            <a:ext cx="10515600" cy="812511"/>
          </a:xfrm>
          <a:solidFill>
            <a:schemeClr val="accent1">
              <a:lumMod val="60000"/>
              <a:lumOff val="40000"/>
            </a:schemeClr>
          </a:solidFill>
        </p:spPr>
        <p:txBody>
          <a:bodyPr>
            <a:noAutofit/>
          </a:bodyPr>
          <a:lstStyle/>
          <a:p>
            <a:pPr algn="ctr"/>
            <a:r>
              <a:rPr lang="ru-RU" sz="3200" b="1" dirty="0">
                <a:latin typeface="Times New Roman" panose="02020603050405020304" pitchFamily="18" charset="0"/>
                <a:cs typeface="Times New Roman" panose="02020603050405020304" pitchFamily="18" charset="0"/>
              </a:rPr>
              <a:t>Модуль</a:t>
            </a:r>
            <a:br>
              <a:rPr lang="ru-RU" sz="3200" b="1" dirty="0">
                <a:latin typeface="Times New Roman" panose="02020603050405020304" pitchFamily="18" charset="0"/>
                <a:cs typeface="Times New Roman" panose="02020603050405020304" pitchFamily="18" charset="0"/>
              </a:rPr>
            </a:br>
            <a:r>
              <a:rPr lang="ru-RU" sz="3200" b="1" dirty="0">
                <a:latin typeface="Times New Roman" panose="02020603050405020304" pitchFamily="18" charset="0"/>
                <a:cs typeface="Times New Roman" panose="02020603050405020304" pitchFamily="18" charset="0"/>
              </a:rPr>
              <a:t> Педиатрия на уровне ПМСП. </a:t>
            </a:r>
            <a:endParaRPr lang="ru-RU" sz="3200" dirty="0">
              <a:latin typeface="Times New Roman" panose="02020603050405020304" pitchFamily="18" charset="0"/>
              <a:cs typeface="Times New Roman" panose="02020603050405020304" pitchFamily="18" charset="0"/>
            </a:endParaRPr>
          </a:p>
        </p:txBody>
      </p:sp>
      <p:graphicFrame>
        <p:nvGraphicFramePr>
          <p:cNvPr id="8" name="Объект 7"/>
          <p:cNvGraphicFramePr>
            <a:graphicFrameLocks noGrp="1"/>
          </p:cNvGraphicFramePr>
          <p:nvPr>
            <p:ph idx="1"/>
            <p:extLst>
              <p:ext uri="{D42A27DB-BD31-4B8C-83A1-F6EECF244321}">
                <p14:modId xmlns:p14="http://schemas.microsoft.com/office/powerpoint/2010/main" val="1640264327"/>
              </p:ext>
            </p:extLst>
          </p:nvPr>
        </p:nvGraphicFramePr>
        <p:xfrm>
          <a:off x="838200" y="914400"/>
          <a:ext cx="105156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5635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96982"/>
            <a:ext cx="10058400" cy="1887297"/>
          </a:xfrm>
          <a:solidFill>
            <a:schemeClr val="accent1">
              <a:lumMod val="60000"/>
              <a:lumOff val="40000"/>
            </a:schemeClr>
          </a:solidFill>
          <a:ln>
            <a:solidFill>
              <a:schemeClr val="accent1"/>
            </a:solidFill>
          </a:ln>
        </p:spPr>
        <p:txBody>
          <a:bodyPr>
            <a:normAutofit fontScale="90000"/>
          </a:bodyPr>
          <a:lstStyle/>
          <a:p>
            <a:pPr algn="ctr"/>
            <a:r>
              <a:rPr lang="ru-RU" sz="3600" b="1" dirty="0">
                <a:latin typeface="Times New Roman" panose="02020603050405020304" pitchFamily="18" charset="0"/>
                <a:cs typeface="Times New Roman" panose="02020603050405020304" pitchFamily="18" charset="0"/>
              </a:rPr>
              <a:t>Дисциплина </a:t>
            </a:r>
            <a:br>
              <a:rPr lang="ru-RU" sz="3600" b="1" dirty="0">
                <a:latin typeface="Times New Roman" panose="02020603050405020304" pitchFamily="18" charset="0"/>
                <a:cs typeface="Times New Roman" panose="02020603050405020304" pitchFamily="18" charset="0"/>
              </a:rPr>
            </a:br>
            <a:r>
              <a:rPr lang="ru-RU" sz="3600" b="1" dirty="0">
                <a:latin typeface="Times New Roman" panose="02020603050405020304" pitchFamily="18" charset="0"/>
                <a:cs typeface="Times New Roman" panose="02020603050405020304" pitchFamily="18" charset="0"/>
              </a:rPr>
              <a:t>«Организация медицинской помощи детям в организованных коллективах»</a:t>
            </a:r>
            <a:r>
              <a:rPr lang="ru-RU" b="1" dirty="0"/>
              <a:t/>
            </a:r>
            <a:br>
              <a:rPr lang="ru-RU" b="1" dirty="0"/>
            </a:br>
            <a:endParaRPr lang="ru-RU" b="1" dirty="0"/>
          </a:p>
        </p:txBody>
      </p:sp>
      <p:sp>
        <p:nvSpPr>
          <p:cNvPr id="3" name="Объект 2"/>
          <p:cNvSpPr>
            <a:spLocks noGrp="1"/>
          </p:cNvSpPr>
          <p:nvPr>
            <p:ph idx="1"/>
          </p:nvPr>
        </p:nvSpPr>
        <p:spPr>
          <a:xfrm>
            <a:off x="1097280" y="1579418"/>
            <a:ext cx="10058400" cy="4289676"/>
          </a:xfrm>
          <a:solidFill>
            <a:schemeClr val="accent1">
              <a:lumMod val="40000"/>
              <a:lumOff val="60000"/>
            </a:schemeClr>
          </a:solidFill>
        </p:spPr>
        <p:txBody>
          <a:bodyPr/>
          <a:lstStyle/>
          <a:p>
            <a:pPr algn="ctr"/>
            <a:r>
              <a:rPr lang="ru-RU" sz="2800" dirty="0">
                <a:latin typeface="Times New Roman" panose="02020603050405020304" pitchFamily="18" charset="0"/>
                <a:cs typeface="Times New Roman" panose="02020603050405020304" pitchFamily="18" charset="0"/>
              </a:rPr>
              <a:t>В рамках данной дисциплины рассматриваются вопросы контроля при подготовке детей в ДДУ, школе, организация режима дня, питания, физического воспитания, закаливания, диспансеризация, учет заболеваемости, анализ состояния здоровья, профилактика заболеваемости, противоэпидемический режим, формы работы по раннему выявлению зависимых состояний.</a:t>
            </a:r>
          </a:p>
          <a:p>
            <a:endParaRPr lang="ru-RU" dirty="0"/>
          </a:p>
          <a:p>
            <a:endParaRPr lang="ru-RU" dirty="0"/>
          </a:p>
        </p:txBody>
      </p:sp>
    </p:spTree>
    <p:extLst>
      <p:ext uri="{BB962C8B-B14F-4D97-AF65-F5344CB8AC3E}">
        <p14:creationId xmlns:p14="http://schemas.microsoft.com/office/powerpoint/2010/main" val="1463885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097279" y="286603"/>
            <a:ext cx="10318865" cy="5582492"/>
          </a:xfrm>
          <a:solidFill>
            <a:schemeClr val="accent1">
              <a:lumMod val="40000"/>
              <a:lumOff val="60000"/>
            </a:schemeClr>
          </a:solidFill>
        </p:spPr>
        <p:txBody>
          <a:bodyPr>
            <a:normAutofit/>
          </a:bodyPr>
          <a:lstStyle/>
          <a:p>
            <a:pPr algn="ctr"/>
            <a:endParaRPr lang="ru-RU" sz="2800" dirty="0">
              <a:latin typeface="Times New Roman" panose="02020603050405020304" pitchFamily="18" charset="0"/>
              <a:cs typeface="Times New Roman" panose="02020603050405020304" pitchFamily="18" charset="0"/>
            </a:endParaRPr>
          </a:p>
          <a:p>
            <a:pPr algn="just"/>
            <a:r>
              <a:rPr lang="ru-RU" sz="2800" dirty="0">
                <a:latin typeface="Times New Roman" panose="02020603050405020304" pitchFamily="18" charset="0"/>
                <a:cs typeface="Times New Roman" panose="02020603050405020304" pitchFamily="18" charset="0"/>
              </a:rPr>
              <a:t>Организация учебного процесса в настоящее охватывает различные нематериальные области здоровья детей, среди которых психическое здоровье, духовное, эмоциональное состояние являются важнейшими  ценностями, которые формируются в детском возрасте. Одним из важных факторов, влияющих на состояние детей является питание. В современных условиях его роль значительно повышается, это связано с ухудшением состояния здоровья детей в целом, обеспеченности сбалансированным и рациональным питанием детей в организациях дошкольного и школьного среднего образования. </a:t>
            </a:r>
          </a:p>
        </p:txBody>
      </p:sp>
    </p:spTree>
    <p:extLst>
      <p:ext uri="{BB962C8B-B14F-4D97-AF65-F5344CB8AC3E}">
        <p14:creationId xmlns:p14="http://schemas.microsoft.com/office/powerpoint/2010/main" val="527236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097280" y="286603"/>
            <a:ext cx="10058400" cy="5582491"/>
          </a:xfrm>
          <a:solidFill>
            <a:schemeClr val="accent1">
              <a:lumMod val="40000"/>
              <a:lumOff val="60000"/>
            </a:schemeClr>
          </a:solidFill>
        </p:spPr>
        <p:txBody>
          <a:bodyPr>
            <a:normAutofit lnSpcReduction="10000"/>
          </a:bodyPr>
          <a:lstStyle/>
          <a:p>
            <a:pPr algn="ctr"/>
            <a:endParaRPr lang="ru-RU" sz="2800" dirty="0">
              <a:latin typeface="Times New Roman" panose="02020603050405020304" pitchFamily="18" charset="0"/>
              <a:cs typeface="Times New Roman" panose="02020603050405020304" pitchFamily="18" charset="0"/>
            </a:endParaRPr>
          </a:p>
          <a:p>
            <a:pPr algn="just"/>
            <a:r>
              <a:rPr lang="ru-RU" sz="2800" dirty="0">
                <a:latin typeface="Times New Roman" panose="02020603050405020304" pitchFamily="18" charset="0"/>
                <a:cs typeface="Times New Roman" panose="02020603050405020304" pitchFamily="18" charset="0"/>
              </a:rPr>
              <a:t>В содержание дисциплины будут внесены  вопросы, касающиеся изучения заболеваемости детей дошкольного и школьного возраста, связанными с нарушением питания на основе опыта НПА РК, на основании научно-обоснованного подхода и комплексной оценки состояния детей, с акцентом на повышение роли педагогов и знаниям их в области здоровья питания, безопасной среды. В нашей ОП будут использоваться результаты образовательного инструмента рационального и сбалансированного питания   (EAHN- </a:t>
            </a:r>
            <a:r>
              <a:rPr lang="ru-RU" sz="2800" dirty="0" err="1">
                <a:latin typeface="Times New Roman" panose="02020603050405020304" pitchFamily="18" charset="0"/>
                <a:cs typeface="Times New Roman" panose="02020603050405020304" pitchFamily="18" charset="0"/>
              </a:rPr>
              <a:t>Educational</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approach</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for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healthy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nutrition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Баубекова</a:t>
            </a:r>
            <a:r>
              <a:rPr lang="ru-RU" sz="2800" dirty="0">
                <a:latin typeface="Times New Roman" panose="02020603050405020304" pitchFamily="18" charset="0"/>
                <a:cs typeface="Times New Roman" panose="02020603050405020304" pitchFamily="18" charset="0"/>
              </a:rPr>
              <a:t> Г.Д., Тукбекова Б.Т., </a:t>
            </a:r>
            <a:r>
              <a:rPr lang="ru-RU" sz="2800" dirty="0" err="1">
                <a:latin typeface="Times New Roman" panose="02020603050405020304" pitchFamily="18" charset="0"/>
                <a:cs typeface="Times New Roman" panose="02020603050405020304" pitchFamily="18" charset="0"/>
              </a:rPr>
              <a:t>Тарджибаева</a:t>
            </a:r>
            <a:r>
              <a:rPr lang="ru-RU" sz="2800" dirty="0">
                <a:latin typeface="Times New Roman" panose="02020603050405020304" pitchFamily="18" charset="0"/>
                <a:cs typeface="Times New Roman" panose="02020603050405020304" pitchFamily="18" charset="0"/>
              </a:rPr>
              <a:t> С.К., Кенжетаева </a:t>
            </a:r>
            <a:r>
              <a:rPr lang="ru-RU" sz="2800">
                <a:latin typeface="Times New Roman" panose="02020603050405020304" pitchFamily="18" charset="0"/>
                <a:cs typeface="Times New Roman" panose="02020603050405020304" pitchFamily="18" charset="0"/>
              </a:rPr>
              <a:t>Т.А. Национальная </a:t>
            </a:r>
            <a:r>
              <a:rPr lang="ru-RU" sz="2800" dirty="0">
                <a:latin typeface="Times New Roman" panose="02020603050405020304" pitchFamily="18" charset="0"/>
                <a:cs typeface="Times New Roman" panose="02020603050405020304" pitchFamily="18" charset="0"/>
              </a:rPr>
              <a:t>Академия образования им. И. Алтынсарина, в рамках НТП «Научные основы модернизации системы образования и науки»</a:t>
            </a:r>
          </a:p>
          <a:p>
            <a:pPr algn="ct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0820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62000"/>
            <a:ext cx="10515600" cy="928688"/>
          </a:xfrm>
          <a:solidFill>
            <a:schemeClr val="bg1"/>
          </a:solidFill>
        </p:spPr>
        <p:txBody>
          <a:bodyPr>
            <a:normAutofit/>
          </a:bodyPr>
          <a:lstStyle/>
          <a:p>
            <a:pPr algn="ctr"/>
            <a:endParaRPr lang="ru-RU" sz="2400" b="1"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1091045" y="401780"/>
            <a:ext cx="10009909" cy="6012873"/>
          </a:xfrm>
          <a:prstGeom prst="rect">
            <a:avLst/>
          </a:prstGeom>
        </p:spPr>
      </p:pic>
      <p:sp>
        <p:nvSpPr>
          <p:cNvPr id="6" name="Прямоугольник 5"/>
          <p:cNvSpPr/>
          <p:nvPr/>
        </p:nvSpPr>
        <p:spPr>
          <a:xfrm>
            <a:off x="2313710" y="206780"/>
            <a:ext cx="6580908" cy="707886"/>
          </a:xfrm>
          <a:prstGeom prst="rect">
            <a:avLst/>
          </a:prstGeom>
          <a:solidFill>
            <a:schemeClr val="accent1">
              <a:lumMod val="60000"/>
              <a:lumOff val="40000"/>
            </a:schemeClr>
          </a:solidFill>
          <a:ln>
            <a:solidFill>
              <a:schemeClr val="bg2">
                <a:lumMod val="75000"/>
              </a:schemeClr>
            </a:solidFill>
          </a:ln>
        </p:spPr>
        <p:txBody>
          <a:bodyPr wrap="square">
            <a:spAutoFit/>
          </a:bodyPr>
          <a:lstStyle/>
          <a:p>
            <a:pPr algn="ctr"/>
            <a:r>
              <a:rPr lang="ru-RU" sz="2000" b="1" dirty="0">
                <a:latin typeface="Times New Roman" panose="02020603050405020304" pitchFamily="18" charset="0"/>
                <a:cs typeface="Times New Roman" panose="02020603050405020304" pitchFamily="18" charset="0"/>
              </a:rPr>
              <a:t>Модуль </a:t>
            </a:r>
          </a:p>
          <a:p>
            <a:pPr algn="ctr"/>
            <a:r>
              <a:rPr lang="ru-RU" sz="2000" b="1" dirty="0">
                <a:latin typeface="Times New Roman" panose="02020603050405020304" pitchFamily="18" charset="0"/>
                <a:cs typeface="Times New Roman" panose="02020603050405020304" pitchFamily="18" charset="0"/>
              </a:rPr>
              <a:t>Клинические коммуникативные навыки  в педиатрии</a:t>
            </a:r>
          </a:p>
        </p:txBody>
      </p:sp>
      <p:graphicFrame>
        <p:nvGraphicFramePr>
          <p:cNvPr id="8" name="Схема 7"/>
          <p:cNvGraphicFramePr/>
          <p:nvPr>
            <p:extLst>
              <p:ext uri="{D42A27DB-BD31-4B8C-83A1-F6EECF244321}">
                <p14:modId xmlns:p14="http://schemas.microsoft.com/office/powerpoint/2010/main" val="291547640"/>
              </p:ext>
            </p:extLst>
          </p:nvPr>
        </p:nvGraphicFramePr>
        <p:xfrm>
          <a:off x="2032000" y="3532909"/>
          <a:ext cx="8128000" cy="2605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7313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581891" y="1690689"/>
            <a:ext cx="5292436" cy="4917930"/>
          </a:xfrm>
          <a:prstGeom prst="rect">
            <a:avLst/>
          </a:prstGeom>
        </p:spPr>
      </p:pic>
      <p:sp>
        <p:nvSpPr>
          <p:cNvPr id="2" name="Заголовок 1"/>
          <p:cNvSpPr>
            <a:spLocks noGrp="1"/>
          </p:cNvSpPr>
          <p:nvPr>
            <p:ph type="title"/>
          </p:nvPr>
        </p:nvSpPr>
        <p:spPr>
          <a:xfrm>
            <a:off x="581891" y="365125"/>
            <a:ext cx="10771909" cy="1325563"/>
          </a:xfrm>
          <a:solidFill>
            <a:schemeClr val="accent1">
              <a:lumMod val="60000"/>
              <a:lumOff val="40000"/>
            </a:schemeClr>
          </a:solidFill>
        </p:spPr>
        <p:txBody>
          <a:bodyPr>
            <a:normAutofit/>
          </a:bodyPr>
          <a:lstStyle/>
          <a:p>
            <a:r>
              <a:rPr lang="ru-RU" b="1" dirty="0">
                <a:latin typeface="Times New Roman" panose="02020603050405020304" pitchFamily="18" charset="0"/>
                <a:cs typeface="Times New Roman" panose="02020603050405020304" pitchFamily="18" charset="0"/>
              </a:rPr>
              <a:t>Модуль профессиональных практик</a:t>
            </a:r>
          </a:p>
        </p:txBody>
      </p:sp>
      <p:sp>
        <p:nvSpPr>
          <p:cNvPr id="3" name="Объект 2"/>
          <p:cNvSpPr>
            <a:spLocks noGrp="1"/>
          </p:cNvSpPr>
          <p:nvPr>
            <p:ph sz="half" idx="1"/>
          </p:nvPr>
        </p:nvSpPr>
        <p:spPr/>
        <p:txBody>
          <a:bodyPr>
            <a:normAutofit/>
          </a:bodyPr>
          <a:lstStyle/>
          <a:p>
            <a:r>
              <a:rPr lang="ru-RU" b="1" dirty="0">
                <a:latin typeface="Times New Roman" panose="02020603050405020304" pitchFamily="18" charset="0"/>
                <a:cs typeface="Times New Roman" panose="02020603050405020304" pitchFamily="18" charset="0"/>
              </a:rPr>
              <a:t>Базовые медицинские манипуляции</a:t>
            </a:r>
          </a:p>
          <a:p>
            <a:endParaRPr lang="ru-RU" dirty="0"/>
          </a:p>
          <a:p>
            <a:endParaRPr lang="ru-RU" dirty="0"/>
          </a:p>
        </p:txBody>
      </p:sp>
      <p:sp>
        <p:nvSpPr>
          <p:cNvPr id="4" name="Объект 3"/>
          <p:cNvSpPr>
            <a:spLocks noGrp="1"/>
          </p:cNvSpPr>
          <p:nvPr>
            <p:ph sz="half" idx="2"/>
          </p:nvPr>
        </p:nvSpPr>
        <p:spPr>
          <a:xfrm>
            <a:off x="6172200" y="1690688"/>
            <a:ext cx="5181600" cy="4486275"/>
          </a:xfrm>
          <a:solidFill>
            <a:schemeClr val="accent1">
              <a:lumMod val="40000"/>
              <a:lumOff val="60000"/>
            </a:schemeClr>
          </a:solidFill>
        </p:spPr>
        <p:txBody>
          <a:bodyPr>
            <a:normAutofit/>
          </a:bodyPr>
          <a:lstStyle/>
          <a:p>
            <a:r>
              <a:rPr lang="ru-RU" dirty="0">
                <a:latin typeface="Times New Roman" panose="02020603050405020304" pitchFamily="18" charset="0"/>
                <a:cs typeface="Times New Roman" panose="02020603050405020304" pitchFamily="18" charset="0"/>
              </a:rPr>
              <a:t>На данной дисциплине обучающиеся научатся анализировать обстановку и правильно действовать, если обострилось заболевание, произошел несчастный случай, травма или отравление. Они освоят приемы оказания первой помощи в ожидании «скорой помощи», научатся проводить сердечно-легочную реанимацию, делать искусственную вентиляцию легких, безопасно транспортировать пострадавшего, а также изучат профилактику заболеваний и травм</a:t>
            </a:r>
          </a:p>
        </p:txBody>
      </p:sp>
    </p:spTree>
    <p:extLst>
      <p:ext uri="{BB962C8B-B14F-4D97-AF65-F5344CB8AC3E}">
        <p14:creationId xmlns:p14="http://schemas.microsoft.com/office/powerpoint/2010/main" val="1111988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244475"/>
          </a:xfrm>
        </p:spPr>
        <p:txBody>
          <a:bodyPr>
            <a:normAutofit fontScale="90000"/>
          </a:bodyPr>
          <a:lstStyle/>
          <a:p>
            <a:endParaRPr lang="ru-RU" dirty="0"/>
          </a:p>
        </p:txBody>
      </p:sp>
      <p:sp>
        <p:nvSpPr>
          <p:cNvPr id="3" name="Объект 2"/>
          <p:cNvSpPr>
            <a:spLocks noGrp="1"/>
          </p:cNvSpPr>
          <p:nvPr>
            <p:ph sz="half" idx="1"/>
          </p:nvPr>
        </p:nvSpPr>
        <p:spPr>
          <a:xfrm>
            <a:off x="838200" y="720436"/>
            <a:ext cx="5181600" cy="5456527"/>
          </a:xfrm>
          <a:solidFill>
            <a:schemeClr val="accent1">
              <a:lumMod val="40000"/>
              <a:lumOff val="60000"/>
            </a:schemeClr>
          </a:solidFill>
        </p:spPr>
        <p:txBody>
          <a:bodyPr/>
          <a:lstStyle/>
          <a:p>
            <a:r>
              <a:rPr lang="ru-RU" sz="3200" b="1" dirty="0">
                <a:latin typeface="Times New Roman" panose="02020603050405020304" pitchFamily="18" charset="0"/>
                <a:cs typeface="Times New Roman" panose="02020603050405020304" pitchFamily="18" charset="0"/>
              </a:rPr>
              <a:t>Основы ухода за детьми</a:t>
            </a:r>
          </a:p>
          <a:p>
            <a:endParaRPr lang="ru-RU" dirty="0"/>
          </a:p>
          <a:p>
            <a:endParaRPr lang="ru-RU" dirty="0"/>
          </a:p>
          <a:p>
            <a:endParaRPr lang="ru-RU" dirty="0"/>
          </a:p>
        </p:txBody>
      </p:sp>
      <p:sp>
        <p:nvSpPr>
          <p:cNvPr id="4" name="Объект 3"/>
          <p:cNvSpPr>
            <a:spLocks noGrp="1"/>
          </p:cNvSpPr>
          <p:nvPr>
            <p:ph sz="half" idx="2"/>
          </p:nvPr>
        </p:nvSpPr>
        <p:spPr>
          <a:xfrm>
            <a:off x="6172200" y="720436"/>
            <a:ext cx="5181600" cy="5456527"/>
          </a:xfrm>
          <a:solidFill>
            <a:schemeClr val="accent1">
              <a:lumMod val="40000"/>
              <a:lumOff val="60000"/>
            </a:schemeClr>
          </a:solidFill>
        </p:spPr>
        <p:txBody>
          <a:bodyPr/>
          <a:lstStyle/>
          <a:p>
            <a:r>
              <a:rPr lang="ru-RU" dirty="0">
                <a:solidFill>
                  <a:schemeClr val="tx1"/>
                </a:solidFill>
                <a:latin typeface="Times New Roman" panose="02020603050405020304" pitchFamily="18" charset="0"/>
                <a:cs typeface="Times New Roman" panose="02020603050405020304" pitchFamily="18" charset="0"/>
              </a:rPr>
              <a:t>Дисциплина изучает вопросы ухода за здоровыми и больными детьми с соблюдением санитарно- эпидемиологического благополучия, безопасной среды. Рассматриваются особенности взаимодействия с больным ребенком и его законными представителями на основе рекомендаций ВОЗ (ИВБДВ).</a:t>
            </a:r>
          </a:p>
        </p:txBody>
      </p:sp>
      <p:pic>
        <p:nvPicPr>
          <p:cNvPr id="5" name="Рисунок 4"/>
          <p:cNvPicPr>
            <a:picLocks noChangeAspect="1"/>
          </p:cNvPicPr>
          <p:nvPr/>
        </p:nvPicPr>
        <p:blipFill>
          <a:blip r:embed="rId2"/>
          <a:stretch>
            <a:fillRect/>
          </a:stretch>
        </p:blipFill>
        <p:spPr>
          <a:xfrm>
            <a:off x="965488" y="1841571"/>
            <a:ext cx="4285385" cy="3214255"/>
          </a:xfrm>
          <a:prstGeom prst="rect">
            <a:avLst/>
          </a:prstGeom>
        </p:spPr>
      </p:pic>
    </p:spTree>
    <p:extLst>
      <p:ext uri="{BB962C8B-B14F-4D97-AF65-F5344CB8AC3E}">
        <p14:creationId xmlns:p14="http://schemas.microsoft.com/office/powerpoint/2010/main" val="1732144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175202"/>
          </a:xfrm>
        </p:spPr>
        <p:txBody>
          <a:bodyPr>
            <a:normAutofit fontScale="90000"/>
          </a:bodyPr>
          <a:lstStyle/>
          <a:p>
            <a:endParaRPr lang="ru-RU" dirty="0"/>
          </a:p>
        </p:txBody>
      </p:sp>
      <p:sp>
        <p:nvSpPr>
          <p:cNvPr id="3" name="Объект 2"/>
          <p:cNvSpPr>
            <a:spLocks noGrp="1"/>
          </p:cNvSpPr>
          <p:nvPr>
            <p:ph sz="half" idx="1"/>
          </p:nvPr>
        </p:nvSpPr>
        <p:spPr>
          <a:xfrm>
            <a:off x="838200" y="540328"/>
            <a:ext cx="5181600" cy="4904509"/>
          </a:xfrm>
          <a:solidFill>
            <a:schemeClr val="accent1">
              <a:lumMod val="40000"/>
              <a:lumOff val="60000"/>
            </a:schemeClr>
          </a:solidFill>
        </p:spPr>
        <p:txBody>
          <a:bodyPr>
            <a:noAutofit/>
          </a:bodyPr>
          <a:lstStyle/>
          <a:p>
            <a:r>
              <a:rPr lang="ru-RU" sz="2000" b="1" dirty="0">
                <a:latin typeface="Times New Roman" panose="02020603050405020304" pitchFamily="18" charset="0"/>
                <a:cs typeface="Times New Roman" panose="02020603050405020304" pitchFamily="18" charset="0"/>
              </a:rPr>
              <a:t>Помощник врача педиатра в стационаре</a:t>
            </a:r>
          </a:p>
          <a:p>
            <a:endParaRPr lang="ru-RU" sz="2000" b="1" dirty="0">
              <a:latin typeface="Times New Roman" panose="02020603050405020304" pitchFamily="18" charset="0"/>
              <a:cs typeface="Times New Roman" panose="02020603050405020304" pitchFamily="18" charset="0"/>
            </a:endParaRPr>
          </a:p>
          <a:p>
            <a:endParaRPr lang="ru-RU" sz="2000" b="1" dirty="0">
              <a:latin typeface="Times New Roman" panose="02020603050405020304" pitchFamily="18" charset="0"/>
              <a:cs typeface="Times New Roman" panose="02020603050405020304" pitchFamily="18" charset="0"/>
            </a:endParaRPr>
          </a:p>
          <a:p>
            <a:pPr marL="0" indent="0">
              <a:buNone/>
            </a:pPr>
            <a:endParaRPr lang="ru-RU" sz="2000" b="1" dirty="0">
              <a:latin typeface="Times New Roman" panose="02020603050405020304" pitchFamily="18" charset="0"/>
              <a:cs typeface="Times New Roman" panose="02020603050405020304" pitchFamily="18" charset="0"/>
            </a:endParaRPr>
          </a:p>
          <a:p>
            <a:pPr marL="0" indent="0">
              <a:buNone/>
            </a:pPr>
            <a:endParaRPr lang="ru-RU" sz="2000" b="1" dirty="0">
              <a:latin typeface="Times New Roman" panose="02020603050405020304" pitchFamily="18" charset="0"/>
              <a:cs typeface="Times New Roman" panose="02020603050405020304" pitchFamily="18" charset="0"/>
            </a:endParaRPr>
          </a:p>
          <a:p>
            <a:r>
              <a:rPr lang="ru-RU" sz="2000" b="1" dirty="0">
                <a:latin typeface="Times New Roman" panose="02020603050405020304" pitchFamily="18" charset="0"/>
                <a:cs typeface="Times New Roman" panose="02020603050405020304" pitchFamily="18" charset="0"/>
              </a:rPr>
              <a:t>Помощник врача педиатра в поликлинике</a:t>
            </a:r>
          </a:p>
          <a:p>
            <a:endParaRPr lang="ru-RU" sz="2000" b="1" dirty="0">
              <a:latin typeface="Times New Roman" panose="02020603050405020304" pitchFamily="18" charset="0"/>
              <a:cs typeface="Times New Roman" panose="02020603050405020304" pitchFamily="18" charset="0"/>
            </a:endParaRPr>
          </a:p>
          <a:p>
            <a:endParaRPr lang="ru-RU" sz="2000" b="1" dirty="0">
              <a:latin typeface="Times New Roman" panose="02020603050405020304" pitchFamily="18" charset="0"/>
              <a:cs typeface="Times New Roman" panose="02020603050405020304" pitchFamily="18" charset="0"/>
            </a:endParaRPr>
          </a:p>
          <a:p>
            <a:endParaRPr lang="ru-RU" sz="2000" b="1" dirty="0">
              <a:latin typeface="Times New Roman" panose="02020603050405020304" pitchFamily="18" charset="0"/>
              <a:cs typeface="Times New Roman" panose="02020603050405020304" pitchFamily="18" charset="0"/>
            </a:endParaRPr>
          </a:p>
          <a:p>
            <a:r>
              <a:rPr lang="ru-RU" sz="2000" b="1" dirty="0">
                <a:latin typeface="Times New Roman" panose="02020603050405020304" pitchFamily="18" charset="0"/>
                <a:cs typeface="Times New Roman" panose="02020603050405020304" pitchFamily="18" charset="0"/>
              </a:rPr>
              <a:t>Помощник детского врача на уровне СНПМ</a:t>
            </a:r>
          </a:p>
          <a:p>
            <a:endParaRPr lang="ru-RU" sz="2000" b="1"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6283037" y="540329"/>
            <a:ext cx="5181600" cy="4904508"/>
          </a:xfrm>
          <a:solidFill>
            <a:schemeClr val="accent1">
              <a:lumMod val="20000"/>
              <a:lumOff val="80000"/>
            </a:schemeClr>
          </a:solidFill>
        </p:spPr>
        <p:txBody>
          <a:bodyPr>
            <a:normAutofit fontScale="70000" lnSpcReduction="20000"/>
          </a:bodyPr>
          <a:lstStyle/>
          <a:p>
            <a:r>
              <a:rPr lang="ru-RU" sz="2900" dirty="0">
                <a:latin typeface="Times New Roman" panose="02020603050405020304" pitchFamily="18" charset="0"/>
                <a:cs typeface="Times New Roman" panose="02020603050405020304" pitchFamily="18" charset="0"/>
              </a:rPr>
              <a:t>Целью данной профессиональной практики является закрепление и углубление полученных теоретических знаний; овладение необходимыми навыками и умениями в области педиатрии; расширение представлений о будущей профессиональной деятельности врача-педиатра, повышение информационно- коммуникативного уровня обучающихся</a:t>
            </a:r>
          </a:p>
          <a:p>
            <a:r>
              <a:rPr lang="ru-RU" sz="2900" dirty="0">
                <a:latin typeface="Times New Roman" panose="02020603050405020304" pitchFamily="18" charset="0"/>
                <a:cs typeface="Times New Roman" panose="02020603050405020304" pitchFamily="18" charset="0"/>
              </a:rPr>
              <a:t>Практика проходит под руководством квалифицированных преподавателей с привлечением клинических наставников из числа практикующих врачей</a:t>
            </a:r>
          </a:p>
          <a:p>
            <a:endParaRPr lang="ru-RU" sz="2900" dirty="0">
              <a:latin typeface="Times New Roman" panose="02020603050405020304" pitchFamily="18" charset="0"/>
              <a:cs typeface="Times New Roman" panose="02020603050405020304" pitchFamily="18" charset="0"/>
            </a:endParaRPr>
          </a:p>
          <a:p>
            <a:endParaRPr lang="ru-RU" sz="2900" dirty="0">
              <a:latin typeface="Times New Roman" panose="02020603050405020304" pitchFamily="18" charset="0"/>
              <a:cs typeface="Times New Roman" panose="02020603050405020304" pitchFamily="18" charset="0"/>
            </a:endParaRPr>
          </a:p>
          <a:p>
            <a:r>
              <a:rPr lang="ru-RU" sz="2900" dirty="0">
                <a:latin typeface="Times New Roman" panose="02020603050405020304" pitchFamily="18" charset="0"/>
                <a:cs typeface="Times New Roman" panose="02020603050405020304" pitchFamily="18" charset="0"/>
              </a:rPr>
              <a:t>Практика проходит под руководством квалифицированных преподавателей с привлечением клинических наставников из числа практикующих врачей</a:t>
            </a:r>
          </a:p>
          <a:p>
            <a:endParaRPr lang="ru-RU" dirty="0"/>
          </a:p>
          <a:p>
            <a:endParaRPr lang="ru-RU" dirty="0"/>
          </a:p>
          <a:p>
            <a:endParaRPr lang="ru-RU" dirty="0"/>
          </a:p>
        </p:txBody>
      </p:sp>
    </p:spTree>
    <p:extLst>
      <p:ext uri="{BB962C8B-B14F-4D97-AF65-F5344CB8AC3E}">
        <p14:creationId xmlns:p14="http://schemas.microsoft.com/office/powerpoint/2010/main" val="3356956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43452"/>
            <a:ext cx="10515600" cy="1740766"/>
          </a:xfrm>
          <a:solidFill>
            <a:schemeClr val="accent1">
              <a:lumMod val="60000"/>
              <a:lumOff val="40000"/>
            </a:schemeClr>
          </a:solidFill>
        </p:spPr>
        <p:txBody>
          <a:bodyPr>
            <a:normAutofit/>
          </a:bodyPr>
          <a:lstStyle/>
          <a:p>
            <a:pPr algn="ctr"/>
            <a:r>
              <a:rPr lang="ru-RU" sz="3100" dirty="0">
                <a:latin typeface="Times New Roman" panose="02020603050405020304" pitchFamily="18" charset="0"/>
                <a:cs typeface="Times New Roman" panose="02020603050405020304" pitchFamily="18" charset="0"/>
              </a:rPr>
              <a:t>Модуль</a:t>
            </a:r>
            <a:br>
              <a:rPr lang="ru-RU" sz="3100" dirty="0">
                <a:latin typeface="Times New Roman" panose="02020603050405020304" pitchFamily="18" charset="0"/>
                <a:cs typeface="Times New Roman" panose="02020603050405020304" pitchFamily="18" charset="0"/>
              </a:rPr>
            </a:br>
            <a:r>
              <a:rPr lang="ru-RU" sz="3100" dirty="0">
                <a:latin typeface="Times New Roman" panose="02020603050405020304" pitchFamily="18" charset="0"/>
                <a:cs typeface="Times New Roman" panose="02020603050405020304" pitchFamily="18" charset="0"/>
              </a:rPr>
              <a:t> Смежная патологии в работе детского врача</a:t>
            </a:r>
            <a:r>
              <a:rPr lang="ru-RU" dirty="0"/>
              <a:t>.</a:t>
            </a:r>
            <a:br>
              <a:rPr lang="ru-RU" dirty="0"/>
            </a:br>
            <a:endParaRPr lang="ru-RU"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2283672390"/>
              </p:ext>
            </p:extLst>
          </p:nvPr>
        </p:nvGraphicFramePr>
        <p:xfrm>
          <a:off x="457200" y="1690688"/>
          <a:ext cx="10896600" cy="48348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33760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54727" y="376719"/>
            <a:ext cx="8894618" cy="5693866"/>
          </a:xfrm>
          <a:prstGeom prst="rect">
            <a:avLst/>
          </a:prstGeom>
          <a:solidFill>
            <a:schemeClr val="accent1">
              <a:lumMod val="60000"/>
              <a:lumOff val="40000"/>
            </a:schemeClr>
          </a:solidFill>
          <a:ln>
            <a:solidFill>
              <a:schemeClr val="accent1"/>
            </a:solidFill>
          </a:ln>
        </p:spPr>
        <p:txBody>
          <a:bodyPr wrap="square">
            <a:spAutoFit/>
          </a:bodyPr>
          <a:lstStyle/>
          <a:p>
            <a:pPr algn="ctr"/>
            <a:endParaRPr lang="ru-RU" sz="2800" dirty="0">
              <a:solidFill>
                <a:srgbClr val="000000"/>
              </a:solidFill>
              <a:latin typeface="Times New Roman" panose="02020603050405020304" pitchFamily="18" charset="0"/>
              <a:cs typeface="Times New Roman" panose="02020603050405020304" pitchFamily="18" charset="0"/>
            </a:endParaRPr>
          </a:p>
          <a:p>
            <a:pPr algn="ctr"/>
            <a:r>
              <a:rPr lang="ru-RU" sz="2800" dirty="0">
                <a:solidFill>
                  <a:srgbClr val="000000"/>
                </a:solidFill>
                <a:latin typeface="Times New Roman" panose="02020603050405020304" pitchFamily="18" charset="0"/>
                <a:cs typeface="Times New Roman" panose="02020603050405020304" pitchFamily="18" charset="0"/>
              </a:rPr>
              <a:t>Медицинский университет г. Караганды имеет опыт участия в 12 проектах </a:t>
            </a:r>
            <a:r>
              <a:rPr lang="ru-RU" sz="2800" dirty="0" err="1">
                <a:solidFill>
                  <a:srgbClr val="000000"/>
                </a:solidFill>
                <a:latin typeface="Times New Roman" panose="02020603050405020304" pitchFamily="18" charset="0"/>
                <a:cs typeface="Times New Roman" panose="02020603050405020304" pitchFamily="18" charset="0"/>
              </a:rPr>
              <a:t>Темпус</a:t>
            </a:r>
            <a:r>
              <a:rPr lang="ru-RU" sz="2800" dirty="0">
                <a:solidFill>
                  <a:srgbClr val="000000"/>
                </a:solidFill>
                <a:latin typeface="Times New Roman" panose="02020603050405020304" pitchFamily="18" charset="0"/>
                <a:cs typeface="Times New Roman" panose="02020603050405020304" pitchFamily="18" charset="0"/>
              </a:rPr>
              <a:t> и </a:t>
            </a:r>
            <a:r>
              <a:rPr lang="ru-RU" sz="2800" dirty="0" err="1">
                <a:solidFill>
                  <a:srgbClr val="000000"/>
                </a:solidFill>
                <a:latin typeface="Times New Roman" panose="02020603050405020304" pitchFamily="18" charset="0"/>
                <a:cs typeface="Times New Roman" panose="02020603050405020304" pitchFamily="18" charset="0"/>
              </a:rPr>
              <a:t>Эразмус</a:t>
            </a:r>
            <a:r>
              <a:rPr lang="ru-RU" sz="2800" dirty="0">
                <a:solidFill>
                  <a:srgbClr val="000000"/>
                </a:solidFill>
                <a:latin typeface="Times New Roman" panose="02020603050405020304" pitchFamily="18" charset="0"/>
                <a:cs typeface="Times New Roman" panose="02020603050405020304" pitchFamily="18" charset="0"/>
              </a:rPr>
              <a:t>+, 7 проектах МКМ.  Среди них ТАМЕ занимает особое место – это первый проект, в котором вуз стал координатором консорциума, в составе которого были 10 университетов из 7 стран - вузы Казахстана, Украины, Вьетнама, Греции, Швеции, Чехии, Великобритании </a:t>
            </a:r>
          </a:p>
          <a:p>
            <a:pPr algn="ctr"/>
            <a:endParaRPr lang="ru-RU" sz="2800" dirty="0">
              <a:solidFill>
                <a:srgbClr val="000000"/>
              </a:solidFill>
              <a:latin typeface="Times New Roman" panose="02020603050405020304" pitchFamily="18" charset="0"/>
              <a:cs typeface="Times New Roman" panose="02020603050405020304" pitchFamily="18" charset="0"/>
            </a:endParaRPr>
          </a:p>
          <a:p>
            <a:pPr algn="ctr"/>
            <a:endParaRPr lang="ru-RU" sz="2800" dirty="0">
              <a:solidFill>
                <a:srgbClr val="000000"/>
              </a:solidFill>
              <a:latin typeface="Times New Roman" panose="02020603050405020304" pitchFamily="18" charset="0"/>
              <a:cs typeface="Times New Roman" panose="02020603050405020304" pitchFamily="18" charset="0"/>
            </a:endParaRPr>
          </a:p>
          <a:p>
            <a:pPr algn="ctr"/>
            <a:endParaRPr lang="ru-RU" sz="2800" dirty="0">
              <a:solidFill>
                <a:srgbClr val="000000"/>
              </a:solidFill>
              <a:latin typeface="Times New Roman" panose="02020603050405020304" pitchFamily="18" charset="0"/>
              <a:cs typeface="Times New Roman" panose="02020603050405020304" pitchFamily="18" charset="0"/>
            </a:endParaRPr>
          </a:p>
          <a:p>
            <a:pPr algn="ctr"/>
            <a:endParaRPr lang="ru-RU" sz="2800" dirty="0">
              <a:solidFill>
                <a:srgbClr val="000000"/>
              </a:solidFill>
              <a:latin typeface="Times New Roman" panose="02020603050405020304" pitchFamily="18" charset="0"/>
              <a:cs typeface="Times New Roman" panose="02020603050405020304" pitchFamily="18" charset="0"/>
            </a:endParaRPr>
          </a:p>
          <a:p>
            <a:pPr algn="ctr"/>
            <a:endParaRPr lang="ru-RU" sz="2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8612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249382"/>
            <a:ext cx="10515600" cy="5927581"/>
          </a:xfrm>
          <a:solidFill>
            <a:schemeClr val="accent1">
              <a:lumMod val="60000"/>
              <a:lumOff val="40000"/>
            </a:schemeClr>
          </a:solidFill>
        </p:spPr>
        <p:txBody>
          <a:bodyPr>
            <a:normAutofit/>
          </a:bodyPr>
          <a:lstStyle/>
          <a:p>
            <a:pPr marL="0" indent="0" algn="ctr">
              <a:buNone/>
            </a:pPr>
            <a:endParaRPr lang="ru-RU" sz="3600" dirty="0">
              <a:latin typeface="Times New Roman" panose="02020603050405020304" pitchFamily="18" charset="0"/>
              <a:cs typeface="Times New Roman" panose="02020603050405020304" pitchFamily="18" charset="0"/>
            </a:endParaRPr>
          </a:p>
          <a:p>
            <a:pPr marL="0" indent="0" algn="ctr">
              <a:buNone/>
            </a:pPr>
            <a:r>
              <a:rPr lang="ru-RU" sz="3600" dirty="0">
                <a:latin typeface="Times New Roman" panose="02020603050405020304" pitchFamily="18" charset="0"/>
                <a:cs typeface="Times New Roman" panose="02020603050405020304" pitchFamily="18" charset="0"/>
              </a:rPr>
              <a:t>В основу новой образовательной программы по специальности «6B10108 - Педиатрия» заложены основные концепции, содержание которых направлено на реализацию основных задач, стоящих перед здравоохранением, в частности педиатрией: уход за ребенком в целях </a:t>
            </a:r>
            <a:r>
              <a:rPr lang="ru-RU" sz="3600" dirty="0" err="1">
                <a:latin typeface="Times New Roman" panose="02020603050405020304" pitchFamily="18" charset="0"/>
                <a:cs typeface="Times New Roman" panose="02020603050405020304" pitchFamily="18" charset="0"/>
              </a:rPr>
              <a:t>развития,обучение</a:t>
            </a:r>
            <a:r>
              <a:rPr lang="ru-RU" sz="3600" dirty="0">
                <a:latin typeface="Times New Roman" panose="02020603050405020304" pitchFamily="18" charset="0"/>
                <a:cs typeface="Times New Roman" panose="02020603050405020304" pitchFamily="18" charset="0"/>
              </a:rPr>
              <a:t> родителей/ законных представителей выявлению тревожных признаков у детей и факторов риска</a:t>
            </a:r>
          </a:p>
          <a:p>
            <a:endParaRPr lang="ru-RU" sz="3600" dirty="0">
              <a:latin typeface="Times New Roman" panose="02020603050405020304" pitchFamily="18" charset="0"/>
              <a:cs typeface="Times New Roman" panose="02020603050405020304" pitchFamily="18" charset="0"/>
            </a:endParaRPr>
          </a:p>
          <a:p>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9320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69818" y="294236"/>
            <a:ext cx="10210800" cy="6001643"/>
          </a:xfrm>
          <a:prstGeom prst="rect">
            <a:avLst/>
          </a:prstGeom>
          <a:solidFill>
            <a:schemeClr val="accent1">
              <a:lumMod val="60000"/>
              <a:lumOff val="40000"/>
            </a:schemeClr>
          </a:solidFill>
        </p:spPr>
        <p:txBody>
          <a:bodyPr wrap="square">
            <a:spAutoFit/>
          </a:bodyPr>
          <a:lstStyle/>
          <a:p>
            <a:pPr algn="just">
              <a:spcAft>
                <a:spcPts val="170"/>
              </a:spcAft>
            </a:pP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Тренинги по D-PBL обучению (</a:t>
            </a:r>
            <a:r>
              <a:rPr lang="ru-RU"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Decision-making</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problem-based</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learning</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позволили нам системно изменить подходы к организации учебного процесса на основе внедрения методики проблемно-ориентированного обучения. Безусловно, и ранее наши преподаватели использовали интерактивные методы обучения, в том числе многие элементы проблемно-ориентированного обучения. Однако именно в данном проекте был подготовлен целостный пакет учебных разработок – виртуальные клинические кейсы-, позволивший обеспечить не описательный, дескриптивный, а аналитический способ подачи и обработки информации. Речь идет о такой подаче проблемы, когда мы ставим ее как реальную, прикладную ситуацию из жизни, в которой ставится задача, требующая принятия аргументированного решения и выбора. При новом подходе к обучению студенты имеют возможность, используя кейсы (иными словами, «виртуального пациента»), размещенные на электронной платформе </a:t>
            </a:r>
            <a:r>
              <a:rPr lang="ru-RU"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OpenLab</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выбирать варианты лечения в ситуации, которые требуют анализа и принятия решения для профилактики медицинских ошибок. </a:t>
            </a:r>
          </a:p>
        </p:txBody>
      </p:sp>
    </p:spTree>
    <p:extLst>
      <p:ext uri="{BB962C8B-B14F-4D97-AF65-F5344CB8AC3E}">
        <p14:creationId xmlns:p14="http://schemas.microsoft.com/office/powerpoint/2010/main" val="2324434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34837" y="252581"/>
            <a:ext cx="9254836" cy="5816977"/>
          </a:xfrm>
          <a:prstGeom prst="rect">
            <a:avLst/>
          </a:prstGeom>
          <a:solidFill>
            <a:schemeClr val="accent1">
              <a:lumMod val="60000"/>
              <a:lumOff val="40000"/>
            </a:schemeClr>
          </a:solidFill>
        </p:spPr>
        <p:txBody>
          <a:bodyPr wrap="square">
            <a:spAutoFit/>
          </a:bodyPr>
          <a:lstStyle/>
          <a:p>
            <a:endParaRPr lang="ru-RU" dirty="0">
              <a:solidFill>
                <a:srgbClr val="000000"/>
              </a:solidFill>
            </a:endParaRPr>
          </a:p>
          <a:p>
            <a:endParaRPr lang="ru-RU" dirty="0">
              <a:solidFill>
                <a:srgbClr val="000000"/>
              </a:solidFill>
            </a:endParaRPr>
          </a:p>
          <a:p>
            <a:pPr algn="just"/>
            <a:r>
              <a:rPr lang="ru-RU" sz="2000" dirty="0">
                <a:solidFill>
                  <a:srgbClr val="000000"/>
                </a:solidFill>
                <a:latin typeface="Times New Roman" panose="02020603050405020304" pitchFamily="18" charset="0"/>
                <a:cs typeface="Times New Roman" panose="02020603050405020304" pitchFamily="18" charset="0"/>
              </a:rPr>
              <a:t>В результате полученного опыта в настоящее время ППС вузов подготовлен к переходу на дистанционное обучение, в том числе по клиническим дисциплинам с использованием элементов e-</a:t>
            </a:r>
            <a:r>
              <a:rPr lang="ru-RU" sz="2000" dirty="0" err="1">
                <a:solidFill>
                  <a:srgbClr val="000000"/>
                </a:solidFill>
                <a:latin typeface="Times New Roman" panose="02020603050405020304" pitchFamily="18" charset="0"/>
                <a:cs typeface="Times New Roman" panose="02020603050405020304" pitchFamily="18" charset="0"/>
              </a:rPr>
              <a:t>learning</a:t>
            </a:r>
            <a:r>
              <a:rPr lang="ru-RU" sz="2000" dirty="0">
                <a:solidFill>
                  <a:srgbClr val="000000"/>
                </a:solidFill>
                <a:latin typeface="Times New Roman" panose="02020603050405020304" pitchFamily="18" charset="0"/>
                <a:cs typeface="Times New Roman" panose="02020603050405020304" pitchFamily="18" charset="0"/>
              </a:rPr>
              <a:t> и разработанных в рамках проекта материалов, основанных на «виртуальном пациенте».</a:t>
            </a:r>
          </a:p>
          <a:p>
            <a:pPr algn="just"/>
            <a:r>
              <a:rPr lang="ru-RU" sz="2000" dirty="0">
                <a:solidFill>
                  <a:srgbClr val="000000"/>
                </a:solidFill>
                <a:latin typeface="Times New Roman" panose="02020603050405020304" pitchFamily="18" charset="0"/>
                <a:cs typeface="Times New Roman" panose="02020603050405020304" pitchFamily="18" charset="0"/>
              </a:rPr>
              <a:t> Уникальность проекта ТАМЕ заключалась в возможности проведения исследования в области медицинского образования, которое позволило ППС вовлечься в разработку стратегии оценки эффективности модифицированной ОП на основе  обратной связи для изучения прогресса (успеваемости) студентов. Преподаватели активно участвовали в исследования на всех этапах: в создании дизайна исследования, разработке оценочных инструментов, которые включали не только анкеты, но и специально разработанные тесты, чек-листы, сценарии для стандартизированных пациентов, проводили  фокус-группы для обучающихся, анализировали данные, подготовке публикаций и выступления на конференциях.  </a:t>
            </a:r>
          </a:p>
          <a:p>
            <a:pPr algn="ctr"/>
            <a:endParaRPr lang="ru-RU" sz="2000" dirty="0">
              <a:solidFill>
                <a:srgbClr val="000000"/>
              </a:solidFill>
              <a:latin typeface="Times New Roman" panose="02020603050405020304" pitchFamily="18" charset="0"/>
              <a:cs typeface="Times New Roman" panose="02020603050405020304" pitchFamily="18" charset="0"/>
            </a:endParaRPr>
          </a:p>
          <a:p>
            <a:pPr algn="ctr"/>
            <a:endParaRPr lang="ru-RU" sz="2000" dirty="0">
              <a:solidFill>
                <a:srgbClr val="000000"/>
              </a:solidFill>
              <a:latin typeface="Times New Roman" panose="02020603050405020304" pitchFamily="18" charset="0"/>
              <a:cs typeface="Times New Roman" panose="02020603050405020304" pitchFamily="18" charset="0"/>
            </a:endParaRPr>
          </a:p>
          <a:p>
            <a:endParaRPr lang="ru-RU" dirty="0">
              <a:solidFill>
                <a:srgbClr val="000000"/>
              </a:solidFill>
            </a:endParaRPr>
          </a:p>
          <a:p>
            <a:endParaRPr lang="ru-RU" dirty="0">
              <a:solidFill>
                <a:srgbClr val="000000"/>
              </a:solidFill>
            </a:endParaRPr>
          </a:p>
        </p:txBody>
      </p:sp>
    </p:spTree>
    <p:extLst>
      <p:ext uri="{BB962C8B-B14F-4D97-AF65-F5344CB8AC3E}">
        <p14:creationId xmlns:p14="http://schemas.microsoft.com/office/powerpoint/2010/main" val="340570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454727" y="529534"/>
            <a:ext cx="8714510" cy="5632311"/>
          </a:xfrm>
          <a:prstGeom prst="rect">
            <a:avLst/>
          </a:prstGeom>
          <a:solidFill>
            <a:schemeClr val="accent1">
              <a:lumMod val="60000"/>
              <a:lumOff val="40000"/>
            </a:schemeClr>
          </a:solidFill>
        </p:spPr>
        <p:txBody>
          <a:bodyPr wrap="square">
            <a:spAutoFit/>
          </a:bodyPr>
          <a:lstStyle/>
          <a:p>
            <a:pPr algn="just"/>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 рамках проекта обучено 32 сертифицированных </a:t>
            </a:r>
            <a:r>
              <a:rPr lang="ru-RU"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тьютора</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которые в полной мере владеют как методикой адаптации и создания клинических случаев с медицинскими ошибками на основе виртуального пациента с использованием платформы </a:t>
            </a:r>
            <a:r>
              <a:rPr lang="ru-RU"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OpenLab</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так и методикой обучения по новой образовательной технологии. Это «штучная» подготовка, требующая большой самоотдачи и значительных ресурсных вложений. </a:t>
            </a:r>
          </a:p>
          <a:p>
            <a:pPr algn="just"/>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 продолжение проводимой работы  в 2020-21 учебном году обучено 20 </a:t>
            </a:r>
            <a:r>
              <a:rPr lang="ru-RU"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тьторов</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чтобы полностью обеспечить обучение студентов с использованием кейсов. </a:t>
            </a:r>
          </a:p>
          <a:p>
            <a:pPr algn="just"/>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Полученные результаты и в дальнейшем планируется использовать в реализации образовательной траектории подготовки педиатра на доказательной основе.</a:t>
            </a:r>
          </a:p>
          <a:p>
            <a:pPr algn="just"/>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gn="just"/>
            <a:r>
              <a:rPr lang="ru-R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0403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33468" y="1928802"/>
            <a:ext cx="10477573" cy="2308324"/>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base">
              <a:spcBef>
                <a:spcPct val="0"/>
              </a:spcBef>
              <a:spcAft>
                <a:spcPct val="0"/>
              </a:spcAft>
              <a:defRPr/>
            </a:pPr>
            <a:r>
              <a:rPr lang="ru-RU" sz="7200" b="1" cap="all" dirty="0">
                <a:ln/>
                <a:solidFill>
                  <a:srgbClr val="53548A"/>
                </a:solidFill>
                <a:effectLst>
                  <a:outerShdw blurRad="19685" dist="12700" dir="5400000" algn="tl" rotWithShape="0">
                    <a:srgbClr val="53548A">
                      <a:satMod val="130000"/>
                      <a:alpha val="60000"/>
                    </a:srgbClr>
                  </a:outerShdw>
                  <a:reflection blurRad="10000" stA="55000" endPos="48000" dist="500" dir="5400000" sy="-100000" algn="bl" rotWithShape="0"/>
                </a:effectLst>
                <a:latin typeface="Calibri" pitchFamily="34" charset="0"/>
                <a:cs typeface="Arial" pitchFamily="34" charset="0"/>
              </a:rPr>
              <a:t>Благодарю </a:t>
            </a:r>
          </a:p>
          <a:p>
            <a:pPr algn="ctr" fontAlgn="base">
              <a:spcBef>
                <a:spcPct val="0"/>
              </a:spcBef>
              <a:spcAft>
                <a:spcPct val="0"/>
              </a:spcAft>
              <a:defRPr/>
            </a:pPr>
            <a:r>
              <a:rPr lang="ru-RU" sz="7200" b="1" cap="all" dirty="0">
                <a:ln/>
                <a:solidFill>
                  <a:srgbClr val="53548A"/>
                </a:solidFill>
                <a:effectLst>
                  <a:outerShdw blurRad="19685" dist="12700" dir="5400000" algn="tl" rotWithShape="0">
                    <a:srgbClr val="53548A">
                      <a:satMod val="130000"/>
                      <a:alpha val="60000"/>
                    </a:srgbClr>
                  </a:outerShdw>
                  <a:reflection blurRad="10000" stA="55000" endPos="48000" dist="500" dir="5400000" sy="-100000" algn="bl" rotWithShape="0"/>
                </a:effectLst>
                <a:latin typeface="Calibri" pitchFamily="34" charset="0"/>
                <a:cs typeface="Arial" pitchFamily="34" charset="0"/>
              </a:rPr>
              <a:t>за внимание!</a:t>
            </a:r>
          </a:p>
        </p:txBody>
      </p:sp>
    </p:spTree>
    <p:extLst>
      <p:ext uri="{BB962C8B-B14F-4D97-AF65-F5344CB8AC3E}">
        <p14:creationId xmlns:p14="http://schemas.microsoft.com/office/powerpoint/2010/main" val="3048210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540327" y="180109"/>
            <a:ext cx="11277600" cy="6456218"/>
          </a:xfrm>
          <a:solidFill>
            <a:schemeClr val="accent1">
              <a:lumMod val="60000"/>
              <a:lumOff val="40000"/>
            </a:schemeClr>
          </a:solidFill>
        </p:spPr>
        <p:txBody>
          <a:bodyPr>
            <a:normAutofit/>
          </a:bodyPr>
          <a:lstStyle/>
          <a:p>
            <a:pPr>
              <a:buFont typeface="Wingdings" panose="05000000000000000000" pitchFamily="2" charset="2"/>
              <a:buChar char="ü"/>
            </a:pPr>
            <a:r>
              <a:rPr lang="ru-RU" dirty="0"/>
              <a:t>концепция  профилактического обслуживания детей</a:t>
            </a:r>
          </a:p>
          <a:p>
            <a:pPr>
              <a:buFont typeface="Wingdings" panose="05000000000000000000" pitchFamily="2" charset="2"/>
              <a:buChar char="ü"/>
            </a:pPr>
            <a:r>
              <a:rPr lang="ru-RU" dirty="0"/>
              <a:t>ориентация на формирование безопасной среды и здорового образа жизни </a:t>
            </a:r>
          </a:p>
          <a:p>
            <a:pPr>
              <a:buFont typeface="Wingdings" panose="05000000000000000000" pitchFamily="2" charset="2"/>
              <a:buChar char="ü"/>
            </a:pPr>
            <a:r>
              <a:rPr lang="ru-RU" dirty="0"/>
              <a:t>неотложная медицинская помощь</a:t>
            </a:r>
          </a:p>
          <a:p>
            <a:pPr>
              <a:buFont typeface="Wingdings" panose="05000000000000000000" pitchFamily="2" charset="2"/>
              <a:buChar char="ü"/>
            </a:pPr>
            <a:r>
              <a:rPr lang="ru-RU" dirty="0"/>
              <a:t>универсально-прогрессивная модель патронажного наблюдения за беременными и детьми раннего возраста</a:t>
            </a:r>
          </a:p>
          <a:p>
            <a:pPr>
              <a:buFont typeface="Wingdings" panose="05000000000000000000" pitchFamily="2" charset="2"/>
              <a:buChar char="ü"/>
            </a:pPr>
            <a:r>
              <a:rPr lang="ru-RU" dirty="0"/>
              <a:t>вакцинация</a:t>
            </a:r>
          </a:p>
          <a:p>
            <a:pPr>
              <a:buFont typeface="Wingdings" panose="05000000000000000000" pitchFamily="2" charset="2"/>
              <a:buChar char="ü"/>
            </a:pPr>
            <a:r>
              <a:rPr lang="ru-RU" dirty="0"/>
              <a:t>особые образовательные потребности из-за состояния здоровья детей, обусловленными  врожденными аномалиями, </a:t>
            </a:r>
            <a:r>
              <a:rPr lang="ru-RU" dirty="0" err="1"/>
              <a:t>орфанными</a:t>
            </a:r>
            <a:r>
              <a:rPr lang="ru-RU" dirty="0"/>
              <a:t> заболеваниями, психическими расстройствами, </a:t>
            </a:r>
            <a:r>
              <a:rPr lang="ru-RU" dirty="0" err="1"/>
              <a:t>инвалидизацией</a:t>
            </a:r>
            <a:r>
              <a:rPr lang="ru-RU" dirty="0"/>
              <a:t>, разного рода зависимостями</a:t>
            </a:r>
          </a:p>
          <a:p>
            <a:pPr>
              <a:buFont typeface="Wingdings" panose="05000000000000000000" pitchFamily="2" charset="2"/>
              <a:buChar char="ü"/>
            </a:pPr>
            <a:r>
              <a:rPr lang="ru-RU" dirty="0"/>
              <a:t> организация рационального и сбалансированного питания детей дошкольного и школьного возраста</a:t>
            </a:r>
          </a:p>
          <a:p>
            <a:pPr>
              <a:buFont typeface="Wingdings" panose="05000000000000000000" pitchFamily="2" charset="2"/>
              <a:buChar char="ü"/>
            </a:pPr>
            <a:r>
              <a:rPr lang="ru-RU" dirty="0"/>
              <a:t> школьная медицина</a:t>
            </a:r>
          </a:p>
          <a:p>
            <a:endParaRPr lang="ru-RU" dirty="0"/>
          </a:p>
        </p:txBody>
      </p:sp>
    </p:spTree>
    <p:extLst>
      <p:ext uri="{BB962C8B-B14F-4D97-AF65-F5344CB8AC3E}">
        <p14:creationId xmlns:p14="http://schemas.microsoft.com/office/powerpoint/2010/main" val="2705555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45204"/>
            <a:ext cx="10515600" cy="1325563"/>
          </a:xfrm>
        </p:spPr>
        <p:style>
          <a:lnRef idx="1">
            <a:schemeClr val="accent1"/>
          </a:lnRef>
          <a:fillRef idx="2">
            <a:schemeClr val="accent1"/>
          </a:fillRef>
          <a:effectRef idx="1">
            <a:schemeClr val="accent1"/>
          </a:effectRef>
          <a:fontRef idx="minor">
            <a:schemeClr val="dk1"/>
          </a:fontRef>
        </p:style>
        <p:txBody>
          <a:bodyPr/>
          <a:lstStyle/>
          <a:p>
            <a:pPr algn="ctr"/>
            <a:r>
              <a:rPr lang="ru-RU" b="1" dirty="0">
                <a:latin typeface="Times New Roman" panose="02020603050405020304" pitchFamily="18" charset="0"/>
                <a:cs typeface="Times New Roman" panose="02020603050405020304" pitchFamily="18" charset="0"/>
              </a:rPr>
              <a:t>Результаты обучения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793247664"/>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7661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90928" y="140274"/>
            <a:ext cx="10515600" cy="1092782"/>
          </a:xfrm>
          <a:solidFill>
            <a:srgbClr val="FFC000"/>
          </a:solidFill>
        </p:spPr>
        <p:txBody>
          <a:bodyPr>
            <a:normAutofit/>
          </a:bodyPr>
          <a:lstStyle/>
          <a:p>
            <a:pPr algn="ctr"/>
            <a:r>
              <a:rPr lang="ru-RU" sz="3600" b="1" dirty="0">
                <a:latin typeface="Times New Roman" panose="02020603050405020304" pitchFamily="18" charset="0"/>
                <a:cs typeface="Times New Roman" panose="02020603050405020304" pitchFamily="18" charset="0"/>
              </a:rPr>
              <a:t>Модуль </a:t>
            </a:r>
            <a:br>
              <a:rPr lang="ru-RU" sz="3600" b="1" dirty="0">
                <a:latin typeface="Times New Roman" panose="02020603050405020304" pitchFamily="18" charset="0"/>
                <a:cs typeface="Times New Roman" panose="02020603050405020304" pitchFamily="18" charset="0"/>
              </a:rPr>
            </a:br>
            <a:r>
              <a:rPr lang="ru-RU" sz="3600" b="1" dirty="0">
                <a:latin typeface="Times New Roman" panose="02020603050405020304" pitchFamily="18" charset="0"/>
                <a:cs typeface="Times New Roman" panose="02020603050405020304" pitchFamily="18" charset="0"/>
              </a:rPr>
              <a:t>Введение в педиатрию </a:t>
            </a:r>
          </a:p>
        </p:txBody>
      </p:sp>
      <p:pic>
        <p:nvPicPr>
          <p:cNvPr id="14" name="Объект 13"/>
          <p:cNvPicPr>
            <a:picLocks noGrp="1" noChangeAspect="1"/>
          </p:cNvPicPr>
          <p:nvPr>
            <p:ph idx="1"/>
          </p:nvPr>
        </p:nvPicPr>
        <p:blipFill>
          <a:blip r:embed="rId2"/>
          <a:stretch>
            <a:fillRect/>
          </a:stretch>
        </p:blipFill>
        <p:spPr>
          <a:xfrm>
            <a:off x="490928" y="1233056"/>
            <a:ext cx="10515600" cy="4682965"/>
          </a:xfrm>
          <a:prstGeom prst="rect">
            <a:avLst/>
          </a:prstGeom>
        </p:spPr>
      </p:pic>
      <p:sp>
        <p:nvSpPr>
          <p:cNvPr id="12" name="Прямоугольник 11"/>
          <p:cNvSpPr/>
          <p:nvPr/>
        </p:nvSpPr>
        <p:spPr>
          <a:xfrm>
            <a:off x="490928" y="4310234"/>
            <a:ext cx="8436963" cy="2062103"/>
          </a:xfrm>
          <a:prstGeom prst="rect">
            <a:avLst/>
          </a:prstGeom>
          <a:solidFill>
            <a:srgbClr val="FFC000"/>
          </a:solidFill>
        </p:spPr>
        <p:txBody>
          <a:bodyPr wrap="square">
            <a:spAutoFit/>
          </a:bodyPr>
          <a:lstStyle/>
          <a:p>
            <a:r>
              <a:rPr lang="ru-RU" sz="3200" dirty="0">
                <a:latin typeface="Times New Roman" panose="02020603050405020304" pitchFamily="18" charset="0"/>
                <a:cs typeface="Times New Roman" panose="02020603050405020304" pitchFamily="18" charset="0"/>
              </a:rPr>
              <a:t>Изучаются этико-</a:t>
            </a:r>
            <a:r>
              <a:rPr lang="ru-RU" sz="3200" dirty="0" err="1">
                <a:latin typeface="Times New Roman" panose="02020603050405020304" pitchFamily="18" charset="0"/>
                <a:cs typeface="Times New Roman" panose="02020603050405020304" pitchFamily="18" charset="0"/>
              </a:rPr>
              <a:t>деонтологические</a:t>
            </a:r>
            <a:r>
              <a:rPr lang="ru-RU" sz="3200" dirty="0">
                <a:latin typeface="Times New Roman" panose="02020603050405020304" pitchFamily="18" charset="0"/>
                <a:cs typeface="Times New Roman" panose="02020603050405020304" pitchFamily="18" charset="0"/>
              </a:rPr>
              <a:t> взаимоотношения с медицинским персоналом, здоровыми и больными детьми, их родителями/законными представителями</a:t>
            </a:r>
            <a:r>
              <a:rPr lang="ru-RU" dirty="0"/>
              <a:t>.</a:t>
            </a:r>
          </a:p>
        </p:txBody>
      </p:sp>
    </p:spTree>
    <p:extLst>
      <p:ext uri="{BB962C8B-B14F-4D97-AF65-F5344CB8AC3E}">
        <p14:creationId xmlns:p14="http://schemas.microsoft.com/office/powerpoint/2010/main" val="998918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839788" y="286603"/>
            <a:ext cx="10315892" cy="1450757"/>
          </a:xfrm>
          <a:solidFill>
            <a:srgbClr val="FFC000"/>
          </a:solidFill>
        </p:spPr>
        <p:txBody>
          <a:bodyPr/>
          <a:lstStyle/>
          <a:p>
            <a:pPr algn="ctr"/>
            <a:r>
              <a:rPr lang="ru-RU" b="1" dirty="0">
                <a:solidFill>
                  <a:schemeClr val="tx1"/>
                </a:solidFill>
                <a:latin typeface="Times New Roman" panose="02020603050405020304" pitchFamily="18" charset="0"/>
                <a:cs typeface="Times New Roman" panose="02020603050405020304" pitchFamily="18" charset="0"/>
              </a:rPr>
              <a:t>Модуль </a:t>
            </a:r>
            <a:br>
              <a:rPr lang="ru-RU" b="1" dirty="0">
                <a:solidFill>
                  <a:schemeClr val="tx1"/>
                </a:solidFill>
                <a:latin typeface="Times New Roman" panose="02020603050405020304" pitchFamily="18" charset="0"/>
                <a:cs typeface="Times New Roman" panose="02020603050405020304" pitchFamily="18" charset="0"/>
              </a:rPr>
            </a:br>
            <a:r>
              <a:rPr lang="ru-RU" b="1" dirty="0">
                <a:solidFill>
                  <a:schemeClr val="tx1"/>
                </a:solidFill>
                <a:latin typeface="Times New Roman" panose="02020603050405020304" pitchFamily="18" charset="0"/>
                <a:cs typeface="Times New Roman" panose="02020603050405020304" pitchFamily="18" charset="0"/>
              </a:rPr>
              <a:t>Введение в педиатрию </a:t>
            </a:r>
          </a:p>
        </p:txBody>
      </p:sp>
      <p:sp>
        <p:nvSpPr>
          <p:cNvPr id="9" name="Текст 8"/>
          <p:cNvSpPr>
            <a:spLocks noGrp="1"/>
          </p:cNvSpPr>
          <p:nvPr>
            <p:ph type="body" idx="1"/>
          </p:nvPr>
        </p:nvSpPr>
        <p:spPr>
          <a:xfrm>
            <a:off x="839788" y="1737359"/>
            <a:ext cx="5178424" cy="767716"/>
          </a:xfrm>
          <a:solidFill>
            <a:schemeClr val="bg1">
              <a:lumMod val="75000"/>
            </a:schemeClr>
          </a:solidFill>
        </p:spPr>
        <p:txBody>
          <a:bodyPr>
            <a:normAutofit fontScale="25000" lnSpcReduction="20000"/>
          </a:bodyPr>
          <a:lstStyle/>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r>
              <a:rPr lang="ru-RU" sz="8000" dirty="0">
                <a:solidFill>
                  <a:schemeClr val="tx1"/>
                </a:solidFill>
                <a:latin typeface="Times New Roman" panose="02020603050405020304" pitchFamily="18" charset="0"/>
                <a:cs typeface="Times New Roman" panose="02020603050405020304" pitchFamily="18" charset="0"/>
              </a:rPr>
              <a:t>Курс здоровый и больной ребенок</a:t>
            </a:r>
          </a:p>
          <a:p>
            <a:endParaRPr lang="ru-RU" sz="6000" dirty="0"/>
          </a:p>
        </p:txBody>
      </p:sp>
      <p:sp>
        <p:nvSpPr>
          <p:cNvPr id="7" name="Объект 6"/>
          <p:cNvSpPr>
            <a:spLocks noGrp="1"/>
          </p:cNvSpPr>
          <p:nvPr>
            <p:ph sz="half" idx="2"/>
          </p:nvPr>
        </p:nvSpPr>
        <p:spPr>
          <a:xfrm>
            <a:off x="839788" y="2582333"/>
            <a:ext cx="5178424" cy="3607329"/>
          </a:xfrm>
          <a:solidFill>
            <a:schemeClr val="accent2">
              <a:lumMod val="40000"/>
              <a:lumOff val="60000"/>
            </a:schemeClr>
          </a:solidFill>
        </p:spPr>
        <p:txBody>
          <a:bodyPr>
            <a:normAutofit/>
          </a:bodyPr>
          <a:lstStyle/>
          <a:p>
            <a:r>
              <a:rPr lang="ru-RU" dirty="0">
                <a:solidFill>
                  <a:schemeClr val="tx1"/>
                </a:solidFill>
                <a:latin typeface="Times New Roman" panose="02020603050405020304" pitchFamily="18" charset="0"/>
                <a:cs typeface="Times New Roman" panose="02020603050405020304" pitchFamily="18" charset="0"/>
              </a:rPr>
              <a:t>В дисциплине представлена современная информация об АФО растущего здорового ребенка, с учетом особенностей развития, питания и ухода за здоровыми детьми</a:t>
            </a:r>
            <a:r>
              <a:rPr lang="ru-RU" sz="2400" dirty="0">
                <a:latin typeface="Times New Roman" panose="02020603050405020304" pitchFamily="18" charset="0"/>
                <a:cs typeface="Times New Roman" panose="02020603050405020304" pitchFamily="18" charset="0"/>
              </a:rPr>
              <a:t>.</a:t>
            </a:r>
          </a:p>
        </p:txBody>
      </p:sp>
      <p:sp>
        <p:nvSpPr>
          <p:cNvPr id="10" name="Текст 9"/>
          <p:cNvSpPr>
            <a:spLocks noGrp="1"/>
          </p:cNvSpPr>
          <p:nvPr>
            <p:ph type="body" sz="quarter" idx="3"/>
          </p:nvPr>
        </p:nvSpPr>
        <p:spPr>
          <a:xfrm>
            <a:off x="6018212" y="1737360"/>
            <a:ext cx="5137468" cy="844974"/>
          </a:xfrm>
          <a:solidFill>
            <a:schemeClr val="bg1">
              <a:lumMod val="75000"/>
            </a:schemeClr>
          </a:solidFill>
        </p:spPr>
        <p:txBody>
          <a:bodyPr/>
          <a:lstStyle/>
          <a:p>
            <a:r>
              <a:rPr lang="ru-RU" dirty="0">
                <a:solidFill>
                  <a:schemeClr val="tx1"/>
                </a:solidFill>
                <a:latin typeface="Times New Roman" panose="02020603050405020304" pitchFamily="18" charset="0"/>
                <a:cs typeface="Times New Roman" panose="02020603050405020304" pitchFamily="18" charset="0"/>
              </a:rPr>
              <a:t>Навыки ухода за пациентами детского возраста.</a:t>
            </a:r>
          </a:p>
        </p:txBody>
      </p:sp>
      <p:sp>
        <p:nvSpPr>
          <p:cNvPr id="11" name="Объект 10"/>
          <p:cNvSpPr>
            <a:spLocks noGrp="1"/>
          </p:cNvSpPr>
          <p:nvPr>
            <p:ph sz="quarter" idx="4"/>
          </p:nvPr>
        </p:nvSpPr>
        <p:spPr>
          <a:xfrm>
            <a:off x="6018212" y="2505075"/>
            <a:ext cx="5337176" cy="3684588"/>
          </a:xfrm>
          <a:solidFill>
            <a:schemeClr val="accent2">
              <a:lumMod val="40000"/>
              <a:lumOff val="60000"/>
            </a:schemeClr>
          </a:solidFill>
        </p:spPr>
        <p:txBody>
          <a:bodyPr>
            <a:normAutofit/>
          </a:bodyPr>
          <a:lstStyle/>
          <a:p>
            <a:r>
              <a:rPr lang="ru-RU" dirty="0">
                <a:solidFill>
                  <a:schemeClr val="tx1"/>
                </a:solidFill>
                <a:latin typeface="Times New Roman" panose="02020603050405020304" pitchFamily="18" charset="0"/>
                <a:cs typeface="Times New Roman" panose="02020603050405020304" pitchFamily="18" charset="0"/>
              </a:rPr>
              <a:t>Практика проводится под руководством квалифицированных педагогов с привлечением практикующих специалистов из различных организаций, оказывающих медицинскую помощь детям. Отрабатываются навыки ухода за детьми, начиная с периода новорожденности, правила поведения во время болезни ребенка, требования к питанию, режиму питья, меры по обеспечению безопасности ребенка для предотвращения травм и несчастных случаев</a:t>
            </a:r>
            <a:r>
              <a:rPr lang="ru-RU" dirty="0">
                <a:solidFill>
                  <a:schemeClr val="tx1"/>
                </a:solidFill>
              </a:rPr>
              <a:t>.</a:t>
            </a:r>
          </a:p>
        </p:txBody>
      </p:sp>
    </p:spTree>
    <p:extLst>
      <p:ext uri="{BB962C8B-B14F-4D97-AF65-F5344CB8AC3E}">
        <p14:creationId xmlns:p14="http://schemas.microsoft.com/office/powerpoint/2010/main" val="3044511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endParaRPr lang="ru-RU"/>
          </a:p>
        </p:txBody>
      </p:sp>
      <p:pic>
        <p:nvPicPr>
          <p:cNvPr id="9" name="Объект 8"/>
          <p:cNvPicPr>
            <a:picLocks noGrp="1" noChangeAspect="1"/>
          </p:cNvPicPr>
          <p:nvPr>
            <p:ph idx="1"/>
          </p:nvPr>
        </p:nvPicPr>
        <p:blipFill>
          <a:blip r:embed="rId2"/>
          <a:stretch>
            <a:fillRect/>
          </a:stretch>
        </p:blipFill>
        <p:spPr>
          <a:xfrm>
            <a:off x="6303818" y="1962678"/>
            <a:ext cx="4950921" cy="4225928"/>
          </a:xfrm>
          <a:prstGeom prst="rect">
            <a:avLst/>
          </a:prstGeom>
        </p:spPr>
      </p:pic>
      <p:pic>
        <p:nvPicPr>
          <p:cNvPr id="10" name="Рисунок 9"/>
          <p:cNvPicPr>
            <a:picLocks noChangeAspect="1"/>
          </p:cNvPicPr>
          <p:nvPr/>
        </p:nvPicPr>
        <p:blipFill>
          <a:blip r:embed="rId3"/>
          <a:stretch>
            <a:fillRect/>
          </a:stretch>
        </p:blipFill>
        <p:spPr>
          <a:xfrm>
            <a:off x="374754" y="200780"/>
            <a:ext cx="10979045" cy="1761897"/>
          </a:xfrm>
          <a:prstGeom prst="rect">
            <a:avLst/>
          </a:prstGeom>
          <a:solidFill>
            <a:schemeClr val="accent1">
              <a:lumMod val="60000"/>
              <a:lumOff val="40000"/>
            </a:schemeClr>
          </a:solidFill>
        </p:spPr>
      </p:pic>
      <p:sp>
        <p:nvSpPr>
          <p:cNvPr id="11" name="Прямоугольник 10"/>
          <p:cNvSpPr/>
          <p:nvPr/>
        </p:nvSpPr>
        <p:spPr>
          <a:xfrm>
            <a:off x="374756" y="1846129"/>
            <a:ext cx="5929062" cy="584775"/>
          </a:xfrm>
          <a:prstGeom prst="rect">
            <a:avLst/>
          </a:prstGeom>
          <a:solidFill>
            <a:schemeClr val="bg1">
              <a:lumMod val="75000"/>
            </a:schemeClr>
          </a:solidFill>
        </p:spPr>
        <p:txBody>
          <a:bodyPr wrap="square">
            <a:spAutoFit/>
          </a:bodyPr>
          <a:lstStyle/>
          <a:p>
            <a:r>
              <a:rPr lang="ru-RU" sz="3200" b="1" dirty="0">
                <a:latin typeface="Times New Roman" panose="02020603050405020304" pitchFamily="18" charset="0"/>
                <a:cs typeface="Times New Roman" panose="02020603050405020304" pitchFamily="18" charset="0"/>
              </a:rPr>
              <a:t>Болезни новорожденных </a:t>
            </a:r>
          </a:p>
        </p:txBody>
      </p:sp>
      <p:sp>
        <p:nvSpPr>
          <p:cNvPr id="12" name="Прямоугольник 11"/>
          <p:cNvSpPr/>
          <p:nvPr/>
        </p:nvSpPr>
        <p:spPr>
          <a:xfrm>
            <a:off x="374754" y="2433732"/>
            <a:ext cx="5929064" cy="3754874"/>
          </a:xfrm>
          <a:prstGeom prst="rect">
            <a:avLst/>
          </a:prstGeom>
          <a:solidFill>
            <a:schemeClr val="accent2">
              <a:lumMod val="40000"/>
              <a:lumOff val="60000"/>
            </a:schemeClr>
          </a:solidFill>
        </p:spPr>
        <p:txBody>
          <a:bodyPr wrap="square">
            <a:spAutoFit/>
          </a:bodyPr>
          <a:lstStyle/>
          <a:p>
            <a:r>
              <a:rPr lang="ru-RU" sz="2000" dirty="0">
                <a:latin typeface="Times New Roman" panose="02020603050405020304" pitchFamily="18" charset="0"/>
                <a:cs typeface="Times New Roman" panose="02020603050405020304" pitchFamily="18" charset="0"/>
              </a:rPr>
              <a:t>Дисциплина основана на изучении принципов диагностики и методов лечения при основных болезнях периода новорожденности. Изучаются основные неонатальные проблемы: синдром срыгивания и рвоты, желтушный синдром, гемолитическая болезнь новорожденных. Изучаются особенности маловесных детей, принципы выхаживания, анемии новорожденных, оценка и классификация больного младенца в соответствии с принципами ИВБДВ (ВОЗ), местная и тяжелая бактериальная инфекция</a:t>
            </a:r>
            <a:r>
              <a:rPr lang="ru-RU" dirty="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2404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0630" y="164201"/>
            <a:ext cx="10784174" cy="998980"/>
          </a:xfrm>
          <a:solidFill>
            <a:srgbClr val="FFC000"/>
          </a:solidFill>
        </p:spPr>
        <p:txBody>
          <a:bodyPr>
            <a:normAutofit fontScale="90000"/>
          </a:bodyPr>
          <a:lstStyle/>
          <a:p>
            <a:r>
              <a:rPr lang="ru-RU" dirty="0"/>
              <a:t>Болезни детей раннего и старшего  возраста.</a:t>
            </a:r>
            <a:br>
              <a:rPr lang="ru-RU" dirty="0"/>
            </a:br>
            <a:endParaRPr lang="ru-RU" dirty="0"/>
          </a:p>
        </p:txBody>
      </p:sp>
      <p:pic>
        <p:nvPicPr>
          <p:cNvPr id="4" name="Объект 3"/>
          <p:cNvPicPr>
            <a:picLocks noGrp="1" noChangeAspect="1"/>
          </p:cNvPicPr>
          <p:nvPr>
            <p:ph idx="1"/>
          </p:nvPr>
        </p:nvPicPr>
        <p:blipFill>
          <a:blip r:embed="rId2"/>
          <a:stretch>
            <a:fillRect/>
          </a:stretch>
        </p:blipFill>
        <p:spPr>
          <a:xfrm>
            <a:off x="5697512" y="1911061"/>
            <a:ext cx="5715000" cy="3810000"/>
          </a:xfrm>
          <a:prstGeom prst="rect">
            <a:avLst/>
          </a:prstGeom>
        </p:spPr>
      </p:pic>
      <p:graphicFrame>
        <p:nvGraphicFramePr>
          <p:cNvPr id="6" name="Схема 5"/>
          <p:cNvGraphicFramePr/>
          <p:nvPr>
            <p:extLst>
              <p:ext uri="{D42A27DB-BD31-4B8C-83A1-F6EECF244321}">
                <p14:modId xmlns:p14="http://schemas.microsoft.com/office/powerpoint/2010/main" val="11323266"/>
              </p:ext>
            </p:extLst>
          </p:nvPr>
        </p:nvGraphicFramePr>
        <p:xfrm>
          <a:off x="569627" y="1305342"/>
          <a:ext cx="5186596" cy="56630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3420254"/>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Грань">
  <a:themeElements>
    <a:clrScheme name="Желтый и оранжевый">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3.xml><?xml version="1.0" encoding="utf-8"?>
<a:theme xmlns:a="http://schemas.openxmlformats.org/drawingml/2006/main" name="Солнцестояние">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1_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TM02900769[[fn=Ретро]]</Template>
  <TotalTime>706</TotalTime>
  <Words>2226</Words>
  <Application>Microsoft Office PowerPoint</Application>
  <PresentationFormat>Произвольный</PresentationFormat>
  <Paragraphs>159</Paragraphs>
  <Slides>33</Slides>
  <Notes>0</Notes>
  <HiddenSlides>0</HiddenSlides>
  <MMClips>0</MMClips>
  <ScaleCrop>false</ScaleCrop>
  <HeadingPairs>
    <vt:vector size="4" baseType="variant">
      <vt:variant>
        <vt:lpstr>Тема</vt:lpstr>
      </vt:variant>
      <vt:variant>
        <vt:i4>4</vt:i4>
      </vt:variant>
      <vt:variant>
        <vt:lpstr>Заголовки слайдов</vt:lpstr>
      </vt:variant>
      <vt:variant>
        <vt:i4>33</vt:i4>
      </vt:variant>
    </vt:vector>
  </HeadingPairs>
  <TitlesOfParts>
    <vt:vector size="37" baseType="lpstr">
      <vt:lpstr>Ретро</vt:lpstr>
      <vt:lpstr>Грань</vt:lpstr>
      <vt:lpstr>Солнцестояние</vt:lpstr>
      <vt:lpstr>1_Ретро</vt:lpstr>
      <vt:lpstr>                                                                                                                                                                                                                                 НАО                          Карагандинский Медицинский Университет   Образовательная траектория подготовки педиатра на основе  опыта интеграции практики и процесса обучения</vt:lpstr>
      <vt:lpstr>Презентация PowerPoint</vt:lpstr>
      <vt:lpstr>Презентация PowerPoint</vt:lpstr>
      <vt:lpstr>Презентация PowerPoint</vt:lpstr>
      <vt:lpstr>Результаты обучения </vt:lpstr>
      <vt:lpstr>Модуль  Введение в педиатрию </vt:lpstr>
      <vt:lpstr>Модуль  Введение в педиатрию </vt:lpstr>
      <vt:lpstr>Презентация PowerPoint</vt:lpstr>
      <vt:lpstr>Болезни детей раннего и старшего  возраста. </vt:lpstr>
      <vt:lpstr>Модуль  Патологические состояния в педиатрии</vt:lpstr>
      <vt:lpstr>Презентация PowerPoint</vt:lpstr>
      <vt:lpstr>Презентация PowerPoint</vt:lpstr>
      <vt:lpstr>Презентация PowerPoint</vt:lpstr>
      <vt:lpstr>Презентация PowerPoint</vt:lpstr>
      <vt:lpstr>Модуль  Основные заболевания в психиатрии и неврологии у детей </vt:lpstr>
      <vt:lpstr>Презентация PowerPoint</vt:lpstr>
      <vt:lpstr>Модуль  Неотложная педиатрия </vt:lpstr>
      <vt:lpstr>Презентация PowerPoint</vt:lpstr>
      <vt:lpstr>Модуль   Лечение детей в стационаре</vt:lpstr>
      <vt:lpstr>Модуль  Педиатрия на уровне ПМСП. </vt:lpstr>
      <vt:lpstr>Дисциплина  «Организация медицинской помощи детям в организованных коллективах» </vt:lpstr>
      <vt:lpstr>Презентация PowerPoint</vt:lpstr>
      <vt:lpstr>Презентация PowerPoint</vt:lpstr>
      <vt:lpstr>Презентация PowerPoint</vt:lpstr>
      <vt:lpstr>Модуль профессиональных практик</vt:lpstr>
      <vt:lpstr>Презентация PowerPoint</vt:lpstr>
      <vt:lpstr>Презентация PowerPoint</vt:lpstr>
      <vt:lpstr>Модуль  Смежная патологии в работе детского врача. </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Карагандинский Медицинский Университет    Образовательная траектория подготовки педиатра на основе  опыта интеграции практики и процесса обучения</dc:title>
  <dc:creator>Владелец</dc:creator>
  <cp:lastModifiedBy>user</cp:lastModifiedBy>
  <cp:revision>64</cp:revision>
  <dcterms:created xsi:type="dcterms:W3CDTF">2021-10-07T00:51:47Z</dcterms:created>
  <dcterms:modified xsi:type="dcterms:W3CDTF">2021-10-14T08:14:16Z</dcterms:modified>
</cp:coreProperties>
</file>