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0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4"/>
  </p:normalViewPr>
  <p:slideViewPr>
    <p:cSldViewPr snapToGrid="0" snapToObjects="1">
      <p:cViewPr>
        <p:scale>
          <a:sx n="114" d="100"/>
          <a:sy n="114" d="100"/>
        </p:scale>
        <p:origin x="-35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028CBA1-FA33-874C-94B3-BD1A32108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F44C226E-B26A-8245-8E9D-79AC61BEF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DE4DAE86-0894-684D-97CE-665C1A0FF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E2BFD-1EB6-284F-B7AB-3C9E86F002EF}" type="datetimeFigureOut">
              <a:rPr lang="pl-PL" smtClean="0"/>
              <a:t>2021-10-14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75178BB4-0D4C-5E4B-9C82-8A5A5899F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E55E2B3E-73AD-6146-9FFA-A4D873976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8131-D133-EF45-9845-8749B88582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1031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226565D1-BF89-544E-9DDB-D9097C53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21A0584C-A84A-9A47-A511-B706E07A31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A17DD828-46AE-7041-8812-799B6AFAC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E2BFD-1EB6-284F-B7AB-3C9E86F002EF}" type="datetimeFigureOut">
              <a:rPr lang="pl-PL" smtClean="0"/>
              <a:t>2021-10-14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CA87F6E1-5C13-E443-94E4-9ADB12FDC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E3A7DB11-1E8C-5346-A71E-3DF3EF954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8131-D133-EF45-9845-8749B88582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52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="" xmlns:a16="http://schemas.microsoft.com/office/drawing/2014/main" id="{8014B2A6-7AEC-0446-9D46-4382E53FA8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993EA530-6CF3-184A-95F1-B0F905ECD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A200A3F3-8486-7442-A16A-DD2A2A1B2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E2BFD-1EB6-284F-B7AB-3C9E86F002EF}" type="datetimeFigureOut">
              <a:rPr lang="pl-PL" smtClean="0"/>
              <a:t>2021-10-14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40E65510-594F-FA43-BFDE-4C95C7C0A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6287A1CE-6E76-8540-91C2-448083699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8131-D133-EF45-9845-8749B88582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4229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6859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1CE999B-3643-0349-B35D-C6954D823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81C6E224-1051-094F-BBAE-CAB116571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EB4CCF9C-2638-1645-BBF5-264AC469C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E2BFD-1EB6-284F-B7AB-3C9E86F002EF}" type="datetimeFigureOut">
              <a:rPr lang="pl-PL" smtClean="0"/>
              <a:t>2021-10-14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8410A4EC-B564-344E-BE64-964AA4935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9D73220E-AF6C-294A-BD9B-0958F8F48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8131-D133-EF45-9845-8749B88582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3776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D515386-38E4-2746-A119-4CBF5E9E1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ABBAD34D-5347-D740-932A-C4D42E576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236E79BB-777C-AB4F-BA54-2E3FE7A3D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E2BFD-1EB6-284F-B7AB-3C9E86F002EF}" type="datetimeFigureOut">
              <a:rPr lang="pl-PL" smtClean="0"/>
              <a:t>2021-10-14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84730297-18BB-D74B-8F84-63F4806F1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6730CE1B-FEDD-D249-BD9C-13D307055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8131-D133-EF45-9845-8749B88582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2367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DB430E3-F138-1643-939F-41442E432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955D6F5F-C144-6E4C-8F0F-954323919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361DBC26-A588-C746-99BB-209C7258F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99AD5354-AF0C-2F40-833C-97305549A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E2BFD-1EB6-284F-B7AB-3C9E86F002EF}" type="datetimeFigureOut">
              <a:rPr lang="pl-PL" smtClean="0"/>
              <a:t>2021-10-14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8C752ED0-7BBD-A040-BF7F-60AFC684E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C1075175-B3F0-F24F-9496-E810396A7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8131-D133-EF45-9845-8749B88582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993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0E491A1-C1CB-E146-9F9F-D6D9209D6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E0AC3E15-0086-2C41-B977-AAAA42C73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9BC7D2D2-2E46-FF43-91A0-C341C037A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="" xmlns:a16="http://schemas.microsoft.com/office/drawing/2014/main" id="{42B121CA-ED8C-8F43-AAB0-0586EE34F0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="" xmlns:a16="http://schemas.microsoft.com/office/drawing/2014/main" id="{C4DF04F5-8CC3-6F4F-98CA-8FC44104E9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="" xmlns:a16="http://schemas.microsoft.com/office/drawing/2014/main" id="{110A67F5-0363-4B49-BC6E-B66502A0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E2BFD-1EB6-284F-B7AB-3C9E86F002EF}" type="datetimeFigureOut">
              <a:rPr lang="pl-PL" smtClean="0"/>
              <a:t>2021-10-14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="" xmlns:a16="http://schemas.microsoft.com/office/drawing/2014/main" id="{9C845090-6EE0-5643-90B6-D510E222B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="" xmlns:a16="http://schemas.microsoft.com/office/drawing/2014/main" id="{A947B7B0-1FCB-5A4B-96C0-5B8433016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8131-D133-EF45-9845-8749B88582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5848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8E0D8CC-89FE-234E-AA06-22BF951DA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="" xmlns:a16="http://schemas.microsoft.com/office/drawing/2014/main" id="{F08506D5-F705-2E41-BFCE-168C69E41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E2BFD-1EB6-284F-B7AB-3C9E86F002EF}" type="datetimeFigureOut">
              <a:rPr lang="pl-PL" smtClean="0"/>
              <a:t>2021-10-14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B7A1A10F-BC57-E24B-966C-631BB8904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2C18D308-67EA-1E4C-A3B2-836B7CE7C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8131-D133-EF45-9845-8749B88582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8818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="" xmlns:a16="http://schemas.microsoft.com/office/drawing/2014/main" id="{0654AF39-D34E-5C41-AB84-D41B04F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E2BFD-1EB6-284F-B7AB-3C9E86F002EF}" type="datetimeFigureOut">
              <a:rPr lang="pl-PL" smtClean="0"/>
              <a:t>2021-10-14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EFEB571E-8F76-2946-B913-609D20745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9BF30A2D-DBA6-2748-A21E-9935AEE5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8131-D133-EF45-9845-8749B88582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4758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D02831E-A41D-9047-B839-2682ED165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3256A4E6-5B4B-1D49-91BA-4755017FB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E2F643E1-6CA6-8847-A7FC-60072D0B4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85422C20-CAAA-A34E-BC14-A019C9092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E2BFD-1EB6-284F-B7AB-3C9E86F002EF}" type="datetimeFigureOut">
              <a:rPr lang="pl-PL" smtClean="0"/>
              <a:t>2021-10-14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B774B103-6E17-0A4B-8819-94EACDA4E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630137BB-D79B-0D49-80C8-33E6DA305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8131-D133-EF45-9845-8749B88582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7821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25985A1-A1D3-E048-A00A-8B459D999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="" xmlns:a16="http://schemas.microsoft.com/office/drawing/2014/main" id="{E42A682A-D14E-5941-8EA5-1F69535B19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3EA0382E-7072-A74A-B629-B79373F2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59FF68D0-2CC0-EE4D-9FB6-EA49CF372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E2BFD-1EB6-284F-B7AB-3C9E86F002EF}" type="datetimeFigureOut">
              <a:rPr lang="pl-PL" smtClean="0"/>
              <a:t>2021-10-14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5838094A-3CB6-1640-9F7D-F7838C08E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201CD69D-1BC3-3A4C-96B1-EC4417DDC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8131-D133-EF45-9845-8749B88582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7376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="" xmlns:a16="http://schemas.microsoft.com/office/drawing/2014/main" id="{9052FE6F-3A83-E944-98CC-1C4714D02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D75F971D-0E3B-A842-8EEB-2ECF4E5D3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27EF5EB2-30A0-CE44-8FC1-98DD2E59A6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E2BFD-1EB6-284F-B7AB-3C9E86F002EF}" type="datetimeFigureOut">
              <a:rPr lang="pl-PL" smtClean="0"/>
              <a:t>2021-10-14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E4D1324A-C725-E943-BFB2-4C7710D1F7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6477A3B3-9539-524E-BD66-E8D755AB7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98131-D133-EF45-9845-8749B88582F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472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3340805" y="1066618"/>
            <a:ext cx="436662" cy="488900"/>
          </a:xfrm>
          <a:custGeom>
            <a:avLst/>
            <a:gdLst/>
            <a:ahLst/>
            <a:cxnLst/>
            <a:rect l="l" t="t" r="r" b="b"/>
            <a:pathLst>
              <a:path w="621030" h="695325">
                <a:moveTo>
                  <a:pt x="361797" y="0"/>
                </a:moveTo>
                <a:lnTo>
                  <a:pt x="309648" y="2526"/>
                </a:lnTo>
                <a:lnTo>
                  <a:pt x="261342" y="9968"/>
                </a:lnTo>
                <a:lnTo>
                  <a:pt x="216937" y="22121"/>
                </a:lnTo>
                <a:lnTo>
                  <a:pt x="176490" y="38781"/>
                </a:lnTo>
                <a:lnTo>
                  <a:pt x="140058" y="59743"/>
                </a:lnTo>
                <a:lnTo>
                  <a:pt x="107698" y="84802"/>
                </a:lnTo>
                <a:lnTo>
                  <a:pt x="79468" y="113753"/>
                </a:lnTo>
                <a:lnTo>
                  <a:pt x="55424" y="146392"/>
                </a:lnTo>
                <a:lnTo>
                  <a:pt x="35624" y="182513"/>
                </a:lnTo>
                <a:lnTo>
                  <a:pt x="20124" y="221913"/>
                </a:lnTo>
                <a:lnTo>
                  <a:pt x="8982" y="264386"/>
                </a:lnTo>
                <a:lnTo>
                  <a:pt x="2255" y="309728"/>
                </a:lnTo>
                <a:lnTo>
                  <a:pt x="0" y="357733"/>
                </a:lnTo>
                <a:lnTo>
                  <a:pt x="3030" y="412364"/>
                </a:lnTo>
                <a:lnTo>
                  <a:pt x="11951" y="462040"/>
                </a:lnTo>
                <a:lnTo>
                  <a:pt x="26513" y="506801"/>
                </a:lnTo>
                <a:lnTo>
                  <a:pt x="46462" y="546684"/>
                </a:lnTo>
                <a:lnTo>
                  <a:pt x="71546" y="581730"/>
                </a:lnTo>
                <a:lnTo>
                  <a:pt x="101512" y="611976"/>
                </a:lnTo>
                <a:lnTo>
                  <a:pt x="136109" y="637462"/>
                </a:lnTo>
                <a:lnTo>
                  <a:pt x="175085" y="658227"/>
                </a:lnTo>
                <a:lnTo>
                  <a:pt x="218186" y="674310"/>
                </a:lnTo>
                <a:lnTo>
                  <a:pt x="265161" y="685750"/>
                </a:lnTo>
                <a:lnTo>
                  <a:pt x="315757" y="692585"/>
                </a:lnTo>
                <a:lnTo>
                  <a:pt x="369722" y="694855"/>
                </a:lnTo>
                <a:lnTo>
                  <a:pt x="439727" y="691221"/>
                </a:lnTo>
                <a:lnTo>
                  <a:pt x="497959" y="681967"/>
                </a:lnTo>
                <a:lnTo>
                  <a:pt x="544611" y="669568"/>
                </a:lnTo>
                <a:lnTo>
                  <a:pt x="603948" y="645223"/>
                </a:lnTo>
                <a:lnTo>
                  <a:pt x="620915" y="619937"/>
                </a:lnTo>
                <a:lnTo>
                  <a:pt x="620915" y="609638"/>
                </a:lnTo>
                <a:lnTo>
                  <a:pt x="375729" y="609638"/>
                </a:lnTo>
                <a:lnTo>
                  <a:pt x="318547" y="606022"/>
                </a:lnTo>
                <a:lnTo>
                  <a:pt x="269074" y="595415"/>
                </a:lnTo>
                <a:lnTo>
                  <a:pt x="227050" y="578180"/>
                </a:lnTo>
                <a:lnTo>
                  <a:pt x="192211" y="554678"/>
                </a:lnTo>
                <a:lnTo>
                  <a:pt x="164295" y="525273"/>
                </a:lnTo>
                <a:lnTo>
                  <a:pt x="143040" y="490325"/>
                </a:lnTo>
                <a:lnTo>
                  <a:pt x="128182" y="450198"/>
                </a:lnTo>
                <a:lnTo>
                  <a:pt x="119460" y="405254"/>
                </a:lnTo>
                <a:lnTo>
                  <a:pt x="116611" y="355854"/>
                </a:lnTo>
                <a:lnTo>
                  <a:pt x="119285" y="306821"/>
                </a:lnTo>
                <a:lnTo>
                  <a:pt x="127527" y="260208"/>
                </a:lnTo>
                <a:lnTo>
                  <a:pt x="141666" y="216909"/>
                </a:lnTo>
                <a:lnTo>
                  <a:pt x="162029" y="177818"/>
                </a:lnTo>
                <a:lnTo>
                  <a:pt x="188947" y="143830"/>
                </a:lnTo>
                <a:lnTo>
                  <a:pt x="222747" y="115839"/>
                </a:lnTo>
                <a:lnTo>
                  <a:pt x="263759" y="94737"/>
                </a:lnTo>
                <a:lnTo>
                  <a:pt x="312311" y="81421"/>
                </a:lnTo>
                <a:lnTo>
                  <a:pt x="368731" y="76784"/>
                </a:lnTo>
                <a:lnTo>
                  <a:pt x="576408" y="76784"/>
                </a:lnTo>
                <a:lnTo>
                  <a:pt x="559365" y="57943"/>
                </a:lnTo>
                <a:lnTo>
                  <a:pt x="525905" y="34618"/>
                </a:lnTo>
                <a:lnTo>
                  <a:pt x="482447" y="16285"/>
                </a:lnTo>
                <a:lnTo>
                  <a:pt x="428056" y="4296"/>
                </a:lnTo>
                <a:lnTo>
                  <a:pt x="361797" y="0"/>
                </a:lnTo>
                <a:close/>
              </a:path>
              <a:path w="621030" h="695325">
                <a:moveTo>
                  <a:pt x="605763" y="560183"/>
                </a:moveTo>
                <a:lnTo>
                  <a:pt x="591007" y="564692"/>
                </a:lnTo>
                <a:lnTo>
                  <a:pt x="554135" y="578428"/>
                </a:lnTo>
                <a:lnTo>
                  <a:pt x="505404" y="593132"/>
                </a:lnTo>
                <a:lnTo>
                  <a:pt x="445655" y="604853"/>
                </a:lnTo>
                <a:lnTo>
                  <a:pt x="375729" y="609638"/>
                </a:lnTo>
                <a:lnTo>
                  <a:pt x="620915" y="609638"/>
                </a:lnTo>
                <a:lnTo>
                  <a:pt x="620794" y="578428"/>
                </a:lnTo>
                <a:lnTo>
                  <a:pt x="619603" y="566266"/>
                </a:lnTo>
                <a:lnTo>
                  <a:pt x="614924" y="560239"/>
                </a:lnTo>
                <a:lnTo>
                  <a:pt x="605763" y="560183"/>
                </a:lnTo>
                <a:close/>
              </a:path>
              <a:path w="621030" h="695325">
                <a:moveTo>
                  <a:pt x="576408" y="76784"/>
                </a:moveTo>
                <a:lnTo>
                  <a:pt x="368731" y="76784"/>
                </a:lnTo>
                <a:lnTo>
                  <a:pt x="412110" y="79477"/>
                </a:lnTo>
                <a:lnTo>
                  <a:pt x="449595" y="87088"/>
                </a:lnTo>
                <a:lnTo>
                  <a:pt x="481285" y="98917"/>
                </a:lnTo>
                <a:lnTo>
                  <a:pt x="507276" y="114261"/>
                </a:lnTo>
                <a:lnTo>
                  <a:pt x="491542" y="124569"/>
                </a:lnTo>
                <a:lnTo>
                  <a:pt x="479266" y="138477"/>
                </a:lnTo>
                <a:lnTo>
                  <a:pt x="471285" y="155724"/>
                </a:lnTo>
                <a:lnTo>
                  <a:pt x="468439" y="176047"/>
                </a:lnTo>
                <a:lnTo>
                  <a:pt x="473874" y="203821"/>
                </a:lnTo>
                <a:lnTo>
                  <a:pt x="488745" y="224743"/>
                </a:lnTo>
                <a:lnTo>
                  <a:pt x="510900" y="237939"/>
                </a:lnTo>
                <a:lnTo>
                  <a:pt x="538187" y="242531"/>
                </a:lnTo>
                <a:lnTo>
                  <a:pt x="565691" y="237909"/>
                </a:lnTo>
                <a:lnTo>
                  <a:pt x="589262" y="224510"/>
                </a:lnTo>
                <a:lnTo>
                  <a:pt x="605730" y="203034"/>
                </a:lnTo>
                <a:lnTo>
                  <a:pt x="611924" y="174180"/>
                </a:lnTo>
                <a:lnTo>
                  <a:pt x="609106" y="144380"/>
                </a:lnTo>
                <a:lnTo>
                  <a:pt x="600030" y="114174"/>
                </a:lnTo>
                <a:lnTo>
                  <a:pt x="583762" y="84912"/>
                </a:lnTo>
                <a:lnTo>
                  <a:pt x="576408" y="76784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3804095" y="1044895"/>
            <a:ext cx="424160" cy="506760"/>
          </a:xfrm>
          <a:custGeom>
            <a:avLst/>
            <a:gdLst/>
            <a:ahLst/>
            <a:cxnLst/>
            <a:rect l="l" t="t" r="r" b="b"/>
            <a:pathLst>
              <a:path w="603250" h="720725">
                <a:moveTo>
                  <a:pt x="511378" y="289369"/>
                </a:moveTo>
                <a:lnTo>
                  <a:pt x="327926" y="289369"/>
                </a:lnTo>
                <a:lnTo>
                  <a:pt x="371145" y="296392"/>
                </a:lnTo>
                <a:lnTo>
                  <a:pt x="400180" y="316058"/>
                </a:lnTo>
                <a:lnTo>
                  <a:pt x="416512" y="346258"/>
                </a:lnTo>
                <a:lnTo>
                  <a:pt x="421627" y="384886"/>
                </a:lnTo>
                <a:lnTo>
                  <a:pt x="421627" y="624611"/>
                </a:lnTo>
                <a:lnTo>
                  <a:pt x="430596" y="672729"/>
                </a:lnTo>
                <a:lnTo>
                  <a:pt x="453767" y="701879"/>
                </a:lnTo>
                <a:lnTo>
                  <a:pt x="485535" y="716278"/>
                </a:lnTo>
                <a:lnTo>
                  <a:pt x="520293" y="720140"/>
                </a:lnTo>
                <a:lnTo>
                  <a:pt x="544794" y="719610"/>
                </a:lnTo>
                <a:lnTo>
                  <a:pt x="590080" y="711695"/>
                </a:lnTo>
                <a:lnTo>
                  <a:pt x="603021" y="700468"/>
                </a:lnTo>
                <a:lnTo>
                  <a:pt x="603021" y="645223"/>
                </a:lnTo>
                <a:lnTo>
                  <a:pt x="557187" y="645223"/>
                </a:lnTo>
                <a:lnTo>
                  <a:pt x="544102" y="642734"/>
                </a:lnTo>
                <a:lnTo>
                  <a:pt x="534755" y="635152"/>
                </a:lnTo>
                <a:lnTo>
                  <a:pt x="529147" y="622302"/>
                </a:lnTo>
                <a:lnTo>
                  <a:pt x="527278" y="604011"/>
                </a:lnTo>
                <a:lnTo>
                  <a:pt x="527278" y="369900"/>
                </a:lnTo>
                <a:lnTo>
                  <a:pt x="521744" y="316790"/>
                </a:lnTo>
                <a:lnTo>
                  <a:pt x="511378" y="289369"/>
                </a:lnTo>
                <a:close/>
              </a:path>
              <a:path w="603250" h="720725">
                <a:moveTo>
                  <a:pt x="275107" y="643356"/>
                </a:moveTo>
                <a:lnTo>
                  <a:pt x="2984" y="643356"/>
                </a:lnTo>
                <a:lnTo>
                  <a:pt x="0" y="647090"/>
                </a:lnTo>
                <a:lnTo>
                  <a:pt x="0" y="711695"/>
                </a:lnTo>
                <a:lnTo>
                  <a:pt x="4025" y="715441"/>
                </a:lnTo>
                <a:lnTo>
                  <a:pt x="274116" y="715441"/>
                </a:lnTo>
                <a:lnTo>
                  <a:pt x="278066" y="711695"/>
                </a:lnTo>
                <a:lnTo>
                  <a:pt x="278066" y="647090"/>
                </a:lnTo>
                <a:lnTo>
                  <a:pt x="275107" y="643356"/>
                </a:lnTo>
                <a:close/>
              </a:path>
              <a:path w="603250" h="720725">
                <a:moveTo>
                  <a:pt x="599058" y="639610"/>
                </a:moveTo>
                <a:lnTo>
                  <a:pt x="591070" y="640524"/>
                </a:lnTo>
                <a:lnTo>
                  <a:pt x="583670" y="641655"/>
                </a:lnTo>
                <a:lnTo>
                  <a:pt x="576733" y="643226"/>
                </a:lnTo>
                <a:lnTo>
                  <a:pt x="568494" y="644621"/>
                </a:lnTo>
                <a:lnTo>
                  <a:pt x="557187" y="645223"/>
                </a:lnTo>
                <a:lnTo>
                  <a:pt x="603021" y="645223"/>
                </a:lnTo>
                <a:lnTo>
                  <a:pt x="603021" y="640524"/>
                </a:lnTo>
                <a:lnTo>
                  <a:pt x="599058" y="639610"/>
                </a:lnTo>
                <a:close/>
              </a:path>
              <a:path w="603250" h="720725">
                <a:moveTo>
                  <a:pt x="168452" y="0"/>
                </a:moveTo>
                <a:lnTo>
                  <a:pt x="22923" y="8420"/>
                </a:lnTo>
                <a:lnTo>
                  <a:pt x="8978" y="9372"/>
                </a:lnTo>
                <a:lnTo>
                  <a:pt x="6007" y="11226"/>
                </a:lnTo>
                <a:lnTo>
                  <a:pt x="6007" y="60871"/>
                </a:lnTo>
                <a:lnTo>
                  <a:pt x="56845" y="81470"/>
                </a:lnTo>
                <a:lnTo>
                  <a:pt x="69627" y="83341"/>
                </a:lnTo>
                <a:lnTo>
                  <a:pt x="78495" y="88028"/>
                </a:lnTo>
                <a:lnTo>
                  <a:pt x="84005" y="96227"/>
                </a:lnTo>
                <a:lnTo>
                  <a:pt x="86715" y="108635"/>
                </a:lnTo>
                <a:lnTo>
                  <a:pt x="86715" y="610577"/>
                </a:lnTo>
                <a:lnTo>
                  <a:pt x="83088" y="627551"/>
                </a:lnTo>
                <a:lnTo>
                  <a:pt x="74885" y="637501"/>
                </a:lnTo>
                <a:lnTo>
                  <a:pt x="61633" y="642185"/>
                </a:lnTo>
                <a:lnTo>
                  <a:pt x="42862" y="643356"/>
                </a:lnTo>
                <a:lnTo>
                  <a:pt x="236207" y="643356"/>
                </a:lnTo>
                <a:lnTo>
                  <a:pt x="216487" y="642185"/>
                </a:lnTo>
                <a:lnTo>
                  <a:pt x="203095" y="637501"/>
                </a:lnTo>
                <a:lnTo>
                  <a:pt x="195298" y="627551"/>
                </a:lnTo>
                <a:lnTo>
                  <a:pt x="192366" y="610577"/>
                </a:lnTo>
                <a:lnTo>
                  <a:pt x="192366" y="481329"/>
                </a:lnTo>
                <a:lnTo>
                  <a:pt x="196936" y="424843"/>
                </a:lnTo>
                <a:lnTo>
                  <a:pt x="208682" y="377460"/>
                </a:lnTo>
                <a:lnTo>
                  <a:pt x="227628" y="339701"/>
                </a:lnTo>
                <a:lnTo>
                  <a:pt x="287225" y="295135"/>
                </a:lnTo>
                <a:lnTo>
                  <a:pt x="321382" y="290296"/>
                </a:lnTo>
                <a:lnTo>
                  <a:pt x="192366" y="290296"/>
                </a:lnTo>
                <a:lnTo>
                  <a:pt x="192366" y="26212"/>
                </a:lnTo>
                <a:lnTo>
                  <a:pt x="191294" y="14214"/>
                </a:lnTo>
                <a:lnTo>
                  <a:pt x="187515" y="6081"/>
                </a:lnTo>
                <a:lnTo>
                  <a:pt x="180183" y="1461"/>
                </a:lnTo>
                <a:lnTo>
                  <a:pt x="168452" y="0"/>
                </a:lnTo>
                <a:close/>
              </a:path>
              <a:path w="603250" h="720725">
                <a:moveTo>
                  <a:pt x="363791" y="206019"/>
                </a:moveTo>
                <a:lnTo>
                  <a:pt x="309392" y="211022"/>
                </a:lnTo>
                <a:lnTo>
                  <a:pt x="261258" y="226383"/>
                </a:lnTo>
                <a:lnTo>
                  <a:pt x="221534" y="252632"/>
                </a:lnTo>
                <a:lnTo>
                  <a:pt x="192366" y="290296"/>
                </a:lnTo>
                <a:lnTo>
                  <a:pt x="321382" y="290296"/>
                </a:lnTo>
                <a:lnTo>
                  <a:pt x="327926" y="289369"/>
                </a:lnTo>
                <a:lnTo>
                  <a:pt x="511378" y="289369"/>
                </a:lnTo>
                <a:lnTo>
                  <a:pt x="505935" y="274970"/>
                </a:lnTo>
                <a:lnTo>
                  <a:pt x="481044" y="243711"/>
                </a:lnTo>
                <a:lnTo>
                  <a:pt x="448262" y="222285"/>
                </a:lnTo>
                <a:lnTo>
                  <a:pt x="408780" y="209964"/>
                </a:lnTo>
                <a:lnTo>
                  <a:pt x="363791" y="206019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4258334" y="1196333"/>
            <a:ext cx="195560" cy="351830"/>
          </a:xfrm>
          <a:custGeom>
            <a:avLst/>
            <a:gdLst/>
            <a:ahLst/>
            <a:cxnLst/>
            <a:rect l="l" t="t" r="r" b="b"/>
            <a:pathLst>
              <a:path w="278129" h="500380">
                <a:moveTo>
                  <a:pt x="275094" y="427977"/>
                </a:moveTo>
                <a:lnTo>
                  <a:pt x="1981" y="427977"/>
                </a:lnTo>
                <a:lnTo>
                  <a:pt x="0" y="431698"/>
                </a:lnTo>
                <a:lnTo>
                  <a:pt x="0" y="496315"/>
                </a:lnTo>
                <a:lnTo>
                  <a:pt x="3962" y="500075"/>
                </a:lnTo>
                <a:lnTo>
                  <a:pt x="273049" y="500075"/>
                </a:lnTo>
                <a:lnTo>
                  <a:pt x="278066" y="496315"/>
                </a:lnTo>
                <a:lnTo>
                  <a:pt x="278066" y="431698"/>
                </a:lnTo>
                <a:lnTo>
                  <a:pt x="275094" y="427977"/>
                </a:lnTo>
                <a:close/>
              </a:path>
              <a:path w="278129" h="500380">
                <a:moveTo>
                  <a:pt x="168452" y="0"/>
                </a:moveTo>
                <a:lnTo>
                  <a:pt x="8978" y="9372"/>
                </a:lnTo>
                <a:lnTo>
                  <a:pt x="4952" y="11226"/>
                </a:lnTo>
                <a:lnTo>
                  <a:pt x="4952" y="60871"/>
                </a:lnTo>
                <a:lnTo>
                  <a:pt x="56781" y="81470"/>
                </a:lnTo>
                <a:lnTo>
                  <a:pt x="69574" y="83341"/>
                </a:lnTo>
                <a:lnTo>
                  <a:pt x="78352" y="88028"/>
                </a:lnTo>
                <a:lnTo>
                  <a:pt x="83577" y="96227"/>
                </a:lnTo>
                <a:lnTo>
                  <a:pt x="85712" y="108635"/>
                </a:lnTo>
                <a:lnTo>
                  <a:pt x="85712" y="387680"/>
                </a:lnTo>
                <a:lnTo>
                  <a:pt x="83484" y="408592"/>
                </a:lnTo>
                <a:lnTo>
                  <a:pt x="76115" y="420820"/>
                </a:lnTo>
                <a:lnTo>
                  <a:pt x="62582" y="426552"/>
                </a:lnTo>
                <a:lnTo>
                  <a:pt x="41859" y="427977"/>
                </a:lnTo>
                <a:lnTo>
                  <a:pt x="235203" y="427977"/>
                </a:lnTo>
                <a:lnTo>
                  <a:pt x="214487" y="426552"/>
                </a:lnTo>
                <a:lnTo>
                  <a:pt x="200958" y="420820"/>
                </a:lnTo>
                <a:lnTo>
                  <a:pt x="193591" y="408592"/>
                </a:lnTo>
                <a:lnTo>
                  <a:pt x="191363" y="387680"/>
                </a:lnTo>
                <a:lnTo>
                  <a:pt x="191363" y="26212"/>
                </a:lnTo>
                <a:lnTo>
                  <a:pt x="190300" y="14214"/>
                </a:lnTo>
                <a:lnTo>
                  <a:pt x="186618" y="6081"/>
                </a:lnTo>
                <a:lnTo>
                  <a:pt x="179581" y="1461"/>
                </a:lnTo>
                <a:lnTo>
                  <a:pt x="168452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4474184" y="1045553"/>
            <a:ext cx="195560" cy="502741"/>
          </a:xfrm>
          <a:custGeom>
            <a:avLst/>
            <a:gdLst/>
            <a:ahLst/>
            <a:cxnLst/>
            <a:rect l="l" t="t" r="r" b="b"/>
            <a:pathLst>
              <a:path w="278129" h="715010">
                <a:moveTo>
                  <a:pt x="275094" y="642416"/>
                </a:moveTo>
                <a:lnTo>
                  <a:pt x="3009" y="642416"/>
                </a:lnTo>
                <a:lnTo>
                  <a:pt x="0" y="646150"/>
                </a:lnTo>
                <a:lnTo>
                  <a:pt x="0" y="710768"/>
                </a:lnTo>
                <a:lnTo>
                  <a:pt x="4013" y="714514"/>
                </a:lnTo>
                <a:lnTo>
                  <a:pt x="274104" y="714514"/>
                </a:lnTo>
                <a:lnTo>
                  <a:pt x="278117" y="710768"/>
                </a:lnTo>
                <a:lnTo>
                  <a:pt x="278117" y="646150"/>
                </a:lnTo>
                <a:lnTo>
                  <a:pt x="275094" y="642416"/>
                </a:lnTo>
                <a:close/>
              </a:path>
              <a:path w="278129" h="715010">
                <a:moveTo>
                  <a:pt x="168452" y="0"/>
                </a:moveTo>
                <a:lnTo>
                  <a:pt x="22961" y="7480"/>
                </a:lnTo>
                <a:lnTo>
                  <a:pt x="8978" y="8432"/>
                </a:lnTo>
                <a:lnTo>
                  <a:pt x="5994" y="10299"/>
                </a:lnTo>
                <a:lnTo>
                  <a:pt x="5994" y="60858"/>
                </a:lnTo>
                <a:lnTo>
                  <a:pt x="6539" y="68543"/>
                </a:lnTo>
                <a:lnTo>
                  <a:pt x="8863" y="74561"/>
                </a:lnTo>
                <a:lnTo>
                  <a:pt x="13993" y="78646"/>
                </a:lnTo>
                <a:lnTo>
                  <a:pt x="22961" y="80530"/>
                </a:lnTo>
                <a:lnTo>
                  <a:pt x="56845" y="80530"/>
                </a:lnTo>
                <a:lnTo>
                  <a:pt x="70765" y="82781"/>
                </a:lnTo>
                <a:lnTo>
                  <a:pt x="80019" y="88723"/>
                </a:lnTo>
                <a:lnTo>
                  <a:pt x="85163" y="99231"/>
                </a:lnTo>
                <a:lnTo>
                  <a:pt x="86753" y="115176"/>
                </a:lnTo>
                <a:lnTo>
                  <a:pt x="86753" y="602132"/>
                </a:lnTo>
                <a:lnTo>
                  <a:pt x="84378" y="623042"/>
                </a:lnTo>
                <a:lnTo>
                  <a:pt x="76760" y="635266"/>
                </a:lnTo>
                <a:lnTo>
                  <a:pt x="63163" y="640994"/>
                </a:lnTo>
                <a:lnTo>
                  <a:pt x="42849" y="642416"/>
                </a:lnTo>
                <a:lnTo>
                  <a:pt x="236258" y="642416"/>
                </a:lnTo>
                <a:lnTo>
                  <a:pt x="215529" y="640994"/>
                </a:lnTo>
                <a:lnTo>
                  <a:pt x="201996" y="635266"/>
                </a:lnTo>
                <a:lnTo>
                  <a:pt x="194631" y="623042"/>
                </a:lnTo>
                <a:lnTo>
                  <a:pt x="192404" y="602132"/>
                </a:lnTo>
                <a:lnTo>
                  <a:pt x="192404" y="26212"/>
                </a:lnTo>
                <a:lnTo>
                  <a:pt x="191327" y="14214"/>
                </a:lnTo>
                <a:lnTo>
                  <a:pt x="187534" y="6081"/>
                </a:lnTo>
                <a:lnTo>
                  <a:pt x="180189" y="1461"/>
                </a:lnTo>
                <a:lnTo>
                  <a:pt x="168452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4706182" y="1045554"/>
            <a:ext cx="387548" cy="511225"/>
          </a:xfrm>
          <a:custGeom>
            <a:avLst/>
            <a:gdLst/>
            <a:ahLst/>
            <a:cxnLst/>
            <a:rect l="l" t="t" r="r" b="b"/>
            <a:pathLst>
              <a:path w="551179" h="727075">
                <a:moveTo>
                  <a:pt x="238226" y="206946"/>
                </a:moveTo>
                <a:lnTo>
                  <a:pt x="190423" y="210813"/>
                </a:lnTo>
                <a:lnTo>
                  <a:pt x="147474" y="222204"/>
                </a:lnTo>
                <a:lnTo>
                  <a:pt x="109583" y="240802"/>
                </a:lnTo>
                <a:lnTo>
                  <a:pt x="76956" y="266291"/>
                </a:lnTo>
                <a:lnTo>
                  <a:pt x="49801" y="298354"/>
                </a:lnTo>
                <a:lnTo>
                  <a:pt x="28321" y="336674"/>
                </a:lnTo>
                <a:lnTo>
                  <a:pt x="12724" y="380936"/>
                </a:lnTo>
                <a:lnTo>
                  <a:pt x="3215" y="430822"/>
                </a:lnTo>
                <a:lnTo>
                  <a:pt x="0" y="486016"/>
                </a:lnTo>
                <a:lnTo>
                  <a:pt x="3926" y="545560"/>
                </a:lnTo>
                <a:lnTo>
                  <a:pt x="15330" y="595918"/>
                </a:lnTo>
                <a:lnTo>
                  <a:pt x="33651" y="637474"/>
                </a:lnTo>
                <a:lnTo>
                  <a:pt x="58324" y="670613"/>
                </a:lnTo>
                <a:lnTo>
                  <a:pt x="88789" y="695719"/>
                </a:lnTo>
                <a:lnTo>
                  <a:pt x="124483" y="713176"/>
                </a:lnTo>
                <a:lnTo>
                  <a:pt x="164843" y="723369"/>
                </a:lnTo>
                <a:lnTo>
                  <a:pt x="209308" y="726681"/>
                </a:lnTo>
                <a:lnTo>
                  <a:pt x="255576" y="722526"/>
                </a:lnTo>
                <a:lnTo>
                  <a:pt x="299034" y="708890"/>
                </a:lnTo>
                <a:lnTo>
                  <a:pt x="337996" y="684017"/>
                </a:lnTo>
                <a:lnTo>
                  <a:pt x="368346" y="648957"/>
                </a:lnTo>
                <a:lnTo>
                  <a:pt x="230251" y="648957"/>
                </a:lnTo>
                <a:lnTo>
                  <a:pt x="184416" y="640889"/>
                </a:lnTo>
                <a:lnTo>
                  <a:pt x="150348" y="618122"/>
                </a:lnTo>
                <a:lnTo>
                  <a:pt x="127140" y="582816"/>
                </a:lnTo>
                <a:lnTo>
                  <a:pt x="113882" y="537125"/>
                </a:lnTo>
                <a:lnTo>
                  <a:pt x="109664" y="483209"/>
                </a:lnTo>
                <a:lnTo>
                  <a:pt x="113258" y="431178"/>
                </a:lnTo>
                <a:lnTo>
                  <a:pt x="124467" y="384115"/>
                </a:lnTo>
                <a:lnTo>
                  <a:pt x="143925" y="344023"/>
                </a:lnTo>
                <a:lnTo>
                  <a:pt x="172272" y="312907"/>
                </a:lnTo>
                <a:lnTo>
                  <a:pt x="210144" y="292768"/>
                </a:lnTo>
                <a:lnTo>
                  <a:pt x="258178" y="285610"/>
                </a:lnTo>
                <a:lnTo>
                  <a:pt x="475437" y="285610"/>
                </a:lnTo>
                <a:lnTo>
                  <a:pt x="475437" y="245351"/>
                </a:lnTo>
                <a:lnTo>
                  <a:pt x="369785" y="245351"/>
                </a:lnTo>
                <a:lnTo>
                  <a:pt x="342643" y="230269"/>
                </a:lnTo>
                <a:lnTo>
                  <a:pt x="312597" y="218076"/>
                </a:lnTo>
                <a:lnTo>
                  <a:pt x="278256" y="209920"/>
                </a:lnTo>
                <a:lnTo>
                  <a:pt x="238226" y="206946"/>
                </a:lnTo>
                <a:close/>
              </a:path>
              <a:path w="551179" h="727075">
                <a:moveTo>
                  <a:pt x="551180" y="646150"/>
                </a:moveTo>
                <a:lnTo>
                  <a:pt x="370776" y="646150"/>
                </a:lnTo>
                <a:lnTo>
                  <a:pt x="383938" y="682848"/>
                </a:lnTo>
                <a:lnTo>
                  <a:pt x="407293" y="705150"/>
                </a:lnTo>
                <a:lnTo>
                  <a:pt x="436818" y="716214"/>
                </a:lnTo>
                <a:lnTo>
                  <a:pt x="468490" y="719200"/>
                </a:lnTo>
                <a:lnTo>
                  <a:pt x="492968" y="718670"/>
                </a:lnTo>
                <a:lnTo>
                  <a:pt x="538226" y="710755"/>
                </a:lnTo>
                <a:lnTo>
                  <a:pt x="551180" y="699528"/>
                </a:lnTo>
                <a:lnTo>
                  <a:pt x="551180" y="646150"/>
                </a:lnTo>
                <a:close/>
              </a:path>
              <a:path w="551179" h="727075">
                <a:moveTo>
                  <a:pt x="475437" y="285610"/>
                </a:moveTo>
                <a:lnTo>
                  <a:pt x="258178" y="285610"/>
                </a:lnTo>
                <a:lnTo>
                  <a:pt x="291311" y="288404"/>
                </a:lnTo>
                <a:lnTo>
                  <a:pt x="322202" y="296025"/>
                </a:lnTo>
                <a:lnTo>
                  <a:pt x="348982" y="307336"/>
                </a:lnTo>
                <a:lnTo>
                  <a:pt x="369785" y="321195"/>
                </a:lnTo>
                <a:lnTo>
                  <a:pt x="369785" y="471030"/>
                </a:lnTo>
                <a:lnTo>
                  <a:pt x="359389" y="533406"/>
                </a:lnTo>
                <a:lnTo>
                  <a:pt x="340192" y="583016"/>
                </a:lnTo>
                <a:lnTo>
                  <a:pt x="312239" y="619230"/>
                </a:lnTo>
                <a:lnTo>
                  <a:pt x="275577" y="641420"/>
                </a:lnTo>
                <a:lnTo>
                  <a:pt x="230251" y="648957"/>
                </a:lnTo>
                <a:lnTo>
                  <a:pt x="368346" y="648957"/>
                </a:lnTo>
                <a:lnTo>
                  <a:pt x="370776" y="646150"/>
                </a:lnTo>
                <a:lnTo>
                  <a:pt x="551180" y="646150"/>
                </a:lnTo>
                <a:lnTo>
                  <a:pt x="551180" y="644283"/>
                </a:lnTo>
                <a:lnTo>
                  <a:pt x="505345" y="644283"/>
                </a:lnTo>
                <a:lnTo>
                  <a:pt x="492817" y="642161"/>
                </a:lnTo>
                <a:lnTo>
                  <a:pt x="483657" y="635736"/>
                </a:lnTo>
                <a:lnTo>
                  <a:pt x="477863" y="624920"/>
                </a:lnTo>
                <a:lnTo>
                  <a:pt x="475437" y="609625"/>
                </a:lnTo>
                <a:lnTo>
                  <a:pt x="475437" y="285610"/>
                </a:lnTo>
                <a:close/>
              </a:path>
              <a:path w="551179" h="727075">
                <a:moveTo>
                  <a:pt x="547217" y="638670"/>
                </a:moveTo>
                <a:lnTo>
                  <a:pt x="539229" y="639597"/>
                </a:lnTo>
                <a:lnTo>
                  <a:pt x="531836" y="640726"/>
                </a:lnTo>
                <a:lnTo>
                  <a:pt x="524911" y="642292"/>
                </a:lnTo>
                <a:lnTo>
                  <a:pt x="516674" y="643683"/>
                </a:lnTo>
                <a:lnTo>
                  <a:pt x="505345" y="644283"/>
                </a:lnTo>
                <a:lnTo>
                  <a:pt x="551180" y="644283"/>
                </a:lnTo>
                <a:lnTo>
                  <a:pt x="551180" y="639597"/>
                </a:lnTo>
                <a:lnTo>
                  <a:pt x="547217" y="638670"/>
                </a:lnTo>
                <a:close/>
              </a:path>
              <a:path w="551179" h="727075">
                <a:moveTo>
                  <a:pt x="451535" y="0"/>
                </a:moveTo>
                <a:lnTo>
                  <a:pt x="305993" y="7480"/>
                </a:lnTo>
                <a:lnTo>
                  <a:pt x="292049" y="8432"/>
                </a:lnTo>
                <a:lnTo>
                  <a:pt x="289077" y="10299"/>
                </a:lnTo>
                <a:lnTo>
                  <a:pt x="289077" y="60871"/>
                </a:lnTo>
                <a:lnTo>
                  <a:pt x="289620" y="68547"/>
                </a:lnTo>
                <a:lnTo>
                  <a:pt x="291934" y="74558"/>
                </a:lnTo>
                <a:lnTo>
                  <a:pt x="297049" y="78641"/>
                </a:lnTo>
                <a:lnTo>
                  <a:pt x="305993" y="80530"/>
                </a:lnTo>
                <a:lnTo>
                  <a:pt x="339877" y="80530"/>
                </a:lnTo>
                <a:lnTo>
                  <a:pt x="353819" y="82781"/>
                </a:lnTo>
                <a:lnTo>
                  <a:pt x="363070" y="88723"/>
                </a:lnTo>
                <a:lnTo>
                  <a:pt x="368202" y="99231"/>
                </a:lnTo>
                <a:lnTo>
                  <a:pt x="369785" y="115176"/>
                </a:lnTo>
                <a:lnTo>
                  <a:pt x="369785" y="245351"/>
                </a:lnTo>
                <a:lnTo>
                  <a:pt x="475437" y="245351"/>
                </a:lnTo>
                <a:lnTo>
                  <a:pt x="475437" y="26212"/>
                </a:lnTo>
                <a:lnTo>
                  <a:pt x="474226" y="14214"/>
                </a:lnTo>
                <a:lnTo>
                  <a:pt x="470215" y="6081"/>
                </a:lnTo>
                <a:lnTo>
                  <a:pt x="462840" y="1461"/>
                </a:lnTo>
                <a:lnTo>
                  <a:pt x="451535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5211459" y="1066618"/>
            <a:ext cx="436662" cy="488900"/>
          </a:xfrm>
          <a:custGeom>
            <a:avLst/>
            <a:gdLst/>
            <a:ahLst/>
            <a:cxnLst/>
            <a:rect l="l" t="t" r="r" b="b"/>
            <a:pathLst>
              <a:path w="621029" h="695325">
                <a:moveTo>
                  <a:pt x="361797" y="0"/>
                </a:moveTo>
                <a:lnTo>
                  <a:pt x="309648" y="2526"/>
                </a:lnTo>
                <a:lnTo>
                  <a:pt x="261342" y="9968"/>
                </a:lnTo>
                <a:lnTo>
                  <a:pt x="216937" y="22121"/>
                </a:lnTo>
                <a:lnTo>
                  <a:pt x="176490" y="38781"/>
                </a:lnTo>
                <a:lnTo>
                  <a:pt x="140058" y="59743"/>
                </a:lnTo>
                <a:lnTo>
                  <a:pt x="107698" y="84802"/>
                </a:lnTo>
                <a:lnTo>
                  <a:pt x="79468" y="113753"/>
                </a:lnTo>
                <a:lnTo>
                  <a:pt x="55424" y="146392"/>
                </a:lnTo>
                <a:lnTo>
                  <a:pt x="35624" y="182513"/>
                </a:lnTo>
                <a:lnTo>
                  <a:pt x="20124" y="221913"/>
                </a:lnTo>
                <a:lnTo>
                  <a:pt x="8982" y="264386"/>
                </a:lnTo>
                <a:lnTo>
                  <a:pt x="2255" y="309728"/>
                </a:lnTo>
                <a:lnTo>
                  <a:pt x="0" y="357733"/>
                </a:lnTo>
                <a:lnTo>
                  <a:pt x="3030" y="412364"/>
                </a:lnTo>
                <a:lnTo>
                  <a:pt x="11951" y="462040"/>
                </a:lnTo>
                <a:lnTo>
                  <a:pt x="26513" y="506801"/>
                </a:lnTo>
                <a:lnTo>
                  <a:pt x="46462" y="546684"/>
                </a:lnTo>
                <a:lnTo>
                  <a:pt x="71547" y="581730"/>
                </a:lnTo>
                <a:lnTo>
                  <a:pt x="101514" y="611976"/>
                </a:lnTo>
                <a:lnTo>
                  <a:pt x="136112" y="637462"/>
                </a:lnTo>
                <a:lnTo>
                  <a:pt x="175088" y="658227"/>
                </a:lnTo>
                <a:lnTo>
                  <a:pt x="218191" y="674310"/>
                </a:lnTo>
                <a:lnTo>
                  <a:pt x="265168" y="685750"/>
                </a:lnTo>
                <a:lnTo>
                  <a:pt x="315766" y="692585"/>
                </a:lnTo>
                <a:lnTo>
                  <a:pt x="369735" y="694855"/>
                </a:lnTo>
                <a:lnTo>
                  <a:pt x="439734" y="691221"/>
                </a:lnTo>
                <a:lnTo>
                  <a:pt x="497962" y="681967"/>
                </a:lnTo>
                <a:lnTo>
                  <a:pt x="544612" y="669568"/>
                </a:lnTo>
                <a:lnTo>
                  <a:pt x="603948" y="645223"/>
                </a:lnTo>
                <a:lnTo>
                  <a:pt x="620915" y="619937"/>
                </a:lnTo>
                <a:lnTo>
                  <a:pt x="620915" y="609638"/>
                </a:lnTo>
                <a:lnTo>
                  <a:pt x="375729" y="609638"/>
                </a:lnTo>
                <a:lnTo>
                  <a:pt x="318547" y="606022"/>
                </a:lnTo>
                <a:lnTo>
                  <a:pt x="269074" y="595415"/>
                </a:lnTo>
                <a:lnTo>
                  <a:pt x="227050" y="578180"/>
                </a:lnTo>
                <a:lnTo>
                  <a:pt x="192211" y="554678"/>
                </a:lnTo>
                <a:lnTo>
                  <a:pt x="164295" y="525273"/>
                </a:lnTo>
                <a:lnTo>
                  <a:pt x="143040" y="490325"/>
                </a:lnTo>
                <a:lnTo>
                  <a:pt x="128182" y="450198"/>
                </a:lnTo>
                <a:lnTo>
                  <a:pt x="119460" y="405254"/>
                </a:lnTo>
                <a:lnTo>
                  <a:pt x="116611" y="355854"/>
                </a:lnTo>
                <a:lnTo>
                  <a:pt x="119285" y="306821"/>
                </a:lnTo>
                <a:lnTo>
                  <a:pt x="127527" y="260208"/>
                </a:lnTo>
                <a:lnTo>
                  <a:pt x="141666" y="216909"/>
                </a:lnTo>
                <a:lnTo>
                  <a:pt x="162030" y="177818"/>
                </a:lnTo>
                <a:lnTo>
                  <a:pt x="188949" y="143830"/>
                </a:lnTo>
                <a:lnTo>
                  <a:pt x="222751" y="115839"/>
                </a:lnTo>
                <a:lnTo>
                  <a:pt x="263765" y="94737"/>
                </a:lnTo>
                <a:lnTo>
                  <a:pt x="312320" y="81421"/>
                </a:lnTo>
                <a:lnTo>
                  <a:pt x="368744" y="76784"/>
                </a:lnTo>
                <a:lnTo>
                  <a:pt x="576416" y="76784"/>
                </a:lnTo>
                <a:lnTo>
                  <a:pt x="559371" y="57943"/>
                </a:lnTo>
                <a:lnTo>
                  <a:pt x="525909" y="34618"/>
                </a:lnTo>
                <a:lnTo>
                  <a:pt x="482449" y="16285"/>
                </a:lnTo>
                <a:lnTo>
                  <a:pt x="428056" y="4296"/>
                </a:lnTo>
                <a:lnTo>
                  <a:pt x="361797" y="0"/>
                </a:lnTo>
                <a:close/>
              </a:path>
              <a:path w="621029" h="695325">
                <a:moveTo>
                  <a:pt x="605763" y="560183"/>
                </a:moveTo>
                <a:lnTo>
                  <a:pt x="591007" y="564692"/>
                </a:lnTo>
                <a:lnTo>
                  <a:pt x="554135" y="578428"/>
                </a:lnTo>
                <a:lnTo>
                  <a:pt x="505404" y="593132"/>
                </a:lnTo>
                <a:lnTo>
                  <a:pt x="445655" y="604853"/>
                </a:lnTo>
                <a:lnTo>
                  <a:pt x="375729" y="609638"/>
                </a:lnTo>
                <a:lnTo>
                  <a:pt x="620915" y="609638"/>
                </a:lnTo>
                <a:lnTo>
                  <a:pt x="620794" y="578428"/>
                </a:lnTo>
                <a:lnTo>
                  <a:pt x="619603" y="566266"/>
                </a:lnTo>
                <a:lnTo>
                  <a:pt x="614924" y="560239"/>
                </a:lnTo>
                <a:lnTo>
                  <a:pt x="605763" y="560183"/>
                </a:lnTo>
                <a:close/>
              </a:path>
              <a:path w="621029" h="695325">
                <a:moveTo>
                  <a:pt x="576416" y="76784"/>
                </a:moveTo>
                <a:lnTo>
                  <a:pt x="368744" y="76784"/>
                </a:lnTo>
                <a:lnTo>
                  <a:pt x="412115" y="79477"/>
                </a:lnTo>
                <a:lnTo>
                  <a:pt x="449597" y="87088"/>
                </a:lnTo>
                <a:lnTo>
                  <a:pt x="481285" y="98917"/>
                </a:lnTo>
                <a:lnTo>
                  <a:pt x="507276" y="114261"/>
                </a:lnTo>
                <a:lnTo>
                  <a:pt x="491542" y="124569"/>
                </a:lnTo>
                <a:lnTo>
                  <a:pt x="479266" y="138477"/>
                </a:lnTo>
                <a:lnTo>
                  <a:pt x="471285" y="155724"/>
                </a:lnTo>
                <a:lnTo>
                  <a:pt x="468439" y="176047"/>
                </a:lnTo>
                <a:lnTo>
                  <a:pt x="473874" y="203821"/>
                </a:lnTo>
                <a:lnTo>
                  <a:pt x="488745" y="224743"/>
                </a:lnTo>
                <a:lnTo>
                  <a:pt x="510900" y="237939"/>
                </a:lnTo>
                <a:lnTo>
                  <a:pt x="538187" y="242531"/>
                </a:lnTo>
                <a:lnTo>
                  <a:pt x="565693" y="237909"/>
                </a:lnTo>
                <a:lnTo>
                  <a:pt x="589268" y="224510"/>
                </a:lnTo>
                <a:lnTo>
                  <a:pt x="605740" y="203034"/>
                </a:lnTo>
                <a:lnTo>
                  <a:pt x="611936" y="174180"/>
                </a:lnTo>
                <a:lnTo>
                  <a:pt x="609118" y="144380"/>
                </a:lnTo>
                <a:lnTo>
                  <a:pt x="600041" y="114174"/>
                </a:lnTo>
                <a:lnTo>
                  <a:pt x="583770" y="84912"/>
                </a:lnTo>
                <a:lnTo>
                  <a:pt x="576416" y="76784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5795717" y="1072549"/>
            <a:ext cx="506760" cy="475506"/>
          </a:xfrm>
          <a:custGeom>
            <a:avLst/>
            <a:gdLst/>
            <a:ahLst/>
            <a:cxnLst/>
            <a:rect l="l" t="t" r="r" b="b"/>
            <a:pathLst>
              <a:path w="720725" h="676275">
                <a:moveTo>
                  <a:pt x="401662" y="0"/>
                </a:moveTo>
                <a:lnTo>
                  <a:pt x="311950" y="0"/>
                </a:lnTo>
                <a:lnTo>
                  <a:pt x="300624" y="613"/>
                </a:lnTo>
                <a:lnTo>
                  <a:pt x="293771" y="2806"/>
                </a:lnTo>
                <a:lnTo>
                  <a:pt x="289531" y="7104"/>
                </a:lnTo>
                <a:lnTo>
                  <a:pt x="286042" y="14033"/>
                </a:lnTo>
                <a:lnTo>
                  <a:pt x="84721" y="566559"/>
                </a:lnTo>
                <a:lnTo>
                  <a:pt x="76278" y="585553"/>
                </a:lnTo>
                <a:lnTo>
                  <a:pt x="68019" y="596393"/>
                </a:lnTo>
                <a:lnTo>
                  <a:pt x="58634" y="601444"/>
                </a:lnTo>
                <a:lnTo>
                  <a:pt x="46812" y="603072"/>
                </a:lnTo>
                <a:lnTo>
                  <a:pt x="17957" y="604012"/>
                </a:lnTo>
                <a:lnTo>
                  <a:pt x="8835" y="605629"/>
                </a:lnTo>
                <a:lnTo>
                  <a:pt x="3363" y="609171"/>
                </a:lnTo>
                <a:lnTo>
                  <a:pt x="700" y="614813"/>
                </a:lnTo>
                <a:lnTo>
                  <a:pt x="0" y="622731"/>
                </a:lnTo>
                <a:lnTo>
                  <a:pt x="0" y="673303"/>
                </a:lnTo>
                <a:lnTo>
                  <a:pt x="4965" y="676122"/>
                </a:lnTo>
                <a:lnTo>
                  <a:pt x="220281" y="676122"/>
                </a:lnTo>
                <a:lnTo>
                  <a:pt x="230267" y="675462"/>
                </a:lnTo>
                <a:lnTo>
                  <a:pt x="236720" y="672958"/>
                </a:lnTo>
                <a:lnTo>
                  <a:pt x="240189" y="667823"/>
                </a:lnTo>
                <a:lnTo>
                  <a:pt x="241223" y="659269"/>
                </a:lnTo>
                <a:lnTo>
                  <a:pt x="241132" y="622731"/>
                </a:lnTo>
                <a:lnTo>
                  <a:pt x="240469" y="615876"/>
                </a:lnTo>
                <a:lnTo>
                  <a:pt x="237467" y="610450"/>
                </a:lnTo>
                <a:lnTo>
                  <a:pt x="231108" y="606958"/>
                </a:lnTo>
                <a:lnTo>
                  <a:pt x="220281" y="604964"/>
                </a:lnTo>
                <a:lnTo>
                  <a:pt x="202323" y="604964"/>
                </a:lnTo>
                <a:lnTo>
                  <a:pt x="184774" y="601880"/>
                </a:lnTo>
                <a:lnTo>
                  <a:pt x="174143" y="595820"/>
                </a:lnTo>
                <a:lnTo>
                  <a:pt x="170621" y="585197"/>
                </a:lnTo>
                <a:lnTo>
                  <a:pt x="174396" y="568426"/>
                </a:lnTo>
                <a:lnTo>
                  <a:pt x="213271" y="457911"/>
                </a:lnTo>
                <a:lnTo>
                  <a:pt x="590325" y="457911"/>
                </a:lnTo>
                <a:lnTo>
                  <a:pt x="564157" y="387680"/>
                </a:lnTo>
                <a:lnTo>
                  <a:pt x="238188" y="387680"/>
                </a:lnTo>
                <a:lnTo>
                  <a:pt x="343839" y="92697"/>
                </a:lnTo>
                <a:lnTo>
                  <a:pt x="454246" y="92697"/>
                </a:lnTo>
                <a:lnTo>
                  <a:pt x="424586" y="13093"/>
                </a:lnTo>
                <a:lnTo>
                  <a:pt x="420720" y="6707"/>
                </a:lnTo>
                <a:lnTo>
                  <a:pt x="416110" y="2689"/>
                </a:lnTo>
                <a:lnTo>
                  <a:pt x="410007" y="599"/>
                </a:lnTo>
                <a:lnTo>
                  <a:pt x="401662" y="0"/>
                </a:lnTo>
                <a:close/>
              </a:path>
              <a:path w="720725" h="676275">
                <a:moveTo>
                  <a:pt x="590325" y="457911"/>
                </a:moveTo>
                <a:lnTo>
                  <a:pt x="476427" y="457911"/>
                </a:lnTo>
                <a:lnTo>
                  <a:pt x="512279" y="557187"/>
                </a:lnTo>
                <a:lnTo>
                  <a:pt x="515721" y="566559"/>
                </a:lnTo>
                <a:lnTo>
                  <a:pt x="518160" y="574165"/>
                </a:lnTo>
                <a:lnTo>
                  <a:pt x="519727" y="580763"/>
                </a:lnTo>
                <a:lnTo>
                  <a:pt x="520268" y="586219"/>
                </a:lnTo>
                <a:lnTo>
                  <a:pt x="518166" y="594822"/>
                </a:lnTo>
                <a:lnTo>
                  <a:pt x="511675" y="600265"/>
                </a:lnTo>
                <a:lnTo>
                  <a:pt x="500513" y="603603"/>
                </a:lnTo>
                <a:lnTo>
                  <a:pt x="484403" y="605891"/>
                </a:lnTo>
                <a:lnTo>
                  <a:pt x="471411" y="605891"/>
                </a:lnTo>
                <a:lnTo>
                  <a:pt x="460588" y="607741"/>
                </a:lnTo>
                <a:lnTo>
                  <a:pt x="454237" y="610914"/>
                </a:lnTo>
                <a:lnTo>
                  <a:pt x="451244" y="616021"/>
                </a:lnTo>
                <a:lnTo>
                  <a:pt x="450586" y="622731"/>
                </a:lnTo>
                <a:lnTo>
                  <a:pt x="450494" y="659269"/>
                </a:lnTo>
                <a:lnTo>
                  <a:pt x="451383" y="667823"/>
                </a:lnTo>
                <a:lnTo>
                  <a:pt x="454609" y="672958"/>
                </a:lnTo>
                <a:lnTo>
                  <a:pt x="461006" y="675462"/>
                </a:lnTo>
                <a:lnTo>
                  <a:pt x="471411" y="676122"/>
                </a:lnTo>
                <a:lnTo>
                  <a:pt x="699681" y="676122"/>
                </a:lnTo>
                <a:lnTo>
                  <a:pt x="710527" y="675462"/>
                </a:lnTo>
                <a:lnTo>
                  <a:pt x="716880" y="672958"/>
                </a:lnTo>
                <a:lnTo>
                  <a:pt x="719865" y="667823"/>
                </a:lnTo>
                <a:lnTo>
                  <a:pt x="720610" y="659269"/>
                </a:lnTo>
                <a:lnTo>
                  <a:pt x="720610" y="620864"/>
                </a:lnTo>
                <a:lnTo>
                  <a:pt x="680732" y="603072"/>
                </a:lnTo>
                <a:lnTo>
                  <a:pt x="660672" y="601239"/>
                </a:lnTo>
                <a:lnTo>
                  <a:pt x="647339" y="594753"/>
                </a:lnTo>
                <a:lnTo>
                  <a:pt x="637000" y="580019"/>
                </a:lnTo>
                <a:lnTo>
                  <a:pt x="625919" y="553440"/>
                </a:lnTo>
                <a:lnTo>
                  <a:pt x="590325" y="457911"/>
                </a:lnTo>
                <a:close/>
              </a:path>
              <a:path w="720725" h="676275">
                <a:moveTo>
                  <a:pt x="454246" y="92697"/>
                </a:moveTo>
                <a:lnTo>
                  <a:pt x="343839" y="92697"/>
                </a:lnTo>
                <a:lnTo>
                  <a:pt x="450494" y="387680"/>
                </a:lnTo>
                <a:lnTo>
                  <a:pt x="564157" y="387680"/>
                </a:lnTo>
                <a:lnTo>
                  <a:pt x="454246" y="92697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5662988" y="1450370"/>
            <a:ext cx="116086" cy="116086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82410" y="0"/>
                </a:moveTo>
                <a:lnTo>
                  <a:pt x="0" y="82397"/>
                </a:lnTo>
                <a:lnTo>
                  <a:pt x="82410" y="164782"/>
                </a:lnTo>
                <a:lnTo>
                  <a:pt x="164795" y="82397"/>
                </a:lnTo>
                <a:lnTo>
                  <a:pt x="82410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6319456" y="1450370"/>
            <a:ext cx="116086" cy="116086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82410" y="0"/>
                </a:moveTo>
                <a:lnTo>
                  <a:pt x="0" y="82397"/>
                </a:lnTo>
                <a:lnTo>
                  <a:pt x="82410" y="164782"/>
                </a:lnTo>
                <a:lnTo>
                  <a:pt x="164795" y="82397"/>
                </a:lnTo>
                <a:lnTo>
                  <a:pt x="82410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2549771" y="1198016"/>
            <a:ext cx="200471" cy="188416"/>
          </a:xfrm>
          <a:custGeom>
            <a:avLst/>
            <a:gdLst/>
            <a:ahLst/>
            <a:cxnLst/>
            <a:rect l="l" t="t" r="r" b="b"/>
            <a:pathLst>
              <a:path w="285114" h="267969">
                <a:moveTo>
                  <a:pt x="0" y="267754"/>
                </a:moveTo>
                <a:lnTo>
                  <a:pt x="284911" y="267754"/>
                </a:lnTo>
                <a:lnTo>
                  <a:pt x="284911" y="0"/>
                </a:lnTo>
                <a:lnTo>
                  <a:pt x="0" y="0"/>
                </a:lnTo>
                <a:lnTo>
                  <a:pt x="0" y="267754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2750100" y="1198016"/>
            <a:ext cx="200471" cy="188416"/>
          </a:xfrm>
          <a:custGeom>
            <a:avLst/>
            <a:gdLst/>
            <a:ahLst/>
            <a:cxnLst/>
            <a:rect l="l" t="t" r="r" b="b"/>
            <a:pathLst>
              <a:path w="285114" h="267969">
                <a:moveTo>
                  <a:pt x="0" y="267754"/>
                </a:moveTo>
                <a:lnTo>
                  <a:pt x="284962" y="267754"/>
                </a:lnTo>
                <a:lnTo>
                  <a:pt x="284962" y="0"/>
                </a:lnTo>
                <a:lnTo>
                  <a:pt x="0" y="0"/>
                </a:lnTo>
                <a:lnTo>
                  <a:pt x="0" y="267754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2349407" y="1198016"/>
            <a:ext cx="200471" cy="188416"/>
          </a:xfrm>
          <a:custGeom>
            <a:avLst/>
            <a:gdLst/>
            <a:ahLst/>
            <a:cxnLst/>
            <a:rect l="l" t="t" r="r" b="b"/>
            <a:pathLst>
              <a:path w="285115" h="267969">
                <a:moveTo>
                  <a:pt x="284962" y="0"/>
                </a:moveTo>
                <a:lnTo>
                  <a:pt x="0" y="0"/>
                </a:lnTo>
                <a:lnTo>
                  <a:pt x="0" y="267754"/>
                </a:lnTo>
                <a:lnTo>
                  <a:pt x="284962" y="267754"/>
                </a:lnTo>
                <a:lnTo>
                  <a:pt x="284962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2549771" y="1009804"/>
            <a:ext cx="200471" cy="188416"/>
          </a:xfrm>
          <a:custGeom>
            <a:avLst/>
            <a:gdLst/>
            <a:ahLst/>
            <a:cxnLst/>
            <a:rect l="l" t="t" r="r" b="b"/>
            <a:pathLst>
              <a:path w="285114" h="267969">
                <a:moveTo>
                  <a:pt x="284911" y="0"/>
                </a:moveTo>
                <a:lnTo>
                  <a:pt x="0" y="0"/>
                </a:lnTo>
                <a:lnTo>
                  <a:pt x="0" y="267677"/>
                </a:lnTo>
                <a:lnTo>
                  <a:pt x="284911" y="267677"/>
                </a:lnTo>
                <a:lnTo>
                  <a:pt x="284911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2750100" y="821531"/>
            <a:ext cx="200471" cy="188416"/>
          </a:xfrm>
          <a:custGeom>
            <a:avLst/>
            <a:gdLst/>
            <a:ahLst/>
            <a:cxnLst/>
            <a:rect l="l" t="t" r="r" b="b"/>
            <a:pathLst>
              <a:path w="285114" h="267969">
                <a:moveTo>
                  <a:pt x="284962" y="0"/>
                </a:moveTo>
                <a:lnTo>
                  <a:pt x="0" y="0"/>
                </a:lnTo>
                <a:lnTo>
                  <a:pt x="0" y="267766"/>
                </a:lnTo>
                <a:lnTo>
                  <a:pt x="284962" y="267766"/>
                </a:lnTo>
                <a:lnTo>
                  <a:pt x="284962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2349407" y="821531"/>
            <a:ext cx="200471" cy="188416"/>
          </a:xfrm>
          <a:custGeom>
            <a:avLst/>
            <a:gdLst/>
            <a:ahLst/>
            <a:cxnLst/>
            <a:rect l="l" t="t" r="r" b="b"/>
            <a:pathLst>
              <a:path w="285115" h="267969">
                <a:moveTo>
                  <a:pt x="284962" y="0"/>
                </a:moveTo>
                <a:lnTo>
                  <a:pt x="0" y="0"/>
                </a:lnTo>
                <a:lnTo>
                  <a:pt x="0" y="267766"/>
                </a:lnTo>
                <a:lnTo>
                  <a:pt x="284962" y="267766"/>
                </a:lnTo>
                <a:lnTo>
                  <a:pt x="284962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2950473" y="1009804"/>
            <a:ext cx="200471" cy="188416"/>
          </a:xfrm>
          <a:custGeom>
            <a:avLst/>
            <a:gdLst/>
            <a:ahLst/>
            <a:cxnLst/>
            <a:rect l="l" t="t" r="r" b="b"/>
            <a:pathLst>
              <a:path w="285114" h="267969">
                <a:moveTo>
                  <a:pt x="284937" y="0"/>
                </a:moveTo>
                <a:lnTo>
                  <a:pt x="0" y="0"/>
                </a:lnTo>
                <a:lnTo>
                  <a:pt x="0" y="267677"/>
                </a:lnTo>
                <a:lnTo>
                  <a:pt x="284937" y="267677"/>
                </a:lnTo>
                <a:lnTo>
                  <a:pt x="284937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1" name="object 21"/>
          <p:cNvSpPr/>
          <p:nvPr/>
        </p:nvSpPr>
        <p:spPr>
          <a:xfrm>
            <a:off x="2950473" y="1386280"/>
            <a:ext cx="200471" cy="188416"/>
          </a:xfrm>
          <a:custGeom>
            <a:avLst/>
            <a:gdLst/>
            <a:ahLst/>
            <a:cxnLst/>
            <a:rect l="l" t="t" r="r" b="b"/>
            <a:pathLst>
              <a:path w="285114" h="267969">
                <a:moveTo>
                  <a:pt x="284937" y="0"/>
                </a:moveTo>
                <a:lnTo>
                  <a:pt x="0" y="0"/>
                </a:lnTo>
                <a:lnTo>
                  <a:pt x="0" y="267690"/>
                </a:lnTo>
                <a:lnTo>
                  <a:pt x="284937" y="267690"/>
                </a:lnTo>
                <a:lnTo>
                  <a:pt x="284937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2" name="object 22"/>
          <p:cNvSpPr/>
          <p:nvPr/>
        </p:nvSpPr>
        <p:spPr>
          <a:xfrm>
            <a:off x="2149079" y="1009804"/>
            <a:ext cx="200471" cy="188416"/>
          </a:xfrm>
          <a:custGeom>
            <a:avLst/>
            <a:gdLst/>
            <a:ahLst/>
            <a:cxnLst/>
            <a:rect l="l" t="t" r="r" b="b"/>
            <a:pathLst>
              <a:path w="285115" h="267969">
                <a:moveTo>
                  <a:pt x="0" y="267677"/>
                </a:moveTo>
                <a:lnTo>
                  <a:pt x="284899" y="267677"/>
                </a:lnTo>
                <a:lnTo>
                  <a:pt x="284899" y="0"/>
                </a:lnTo>
                <a:lnTo>
                  <a:pt x="0" y="0"/>
                </a:lnTo>
                <a:lnTo>
                  <a:pt x="0" y="267677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3" name="object 23"/>
          <p:cNvSpPr/>
          <p:nvPr/>
        </p:nvSpPr>
        <p:spPr>
          <a:xfrm>
            <a:off x="2149079" y="1386280"/>
            <a:ext cx="200471" cy="188416"/>
          </a:xfrm>
          <a:custGeom>
            <a:avLst/>
            <a:gdLst/>
            <a:ahLst/>
            <a:cxnLst/>
            <a:rect l="l" t="t" r="r" b="b"/>
            <a:pathLst>
              <a:path w="285115" h="267969">
                <a:moveTo>
                  <a:pt x="0" y="267690"/>
                </a:moveTo>
                <a:lnTo>
                  <a:pt x="284899" y="267690"/>
                </a:lnTo>
                <a:lnTo>
                  <a:pt x="284899" y="0"/>
                </a:lnTo>
                <a:lnTo>
                  <a:pt x="0" y="0"/>
                </a:lnTo>
                <a:lnTo>
                  <a:pt x="0" y="26769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4" name="object 24"/>
          <p:cNvSpPr/>
          <p:nvPr/>
        </p:nvSpPr>
        <p:spPr>
          <a:xfrm>
            <a:off x="2750100" y="1574536"/>
            <a:ext cx="200471" cy="188416"/>
          </a:xfrm>
          <a:custGeom>
            <a:avLst/>
            <a:gdLst/>
            <a:ahLst/>
            <a:cxnLst/>
            <a:rect l="l" t="t" r="r" b="b"/>
            <a:pathLst>
              <a:path w="285114" h="267969">
                <a:moveTo>
                  <a:pt x="284962" y="0"/>
                </a:moveTo>
                <a:lnTo>
                  <a:pt x="0" y="0"/>
                </a:lnTo>
                <a:lnTo>
                  <a:pt x="0" y="267703"/>
                </a:lnTo>
                <a:lnTo>
                  <a:pt x="284962" y="267703"/>
                </a:lnTo>
                <a:lnTo>
                  <a:pt x="284962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5" name="object 25"/>
          <p:cNvSpPr/>
          <p:nvPr/>
        </p:nvSpPr>
        <p:spPr>
          <a:xfrm>
            <a:off x="2349398" y="1574536"/>
            <a:ext cx="200471" cy="188416"/>
          </a:xfrm>
          <a:custGeom>
            <a:avLst/>
            <a:gdLst/>
            <a:ahLst/>
            <a:cxnLst/>
            <a:rect l="l" t="t" r="r" b="b"/>
            <a:pathLst>
              <a:path w="285115" h="267969">
                <a:moveTo>
                  <a:pt x="0" y="267703"/>
                </a:moveTo>
                <a:lnTo>
                  <a:pt x="284962" y="267703"/>
                </a:lnTo>
                <a:lnTo>
                  <a:pt x="284962" y="0"/>
                </a:lnTo>
                <a:lnTo>
                  <a:pt x="0" y="0"/>
                </a:lnTo>
                <a:lnTo>
                  <a:pt x="0" y="267703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6" name="object 26"/>
          <p:cNvSpPr/>
          <p:nvPr/>
        </p:nvSpPr>
        <p:spPr>
          <a:xfrm>
            <a:off x="2549771" y="1386280"/>
            <a:ext cx="200471" cy="188416"/>
          </a:xfrm>
          <a:custGeom>
            <a:avLst/>
            <a:gdLst/>
            <a:ahLst/>
            <a:cxnLst/>
            <a:rect l="l" t="t" r="r" b="b"/>
            <a:pathLst>
              <a:path w="285114" h="267969">
                <a:moveTo>
                  <a:pt x="0" y="267741"/>
                </a:moveTo>
                <a:lnTo>
                  <a:pt x="284911" y="267741"/>
                </a:lnTo>
                <a:lnTo>
                  <a:pt x="284911" y="0"/>
                </a:lnTo>
                <a:lnTo>
                  <a:pt x="0" y="0"/>
                </a:lnTo>
                <a:lnTo>
                  <a:pt x="0" y="267741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7" name="object 27"/>
          <p:cNvSpPr/>
          <p:nvPr/>
        </p:nvSpPr>
        <p:spPr>
          <a:xfrm>
            <a:off x="4261361" y="1005427"/>
            <a:ext cx="167878" cy="167878"/>
          </a:xfrm>
          <a:custGeom>
            <a:avLst/>
            <a:gdLst/>
            <a:ahLst/>
            <a:cxnLst/>
            <a:rect l="l" t="t" r="r" b="b"/>
            <a:pathLst>
              <a:path w="238760" h="238760">
                <a:moveTo>
                  <a:pt x="119354" y="0"/>
                </a:moveTo>
                <a:lnTo>
                  <a:pt x="0" y="119341"/>
                </a:lnTo>
                <a:lnTo>
                  <a:pt x="119354" y="238671"/>
                </a:lnTo>
                <a:lnTo>
                  <a:pt x="238696" y="119341"/>
                </a:lnTo>
                <a:lnTo>
                  <a:pt x="119354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8" name="object 28"/>
          <p:cNvSpPr/>
          <p:nvPr/>
        </p:nvSpPr>
        <p:spPr>
          <a:xfrm>
            <a:off x="9303633" y="625239"/>
            <a:ext cx="701873" cy="661689"/>
          </a:xfrm>
          <a:custGeom>
            <a:avLst/>
            <a:gdLst/>
            <a:ahLst/>
            <a:cxnLst/>
            <a:rect l="l" t="t" r="r" b="b"/>
            <a:pathLst>
              <a:path w="998220" h="941069">
                <a:moveTo>
                  <a:pt x="998105" y="940523"/>
                </a:moveTo>
                <a:lnTo>
                  <a:pt x="0" y="940523"/>
                </a:lnTo>
                <a:lnTo>
                  <a:pt x="0" y="0"/>
                </a:lnTo>
                <a:lnTo>
                  <a:pt x="998105" y="0"/>
                </a:lnTo>
                <a:lnTo>
                  <a:pt x="998105" y="940523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9" name="object 29"/>
          <p:cNvSpPr/>
          <p:nvPr/>
        </p:nvSpPr>
        <p:spPr>
          <a:xfrm>
            <a:off x="8601679" y="625239"/>
            <a:ext cx="702320" cy="661689"/>
          </a:xfrm>
          <a:custGeom>
            <a:avLst/>
            <a:gdLst/>
            <a:ahLst/>
            <a:cxnLst/>
            <a:rect l="l" t="t" r="r" b="b"/>
            <a:pathLst>
              <a:path w="998854" h="941069">
                <a:moveTo>
                  <a:pt x="998321" y="940523"/>
                </a:moveTo>
                <a:lnTo>
                  <a:pt x="0" y="940523"/>
                </a:lnTo>
                <a:lnTo>
                  <a:pt x="0" y="0"/>
                </a:lnTo>
                <a:lnTo>
                  <a:pt x="998321" y="0"/>
                </a:lnTo>
                <a:lnTo>
                  <a:pt x="998321" y="940523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0" name="object 30"/>
          <p:cNvSpPr/>
          <p:nvPr/>
        </p:nvSpPr>
        <p:spPr>
          <a:xfrm>
            <a:off x="10005426" y="625239"/>
            <a:ext cx="662583" cy="661689"/>
          </a:xfrm>
          <a:custGeom>
            <a:avLst/>
            <a:gdLst/>
            <a:ahLst/>
            <a:cxnLst/>
            <a:rect l="l" t="t" r="r" b="b"/>
            <a:pathLst>
              <a:path w="942340" h="941069">
                <a:moveTo>
                  <a:pt x="0" y="940523"/>
                </a:moveTo>
                <a:lnTo>
                  <a:pt x="942339" y="940523"/>
                </a:lnTo>
                <a:lnTo>
                  <a:pt x="942339" y="0"/>
                </a:lnTo>
                <a:lnTo>
                  <a:pt x="0" y="0"/>
                </a:lnTo>
                <a:lnTo>
                  <a:pt x="0" y="940523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1" name="object 31"/>
          <p:cNvSpPr/>
          <p:nvPr/>
        </p:nvSpPr>
        <p:spPr>
          <a:xfrm>
            <a:off x="9303624" y="0"/>
            <a:ext cx="701873" cy="625525"/>
          </a:xfrm>
          <a:custGeom>
            <a:avLst/>
            <a:gdLst/>
            <a:ahLst/>
            <a:cxnLst/>
            <a:rect l="l" t="t" r="r" b="b"/>
            <a:pathLst>
              <a:path w="998220" h="889635">
                <a:moveTo>
                  <a:pt x="0" y="889228"/>
                </a:moveTo>
                <a:lnTo>
                  <a:pt x="998118" y="889228"/>
                </a:lnTo>
                <a:lnTo>
                  <a:pt x="998118" y="0"/>
                </a:lnTo>
                <a:lnTo>
                  <a:pt x="0" y="0"/>
                </a:lnTo>
                <a:lnTo>
                  <a:pt x="0" y="889228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2" name="object 32"/>
          <p:cNvSpPr/>
          <p:nvPr/>
        </p:nvSpPr>
        <p:spPr>
          <a:xfrm>
            <a:off x="7899797" y="0"/>
            <a:ext cx="701873" cy="625525"/>
          </a:xfrm>
          <a:custGeom>
            <a:avLst/>
            <a:gdLst/>
            <a:ahLst/>
            <a:cxnLst/>
            <a:rect l="l" t="t" r="r" b="b"/>
            <a:pathLst>
              <a:path w="998220" h="889635">
                <a:moveTo>
                  <a:pt x="0" y="889228"/>
                </a:moveTo>
                <a:lnTo>
                  <a:pt x="998207" y="889228"/>
                </a:lnTo>
                <a:lnTo>
                  <a:pt x="998207" y="0"/>
                </a:lnTo>
                <a:lnTo>
                  <a:pt x="0" y="0"/>
                </a:lnTo>
                <a:lnTo>
                  <a:pt x="0" y="889228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3" name="object 33"/>
          <p:cNvSpPr/>
          <p:nvPr/>
        </p:nvSpPr>
        <p:spPr>
          <a:xfrm>
            <a:off x="7899797" y="1286545"/>
            <a:ext cx="701873" cy="661243"/>
          </a:xfrm>
          <a:custGeom>
            <a:avLst/>
            <a:gdLst/>
            <a:ahLst/>
            <a:cxnLst/>
            <a:rect l="l" t="t" r="r" b="b"/>
            <a:pathLst>
              <a:path w="998220" h="940435">
                <a:moveTo>
                  <a:pt x="0" y="0"/>
                </a:moveTo>
                <a:lnTo>
                  <a:pt x="998194" y="0"/>
                </a:lnTo>
                <a:lnTo>
                  <a:pt x="998194" y="940320"/>
                </a:lnTo>
                <a:lnTo>
                  <a:pt x="0" y="940320"/>
                </a:lnTo>
                <a:lnTo>
                  <a:pt x="0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4" name="object 34"/>
          <p:cNvSpPr/>
          <p:nvPr/>
        </p:nvSpPr>
        <p:spPr>
          <a:xfrm>
            <a:off x="8601688" y="1947815"/>
            <a:ext cx="702320" cy="661243"/>
          </a:xfrm>
          <a:custGeom>
            <a:avLst/>
            <a:gdLst/>
            <a:ahLst/>
            <a:cxnLst/>
            <a:rect l="l" t="t" r="r" b="b"/>
            <a:pathLst>
              <a:path w="998854" h="940435">
                <a:moveTo>
                  <a:pt x="0" y="0"/>
                </a:moveTo>
                <a:lnTo>
                  <a:pt x="998321" y="0"/>
                </a:lnTo>
                <a:lnTo>
                  <a:pt x="998321" y="940358"/>
                </a:lnTo>
                <a:lnTo>
                  <a:pt x="0" y="940358"/>
                </a:lnTo>
                <a:lnTo>
                  <a:pt x="0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5" name="object 35"/>
          <p:cNvSpPr/>
          <p:nvPr/>
        </p:nvSpPr>
        <p:spPr>
          <a:xfrm>
            <a:off x="10005453" y="1947815"/>
            <a:ext cx="662583" cy="661243"/>
          </a:xfrm>
          <a:custGeom>
            <a:avLst/>
            <a:gdLst/>
            <a:ahLst/>
            <a:cxnLst/>
            <a:rect l="l" t="t" r="r" b="b"/>
            <a:pathLst>
              <a:path w="942340" h="940435">
                <a:moveTo>
                  <a:pt x="0" y="940358"/>
                </a:moveTo>
                <a:lnTo>
                  <a:pt x="942289" y="940358"/>
                </a:lnTo>
                <a:lnTo>
                  <a:pt x="942289" y="0"/>
                </a:lnTo>
                <a:lnTo>
                  <a:pt x="0" y="0"/>
                </a:lnTo>
                <a:lnTo>
                  <a:pt x="0" y="940358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6" name="object 36"/>
          <p:cNvSpPr/>
          <p:nvPr/>
        </p:nvSpPr>
        <p:spPr>
          <a:xfrm>
            <a:off x="9303633" y="1286545"/>
            <a:ext cx="701873" cy="661689"/>
          </a:xfrm>
          <a:custGeom>
            <a:avLst/>
            <a:gdLst/>
            <a:ahLst/>
            <a:cxnLst/>
            <a:rect l="l" t="t" r="r" b="b"/>
            <a:pathLst>
              <a:path w="998220" h="941069">
                <a:moveTo>
                  <a:pt x="998105" y="940473"/>
                </a:moveTo>
                <a:lnTo>
                  <a:pt x="0" y="940473"/>
                </a:lnTo>
                <a:lnTo>
                  <a:pt x="0" y="0"/>
                </a:lnTo>
                <a:lnTo>
                  <a:pt x="998105" y="0"/>
                </a:lnTo>
                <a:lnTo>
                  <a:pt x="998105" y="940473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7" name="object 37"/>
          <p:cNvSpPr/>
          <p:nvPr/>
        </p:nvSpPr>
        <p:spPr>
          <a:xfrm>
            <a:off x="9870495" y="6276507"/>
            <a:ext cx="172423" cy="109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8" name="object 38"/>
          <p:cNvSpPr/>
          <p:nvPr/>
        </p:nvSpPr>
        <p:spPr>
          <a:xfrm>
            <a:off x="8963932" y="6280557"/>
            <a:ext cx="807833" cy="101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9" name="object 39"/>
          <p:cNvSpPr/>
          <p:nvPr/>
        </p:nvSpPr>
        <p:spPr>
          <a:xfrm>
            <a:off x="8619788" y="6250627"/>
            <a:ext cx="152011" cy="1611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0" name="object 40"/>
          <p:cNvSpPr/>
          <p:nvPr/>
        </p:nvSpPr>
        <p:spPr>
          <a:xfrm>
            <a:off x="7730179" y="6280554"/>
            <a:ext cx="776570" cy="816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" name="Tytuł 2">
            <a:extLst>
              <a:ext uri="{FF2B5EF4-FFF2-40B4-BE49-F238E27FC236}">
                <a16:creationId xmlns="" xmlns:a16="http://schemas.microsoft.com/office/drawing/2014/main" id="{E60DC888-3AAC-324A-945C-3C87D8A900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7097" y="1951191"/>
            <a:ext cx="9144000" cy="2387600"/>
          </a:xfrm>
        </p:spPr>
        <p:txBody>
          <a:bodyPr/>
          <a:lstStyle/>
          <a:p>
            <a:r>
              <a:rPr lang="pl-PL" dirty="0" err="1"/>
              <a:t>European</a:t>
            </a:r>
            <a:r>
              <a:rPr lang="pl-PL" dirty="0"/>
              <a:t> Training </a:t>
            </a:r>
            <a:r>
              <a:rPr lang="pl-PL" dirty="0" err="1"/>
              <a:t>Requirements</a:t>
            </a:r>
            <a:r>
              <a:rPr lang="pl-PL" dirty="0"/>
              <a:t> in </a:t>
            </a:r>
            <a:r>
              <a:rPr lang="pl-PL" dirty="0" err="1"/>
              <a:t>Paediatrics</a:t>
            </a:r>
            <a:endParaRPr lang="pl-PL" dirty="0"/>
          </a:p>
        </p:txBody>
      </p:sp>
      <p:sp>
        <p:nvSpPr>
          <p:cNvPr id="4" name="Podtytuł 3">
            <a:extLst>
              <a:ext uri="{FF2B5EF4-FFF2-40B4-BE49-F238E27FC236}">
                <a16:creationId xmlns="" xmlns:a16="http://schemas.microsoft.com/office/drawing/2014/main" id="{7E426F5A-62C9-684E-89EF-26C8FAF80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15286"/>
            <a:ext cx="9144000" cy="1257144"/>
          </a:xfrm>
        </p:spPr>
        <p:txBody>
          <a:bodyPr/>
          <a:lstStyle/>
          <a:p>
            <a:r>
              <a:rPr lang="pl-PL" dirty="0"/>
              <a:t>Przemko Kwinta</a:t>
            </a:r>
          </a:p>
          <a:p>
            <a:r>
              <a:rPr lang="pl-PL" dirty="0"/>
              <a:t>Jagiellonian University, </a:t>
            </a:r>
            <a:r>
              <a:rPr lang="pl-PL" dirty="0" err="1"/>
              <a:t>Cracow</a:t>
            </a:r>
            <a:r>
              <a:rPr lang="pl-PL" dirty="0"/>
              <a:t>, Poland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394830" y="6312801"/>
            <a:ext cx="119211" cy="133499"/>
          </a:xfrm>
          <a:custGeom>
            <a:avLst/>
            <a:gdLst/>
            <a:ahLst/>
            <a:cxnLst/>
            <a:rect l="l" t="t" r="r" b="b"/>
            <a:pathLst>
              <a:path w="169545" h="189865">
                <a:moveTo>
                  <a:pt x="98729" y="0"/>
                </a:moveTo>
                <a:lnTo>
                  <a:pt x="56337" y="7061"/>
                </a:lnTo>
                <a:lnTo>
                  <a:pt x="25395" y="26968"/>
                </a:lnTo>
                <a:lnTo>
                  <a:pt x="6437" y="57800"/>
                </a:lnTo>
                <a:lnTo>
                  <a:pt x="0" y="97637"/>
                </a:lnTo>
                <a:lnTo>
                  <a:pt x="7236" y="138319"/>
                </a:lnTo>
                <a:lnTo>
                  <a:pt x="27705" y="167020"/>
                </a:lnTo>
                <a:lnTo>
                  <a:pt x="59546" y="184030"/>
                </a:lnTo>
                <a:lnTo>
                  <a:pt x="100901" y="189636"/>
                </a:lnTo>
                <a:lnTo>
                  <a:pt x="124276" y="188131"/>
                </a:lnTo>
                <a:lnTo>
                  <a:pt x="164820" y="176098"/>
                </a:lnTo>
                <a:lnTo>
                  <a:pt x="169456" y="172770"/>
                </a:lnTo>
                <a:lnTo>
                  <a:pt x="169456" y="166382"/>
                </a:lnTo>
                <a:lnTo>
                  <a:pt x="102539" y="166382"/>
                </a:lnTo>
                <a:lnTo>
                  <a:pt x="70375" y="161491"/>
                </a:lnTo>
                <a:lnTo>
                  <a:pt x="48413" y="147566"/>
                </a:lnTo>
                <a:lnTo>
                  <a:pt x="35836" y="125732"/>
                </a:lnTo>
                <a:lnTo>
                  <a:pt x="31826" y="97116"/>
                </a:lnTo>
                <a:lnTo>
                  <a:pt x="35615" y="67964"/>
                </a:lnTo>
                <a:lnTo>
                  <a:pt x="47666" y="43700"/>
                </a:lnTo>
                <a:lnTo>
                  <a:pt x="68998" y="27104"/>
                </a:lnTo>
                <a:lnTo>
                  <a:pt x="100634" y="20955"/>
                </a:lnTo>
                <a:lnTo>
                  <a:pt x="156378" y="20955"/>
                </a:lnTo>
                <a:lnTo>
                  <a:pt x="152660" y="15814"/>
                </a:lnTo>
                <a:lnTo>
                  <a:pt x="131664" y="4445"/>
                </a:lnTo>
                <a:lnTo>
                  <a:pt x="98729" y="0"/>
                </a:lnTo>
                <a:close/>
              </a:path>
              <a:path w="169545" h="189865">
                <a:moveTo>
                  <a:pt x="169456" y="151815"/>
                </a:moveTo>
                <a:lnTo>
                  <a:pt x="167817" y="151815"/>
                </a:lnTo>
                <a:lnTo>
                  <a:pt x="161289" y="154114"/>
                </a:lnTo>
                <a:lnTo>
                  <a:pt x="151229" y="157863"/>
                </a:lnTo>
                <a:lnTo>
                  <a:pt x="137929" y="161877"/>
                </a:lnTo>
                <a:lnTo>
                  <a:pt x="121622" y="165076"/>
                </a:lnTo>
                <a:lnTo>
                  <a:pt x="102539" y="166382"/>
                </a:lnTo>
                <a:lnTo>
                  <a:pt x="169456" y="166382"/>
                </a:lnTo>
                <a:lnTo>
                  <a:pt x="169456" y="151815"/>
                </a:lnTo>
                <a:close/>
              </a:path>
              <a:path w="169545" h="189865">
                <a:moveTo>
                  <a:pt x="156378" y="20955"/>
                </a:moveTo>
                <a:lnTo>
                  <a:pt x="100634" y="20955"/>
                </a:lnTo>
                <a:lnTo>
                  <a:pt x="112471" y="21690"/>
                </a:lnTo>
                <a:lnTo>
                  <a:pt x="122701" y="23768"/>
                </a:lnTo>
                <a:lnTo>
                  <a:pt x="131349" y="26998"/>
                </a:lnTo>
                <a:lnTo>
                  <a:pt x="138442" y="31191"/>
                </a:lnTo>
                <a:lnTo>
                  <a:pt x="132181" y="34251"/>
                </a:lnTo>
                <a:lnTo>
                  <a:pt x="127838" y="40132"/>
                </a:lnTo>
                <a:lnTo>
                  <a:pt x="127838" y="48044"/>
                </a:lnTo>
                <a:lnTo>
                  <a:pt x="129321" y="55626"/>
                </a:lnTo>
                <a:lnTo>
                  <a:pt x="133380" y="61337"/>
                </a:lnTo>
                <a:lnTo>
                  <a:pt x="139427" y="64939"/>
                </a:lnTo>
                <a:lnTo>
                  <a:pt x="146875" y="66192"/>
                </a:lnTo>
                <a:lnTo>
                  <a:pt x="154381" y="64931"/>
                </a:lnTo>
                <a:lnTo>
                  <a:pt x="160816" y="61274"/>
                </a:lnTo>
                <a:lnTo>
                  <a:pt x="165313" y="55412"/>
                </a:lnTo>
                <a:lnTo>
                  <a:pt x="167004" y="47536"/>
                </a:lnTo>
                <a:lnTo>
                  <a:pt x="163759" y="31161"/>
                </a:lnTo>
                <a:lnTo>
                  <a:pt x="156378" y="2095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9521266" y="6306879"/>
            <a:ext cx="116086" cy="138410"/>
          </a:xfrm>
          <a:custGeom>
            <a:avLst/>
            <a:gdLst/>
            <a:ahLst/>
            <a:cxnLst/>
            <a:rect l="l" t="t" r="r" b="b"/>
            <a:pathLst>
              <a:path w="165100" h="196850">
                <a:moveTo>
                  <a:pt x="139628" y="78968"/>
                </a:moveTo>
                <a:lnTo>
                  <a:pt x="89496" y="78968"/>
                </a:lnTo>
                <a:lnTo>
                  <a:pt x="101294" y="80884"/>
                </a:lnTo>
                <a:lnTo>
                  <a:pt x="109220" y="86250"/>
                </a:lnTo>
                <a:lnTo>
                  <a:pt x="113678" y="94490"/>
                </a:lnTo>
                <a:lnTo>
                  <a:pt x="115074" y="105029"/>
                </a:lnTo>
                <a:lnTo>
                  <a:pt x="115074" y="170459"/>
                </a:lnTo>
                <a:lnTo>
                  <a:pt x="117522" y="183593"/>
                </a:lnTo>
                <a:lnTo>
                  <a:pt x="123845" y="191549"/>
                </a:lnTo>
                <a:lnTo>
                  <a:pt x="132514" y="195478"/>
                </a:lnTo>
                <a:lnTo>
                  <a:pt x="141998" y="196532"/>
                </a:lnTo>
                <a:lnTo>
                  <a:pt x="152336" y="196532"/>
                </a:lnTo>
                <a:lnTo>
                  <a:pt x="164579" y="176085"/>
                </a:lnTo>
                <a:lnTo>
                  <a:pt x="146621" y="176085"/>
                </a:lnTo>
                <a:lnTo>
                  <a:pt x="143903" y="172504"/>
                </a:lnTo>
                <a:lnTo>
                  <a:pt x="143903" y="100939"/>
                </a:lnTo>
                <a:lnTo>
                  <a:pt x="140566" y="80370"/>
                </a:lnTo>
                <a:lnTo>
                  <a:pt x="139628" y="78968"/>
                </a:lnTo>
                <a:close/>
              </a:path>
              <a:path w="165100" h="196850">
                <a:moveTo>
                  <a:pt x="75082" y="175577"/>
                </a:moveTo>
                <a:lnTo>
                  <a:pt x="812" y="175577"/>
                </a:lnTo>
                <a:lnTo>
                  <a:pt x="0" y="176593"/>
                </a:lnTo>
                <a:lnTo>
                  <a:pt x="0" y="194233"/>
                </a:lnTo>
                <a:lnTo>
                  <a:pt x="1104" y="195249"/>
                </a:lnTo>
                <a:lnTo>
                  <a:pt x="74815" y="195249"/>
                </a:lnTo>
                <a:lnTo>
                  <a:pt x="75895" y="194233"/>
                </a:lnTo>
                <a:lnTo>
                  <a:pt x="75895" y="176593"/>
                </a:lnTo>
                <a:lnTo>
                  <a:pt x="75082" y="175577"/>
                </a:lnTo>
                <a:close/>
              </a:path>
              <a:path w="165100" h="196850">
                <a:moveTo>
                  <a:pt x="163499" y="174548"/>
                </a:moveTo>
                <a:lnTo>
                  <a:pt x="161315" y="174802"/>
                </a:lnTo>
                <a:lnTo>
                  <a:pt x="158318" y="175056"/>
                </a:lnTo>
                <a:lnTo>
                  <a:pt x="156959" y="176085"/>
                </a:lnTo>
                <a:lnTo>
                  <a:pt x="164579" y="176085"/>
                </a:lnTo>
                <a:lnTo>
                  <a:pt x="164579" y="174802"/>
                </a:lnTo>
                <a:lnTo>
                  <a:pt x="163499" y="174548"/>
                </a:lnTo>
                <a:close/>
              </a:path>
              <a:path w="165100" h="196850">
                <a:moveTo>
                  <a:pt x="51142" y="0"/>
                </a:moveTo>
                <a:lnTo>
                  <a:pt x="45974" y="0"/>
                </a:lnTo>
                <a:lnTo>
                  <a:pt x="6261" y="2286"/>
                </a:lnTo>
                <a:lnTo>
                  <a:pt x="2451" y="2552"/>
                </a:lnTo>
                <a:lnTo>
                  <a:pt x="1638" y="3060"/>
                </a:lnTo>
                <a:lnTo>
                  <a:pt x="1638" y="19672"/>
                </a:lnTo>
                <a:lnTo>
                  <a:pt x="2184" y="21717"/>
                </a:lnTo>
                <a:lnTo>
                  <a:pt x="6261" y="21971"/>
                </a:lnTo>
                <a:lnTo>
                  <a:pt x="15519" y="22225"/>
                </a:lnTo>
                <a:lnTo>
                  <a:pt x="20942" y="22479"/>
                </a:lnTo>
                <a:lnTo>
                  <a:pt x="23126" y="24269"/>
                </a:lnTo>
                <a:lnTo>
                  <a:pt x="23672" y="29641"/>
                </a:lnTo>
                <a:lnTo>
                  <a:pt x="23672" y="166624"/>
                </a:lnTo>
                <a:lnTo>
                  <a:pt x="23126" y="174294"/>
                </a:lnTo>
                <a:lnTo>
                  <a:pt x="19596" y="175577"/>
                </a:lnTo>
                <a:lnTo>
                  <a:pt x="56045" y="175577"/>
                </a:lnTo>
                <a:lnTo>
                  <a:pt x="52768" y="174294"/>
                </a:lnTo>
                <a:lnTo>
                  <a:pt x="52501" y="166624"/>
                </a:lnTo>
                <a:lnTo>
                  <a:pt x="52501" y="131356"/>
                </a:lnTo>
                <a:lnTo>
                  <a:pt x="55108" y="109154"/>
                </a:lnTo>
                <a:lnTo>
                  <a:pt x="62126" y="92703"/>
                </a:lnTo>
                <a:lnTo>
                  <a:pt x="73581" y="82482"/>
                </a:lnTo>
                <a:lnTo>
                  <a:pt x="88346" y="79222"/>
                </a:lnTo>
                <a:lnTo>
                  <a:pt x="52501" y="79222"/>
                </a:lnTo>
                <a:lnTo>
                  <a:pt x="52501" y="2032"/>
                </a:lnTo>
                <a:lnTo>
                  <a:pt x="51142" y="0"/>
                </a:lnTo>
                <a:close/>
              </a:path>
              <a:path w="165100" h="196850">
                <a:moveTo>
                  <a:pt x="99288" y="56222"/>
                </a:moveTo>
                <a:lnTo>
                  <a:pt x="84441" y="57587"/>
                </a:lnTo>
                <a:lnTo>
                  <a:pt x="71304" y="61779"/>
                </a:lnTo>
                <a:lnTo>
                  <a:pt x="60462" y="68942"/>
                </a:lnTo>
                <a:lnTo>
                  <a:pt x="52501" y="79222"/>
                </a:lnTo>
                <a:lnTo>
                  <a:pt x="88346" y="79222"/>
                </a:lnTo>
                <a:lnTo>
                  <a:pt x="89496" y="78968"/>
                </a:lnTo>
                <a:lnTo>
                  <a:pt x="139628" y="78968"/>
                </a:lnTo>
                <a:lnTo>
                  <a:pt x="131287" y="66508"/>
                </a:lnTo>
                <a:lnTo>
                  <a:pt x="117162" y="58682"/>
                </a:lnTo>
                <a:lnTo>
                  <a:pt x="99288" y="56222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9645232" y="6348205"/>
            <a:ext cx="53578" cy="95994"/>
          </a:xfrm>
          <a:custGeom>
            <a:avLst/>
            <a:gdLst/>
            <a:ahLst/>
            <a:cxnLst/>
            <a:rect l="l" t="t" r="r" b="b"/>
            <a:pathLst>
              <a:path w="76200" h="136525">
                <a:moveTo>
                  <a:pt x="75082" y="116801"/>
                </a:moveTo>
                <a:lnTo>
                  <a:pt x="546" y="116801"/>
                </a:lnTo>
                <a:lnTo>
                  <a:pt x="0" y="117817"/>
                </a:lnTo>
                <a:lnTo>
                  <a:pt x="0" y="135458"/>
                </a:lnTo>
                <a:lnTo>
                  <a:pt x="1092" y="136474"/>
                </a:lnTo>
                <a:lnTo>
                  <a:pt x="74523" y="136474"/>
                </a:lnTo>
                <a:lnTo>
                  <a:pt x="75895" y="135458"/>
                </a:lnTo>
                <a:lnTo>
                  <a:pt x="75895" y="117817"/>
                </a:lnTo>
                <a:lnTo>
                  <a:pt x="75082" y="116801"/>
                </a:lnTo>
                <a:close/>
              </a:path>
              <a:path w="76200" h="136525">
                <a:moveTo>
                  <a:pt x="50863" y="0"/>
                </a:moveTo>
                <a:lnTo>
                  <a:pt x="45973" y="0"/>
                </a:lnTo>
                <a:lnTo>
                  <a:pt x="2451" y="2552"/>
                </a:lnTo>
                <a:lnTo>
                  <a:pt x="1358" y="3060"/>
                </a:lnTo>
                <a:lnTo>
                  <a:pt x="1358" y="19672"/>
                </a:lnTo>
                <a:lnTo>
                  <a:pt x="1904" y="21729"/>
                </a:lnTo>
                <a:lnTo>
                  <a:pt x="6261" y="21983"/>
                </a:lnTo>
                <a:lnTo>
                  <a:pt x="15506" y="22237"/>
                </a:lnTo>
                <a:lnTo>
                  <a:pt x="20942" y="22491"/>
                </a:lnTo>
                <a:lnTo>
                  <a:pt x="23126" y="24282"/>
                </a:lnTo>
                <a:lnTo>
                  <a:pt x="23393" y="29654"/>
                </a:lnTo>
                <a:lnTo>
                  <a:pt x="23393" y="115265"/>
                </a:lnTo>
                <a:lnTo>
                  <a:pt x="20408" y="116801"/>
                </a:lnTo>
                <a:lnTo>
                  <a:pt x="55232" y="116801"/>
                </a:lnTo>
                <a:lnTo>
                  <a:pt x="52235" y="115265"/>
                </a:lnTo>
                <a:lnTo>
                  <a:pt x="52235" y="2044"/>
                </a:lnTo>
                <a:lnTo>
                  <a:pt x="50863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9704142" y="6307050"/>
            <a:ext cx="53578" cy="137517"/>
          </a:xfrm>
          <a:custGeom>
            <a:avLst/>
            <a:gdLst/>
            <a:ahLst/>
            <a:cxnLst/>
            <a:rect l="l" t="t" r="r" b="b"/>
            <a:pathLst>
              <a:path w="76200" h="195579">
                <a:moveTo>
                  <a:pt x="75082" y="175336"/>
                </a:moveTo>
                <a:lnTo>
                  <a:pt x="825" y="175336"/>
                </a:lnTo>
                <a:lnTo>
                  <a:pt x="0" y="176352"/>
                </a:lnTo>
                <a:lnTo>
                  <a:pt x="0" y="193979"/>
                </a:lnTo>
                <a:lnTo>
                  <a:pt x="1104" y="195008"/>
                </a:lnTo>
                <a:lnTo>
                  <a:pt x="74815" y="195008"/>
                </a:lnTo>
                <a:lnTo>
                  <a:pt x="75907" y="193979"/>
                </a:lnTo>
                <a:lnTo>
                  <a:pt x="75907" y="176352"/>
                </a:lnTo>
                <a:lnTo>
                  <a:pt x="75082" y="175336"/>
                </a:lnTo>
                <a:close/>
              </a:path>
              <a:path w="76200" h="195579">
                <a:moveTo>
                  <a:pt x="51142" y="0"/>
                </a:moveTo>
                <a:lnTo>
                  <a:pt x="45973" y="0"/>
                </a:lnTo>
                <a:lnTo>
                  <a:pt x="6273" y="2044"/>
                </a:lnTo>
                <a:lnTo>
                  <a:pt x="2451" y="2311"/>
                </a:lnTo>
                <a:lnTo>
                  <a:pt x="1638" y="2819"/>
                </a:lnTo>
                <a:lnTo>
                  <a:pt x="1638" y="19684"/>
                </a:lnTo>
                <a:lnTo>
                  <a:pt x="2184" y="21729"/>
                </a:lnTo>
                <a:lnTo>
                  <a:pt x="6273" y="21983"/>
                </a:lnTo>
                <a:lnTo>
                  <a:pt x="15519" y="21983"/>
                </a:lnTo>
                <a:lnTo>
                  <a:pt x="21501" y="22237"/>
                </a:lnTo>
                <a:lnTo>
                  <a:pt x="23685" y="24536"/>
                </a:lnTo>
                <a:lnTo>
                  <a:pt x="23685" y="173786"/>
                </a:lnTo>
                <a:lnTo>
                  <a:pt x="20408" y="175336"/>
                </a:lnTo>
                <a:lnTo>
                  <a:pt x="55511" y="175336"/>
                </a:lnTo>
                <a:lnTo>
                  <a:pt x="52514" y="173786"/>
                </a:lnTo>
                <a:lnTo>
                  <a:pt x="52514" y="2044"/>
                </a:lnTo>
                <a:lnTo>
                  <a:pt x="51142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9767457" y="6307050"/>
            <a:ext cx="105817" cy="139750"/>
          </a:xfrm>
          <a:custGeom>
            <a:avLst/>
            <a:gdLst/>
            <a:ahLst/>
            <a:cxnLst/>
            <a:rect l="l" t="t" r="r" b="b"/>
            <a:pathLst>
              <a:path w="150495" h="198754">
                <a:moveTo>
                  <a:pt x="65024" y="56489"/>
                </a:moveTo>
                <a:lnTo>
                  <a:pt x="37536" y="61740"/>
                </a:lnTo>
                <a:lnTo>
                  <a:pt x="17110" y="76839"/>
                </a:lnTo>
                <a:lnTo>
                  <a:pt x="4384" y="100804"/>
                </a:lnTo>
                <a:lnTo>
                  <a:pt x="0" y="132651"/>
                </a:lnTo>
                <a:lnTo>
                  <a:pt x="4186" y="162645"/>
                </a:lnTo>
                <a:lnTo>
                  <a:pt x="15924" y="183027"/>
                </a:lnTo>
                <a:lnTo>
                  <a:pt x="33984" y="194639"/>
                </a:lnTo>
                <a:lnTo>
                  <a:pt x="57137" y="198323"/>
                </a:lnTo>
                <a:lnTo>
                  <a:pt x="69759" y="197190"/>
                </a:lnTo>
                <a:lnTo>
                  <a:pt x="81618" y="193471"/>
                </a:lnTo>
                <a:lnTo>
                  <a:pt x="92250" y="186686"/>
                </a:lnTo>
                <a:lnTo>
                  <a:pt x="100534" y="177114"/>
                </a:lnTo>
                <a:lnTo>
                  <a:pt x="62852" y="177114"/>
                </a:lnTo>
                <a:lnTo>
                  <a:pt x="47721" y="173712"/>
                </a:lnTo>
                <a:lnTo>
                  <a:pt x="37515" y="164274"/>
                </a:lnTo>
                <a:lnTo>
                  <a:pt x="31748" y="149950"/>
                </a:lnTo>
                <a:lnTo>
                  <a:pt x="29933" y="131889"/>
                </a:lnTo>
                <a:lnTo>
                  <a:pt x="32174" y="111058"/>
                </a:lnTo>
                <a:lnTo>
                  <a:pt x="39287" y="93895"/>
                </a:lnTo>
                <a:lnTo>
                  <a:pt x="51858" y="82245"/>
                </a:lnTo>
                <a:lnTo>
                  <a:pt x="70472" y="77952"/>
                </a:lnTo>
                <a:lnTo>
                  <a:pt x="129755" y="77952"/>
                </a:lnTo>
                <a:lnTo>
                  <a:pt x="129755" y="66967"/>
                </a:lnTo>
                <a:lnTo>
                  <a:pt x="100926" y="66967"/>
                </a:lnTo>
                <a:lnTo>
                  <a:pt x="93522" y="62849"/>
                </a:lnTo>
                <a:lnTo>
                  <a:pt x="85323" y="59523"/>
                </a:lnTo>
                <a:lnTo>
                  <a:pt x="75950" y="57299"/>
                </a:lnTo>
                <a:lnTo>
                  <a:pt x="65024" y="56489"/>
                </a:lnTo>
                <a:close/>
              </a:path>
              <a:path w="150495" h="198754">
                <a:moveTo>
                  <a:pt x="150431" y="176352"/>
                </a:moveTo>
                <a:lnTo>
                  <a:pt x="101193" y="176352"/>
                </a:lnTo>
                <a:lnTo>
                  <a:pt x="104787" y="186368"/>
                </a:lnTo>
                <a:lnTo>
                  <a:pt x="111161" y="192455"/>
                </a:lnTo>
                <a:lnTo>
                  <a:pt x="119219" y="195476"/>
                </a:lnTo>
                <a:lnTo>
                  <a:pt x="127863" y="196291"/>
                </a:lnTo>
                <a:lnTo>
                  <a:pt x="138188" y="196291"/>
                </a:lnTo>
                <a:lnTo>
                  <a:pt x="142265" y="195516"/>
                </a:lnTo>
                <a:lnTo>
                  <a:pt x="149885" y="192963"/>
                </a:lnTo>
                <a:lnTo>
                  <a:pt x="150431" y="190919"/>
                </a:lnTo>
                <a:lnTo>
                  <a:pt x="150431" y="176352"/>
                </a:lnTo>
                <a:close/>
              </a:path>
              <a:path w="150495" h="198754">
                <a:moveTo>
                  <a:pt x="129755" y="77952"/>
                </a:moveTo>
                <a:lnTo>
                  <a:pt x="70472" y="77952"/>
                </a:lnTo>
                <a:lnTo>
                  <a:pt x="79511" y="78715"/>
                </a:lnTo>
                <a:lnTo>
                  <a:pt x="87942" y="80795"/>
                </a:lnTo>
                <a:lnTo>
                  <a:pt x="95252" y="83883"/>
                </a:lnTo>
                <a:lnTo>
                  <a:pt x="100926" y="87668"/>
                </a:lnTo>
                <a:lnTo>
                  <a:pt x="100926" y="128562"/>
                </a:lnTo>
                <a:lnTo>
                  <a:pt x="97006" y="149301"/>
                </a:lnTo>
                <a:lnTo>
                  <a:pt x="89338" y="164530"/>
                </a:lnTo>
                <a:lnTo>
                  <a:pt x="77945" y="173912"/>
                </a:lnTo>
                <a:lnTo>
                  <a:pt x="62852" y="177114"/>
                </a:lnTo>
                <a:lnTo>
                  <a:pt x="100534" y="177114"/>
                </a:lnTo>
                <a:lnTo>
                  <a:pt x="101193" y="176352"/>
                </a:lnTo>
                <a:lnTo>
                  <a:pt x="150431" y="176352"/>
                </a:lnTo>
                <a:lnTo>
                  <a:pt x="150431" y="175844"/>
                </a:lnTo>
                <a:lnTo>
                  <a:pt x="132753" y="175844"/>
                </a:lnTo>
                <a:lnTo>
                  <a:pt x="130035" y="172770"/>
                </a:lnTo>
                <a:lnTo>
                  <a:pt x="129755" y="166382"/>
                </a:lnTo>
                <a:lnTo>
                  <a:pt x="129755" y="77952"/>
                </a:lnTo>
                <a:close/>
              </a:path>
              <a:path w="150495" h="198754">
                <a:moveTo>
                  <a:pt x="149352" y="174307"/>
                </a:moveTo>
                <a:lnTo>
                  <a:pt x="147167" y="174561"/>
                </a:lnTo>
                <a:lnTo>
                  <a:pt x="144183" y="174815"/>
                </a:lnTo>
                <a:lnTo>
                  <a:pt x="142824" y="175844"/>
                </a:lnTo>
                <a:lnTo>
                  <a:pt x="150431" y="175844"/>
                </a:lnTo>
                <a:lnTo>
                  <a:pt x="150431" y="174561"/>
                </a:lnTo>
                <a:lnTo>
                  <a:pt x="149352" y="174307"/>
                </a:lnTo>
                <a:close/>
              </a:path>
              <a:path w="150495" h="198754">
                <a:moveTo>
                  <a:pt x="128130" y="0"/>
                </a:moveTo>
                <a:lnTo>
                  <a:pt x="123240" y="0"/>
                </a:lnTo>
                <a:lnTo>
                  <a:pt x="83515" y="2044"/>
                </a:lnTo>
                <a:lnTo>
                  <a:pt x="79717" y="2311"/>
                </a:lnTo>
                <a:lnTo>
                  <a:pt x="78905" y="2819"/>
                </a:lnTo>
                <a:lnTo>
                  <a:pt x="78905" y="19685"/>
                </a:lnTo>
                <a:lnTo>
                  <a:pt x="79438" y="21729"/>
                </a:lnTo>
                <a:lnTo>
                  <a:pt x="83515" y="21983"/>
                </a:lnTo>
                <a:lnTo>
                  <a:pt x="92760" y="21983"/>
                </a:lnTo>
                <a:lnTo>
                  <a:pt x="98755" y="22237"/>
                </a:lnTo>
                <a:lnTo>
                  <a:pt x="100926" y="24536"/>
                </a:lnTo>
                <a:lnTo>
                  <a:pt x="100926" y="66967"/>
                </a:lnTo>
                <a:lnTo>
                  <a:pt x="129755" y="66967"/>
                </a:lnTo>
                <a:lnTo>
                  <a:pt x="129755" y="2044"/>
                </a:lnTo>
                <a:lnTo>
                  <a:pt x="128130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9905363" y="6312801"/>
            <a:ext cx="334012" cy="136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9069586" y="6245914"/>
            <a:ext cx="273391" cy="256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9646067" y="6296100"/>
            <a:ext cx="45988" cy="45988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562" y="0"/>
                </a:moveTo>
                <a:lnTo>
                  <a:pt x="0" y="32575"/>
                </a:lnTo>
                <a:lnTo>
                  <a:pt x="32562" y="65138"/>
                </a:lnTo>
                <a:lnTo>
                  <a:pt x="65138" y="32575"/>
                </a:lnTo>
                <a:lnTo>
                  <a:pt x="32562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1738330" y="6454155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74" y="287185"/>
                </a:moveTo>
                <a:lnTo>
                  <a:pt x="0" y="287185"/>
                </a:lnTo>
                <a:lnTo>
                  <a:pt x="0" y="0"/>
                </a:lnTo>
                <a:lnTo>
                  <a:pt x="304774" y="0"/>
                </a:lnTo>
                <a:lnTo>
                  <a:pt x="304774" y="28718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1524000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85"/>
                </a:moveTo>
                <a:lnTo>
                  <a:pt x="304825" y="287185"/>
                </a:lnTo>
                <a:lnTo>
                  <a:pt x="304825" y="0"/>
                </a:lnTo>
                <a:lnTo>
                  <a:pt x="0" y="0"/>
                </a:lnTo>
                <a:lnTo>
                  <a:pt x="0" y="287185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1952625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85"/>
                </a:lnTo>
                <a:lnTo>
                  <a:pt x="0" y="287185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1738330" y="6252291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0"/>
                </a:moveTo>
                <a:lnTo>
                  <a:pt x="304774" y="0"/>
                </a:lnTo>
                <a:lnTo>
                  <a:pt x="304774" y="287108"/>
                </a:lnTo>
                <a:lnTo>
                  <a:pt x="0" y="287108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1524000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97"/>
                </a:moveTo>
                <a:lnTo>
                  <a:pt x="304825" y="287197"/>
                </a:lnTo>
                <a:lnTo>
                  <a:pt x="304825" y="0"/>
                </a:lnTo>
                <a:lnTo>
                  <a:pt x="0" y="0"/>
                </a:lnTo>
                <a:lnTo>
                  <a:pt x="0" y="287197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1952625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97"/>
                </a:lnTo>
                <a:lnTo>
                  <a:pt x="0" y="287197"/>
                </a:lnTo>
                <a:lnTo>
                  <a:pt x="0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2166964" y="62522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61" y="287108"/>
                </a:moveTo>
                <a:lnTo>
                  <a:pt x="0" y="287108"/>
                </a:lnTo>
                <a:lnTo>
                  <a:pt x="0" y="0"/>
                </a:lnTo>
                <a:lnTo>
                  <a:pt x="304761" y="0"/>
                </a:lnTo>
                <a:lnTo>
                  <a:pt x="304761" y="287108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2166972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21"/>
                </a:moveTo>
                <a:lnTo>
                  <a:pt x="304761" y="287121"/>
                </a:lnTo>
                <a:lnTo>
                  <a:pt x="304761" y="0"/>
                </a:lnTo>
                <a:lnTo>
                  <a:pt x="0" y="0"/>
                </a:lnTo>
                <a:lnTo>
                  <a:pt x="0" y="287121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1738330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72"/>
                </a:moveTo>
                <a:lnTo>
                  <a:pt x="304774" y="287172"/>
                </a:lnTo>
                <a:lnTo>
                  <a:pt x="304774" y="0"/>
                </a:lnTo>
                <a:lnTo>
                  <a:pt x="0" y="0"/>
                </a:lnTo>
                <a:lnTo>
                  <a:pt x="0" y="287172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9572287" y="6502797"/>
            <a:ext cx="660761" cy="69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63A2DC8-166D-1641-A642-008959F08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Knowledge, </a:t>
            </a:r>
            <a:r>
              <a:rPr lang="pl-PL" dirty="0" err="1"/>
              <a:t>skills</a:t>
            </a:r>
            <a:r>
              <a:rPr lang="pl-PL" dirty="0"/>
              <a:t> and </a:t>
            </a:r>
            <a:r>
              <a:rPr lang="pl-PL" dirty="0" err="1"/>
              <a:t>competencies</a:t>
            </a:r>
            <a:endParaRPr lang="pl-PL" dirty="0"/>
          </a:p>
        </p:txBody>
      </p:sp>
      <p:sp>
        <p:nvSpPr>
          <p:cNvPr id="21" name="Symbol zastępczy zawartości 20">
            <a:extLst>
              <a:ext uri="{FF2B5EF4-FFF2-40B4-BE49-F238E27FC236}">
                <a16:creationId xmlns="" xmlns:a16="http://schemas.microsoft.com/office/drawing/2014/main" id="{8898F769-33E0-594C-BE56-A9F8953AC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General </a:t>
            </a:r>
            <a:r>
              <a:rPr lang="pl-PL" dirty="0" err="1"/>
              <a:t>skills</a:t>
            </a:r>
            <a:r>
              <a:rPr lang="pl-PL" dirty="0"/>
              <a:t> and </a:t>
            </a:r>
            <a:r>
              <a:rPr lang="pl-PL" dirty="0" err="1"/>
              <a:t>competencies</a:t>
            </a:r>
            <a:endParaRPr lang="pl-PL" dirty="0"/>
          </a:p>
          <a:p>
            <a:pPr lvl="1"/>
            <a:r>
              <a:rPr lang="pl-PL" dirty="0" err="1"/>
              <a:t>Normal</a:t>
            </a:r>
            <a:r>
              <a:rPr lang="pl-PL" dirty="0"/>
              <a:t> and </a:t>
            </a:r>
            <a:r>
              <a:rPr lang="pl-PL" dirty="0" err="1"/>
              <a:t>abnormal</a:t>
            </a:r>
            <a:r>
              <a:rPr lang="pl-PL" dirty="0"/>
              <a:t> development</a:t>
            </a:r>
          </a:p>
          <a:p>
            <a:pPr lvl="1"/>
            <a:r>
              <a:rPr lang="pl-PL" dirty="0" err="1"/>
              <a:t>Normal</a:t>
            </a:r>
            <a:r>
              <a:rPr lang="pl-PL" dirty="0"/>
              <a:t> and </a:t>
            </a:r>
            <a:r>
              <a:rPr lang="pl-PL" dirty="0" err="1"/>
              <a:t>abnormal</a:t>
            </a:r>
            <a:r>
              <a:rPr lang="pl-PL" dirty="0"/>
              <a:t> </a:t>
            </a:r>
            <a:r>
              <a:rPr lang="pl-PL" dirty="0" err="1"/>
              <a:t>growth</a:t>
            </a:r>
            <a:endParaRPr lang="pl-PL" dirty="0"/>
          </a:p>
          <a:p>
            <a:pPr lvl="1"/>
            <a:r>
              <a:rPr lang="pl-PL" dirty="0" err="1"/>
              <a:t>Nutrition</a:t>
            </a:r>
            <a:endParaRPr lang="pl-PL" dirty="0"/>
          </a:p>
          <a:p>
            <a:pPr lvl="1"/>
            <a:r>
              <a:rPr lang="pl-PL" dirty="0" err="1"/>
              <a:t>Pharmacology</a:t>
            </a:r>
            <a:endParaRPr lang="pl-PL" dirty="0"/>
          </a:p>
          <a:p>
            <a:pPr lvl="1"/>
            <a:r>
              <a:rPr lang="pl-PL" dirty="0" err="1"/>
              <a:t>Research</a:t>
            </a:r>
            <a:endParaRPr lang="pl-PL" dirty="0"/>
          </a:p>
          <a:p>
            <a:pPr lvl="1"/>
            <a:r>
              <a:rPr lang="pl-PL" dirty="0" err="1"/>
              <a:t>Safeguarding</a:t>
            </a:r>
            <a:endParaRPr lang="pl-PL" dirty="0"/>
          </a:p>
          <a:p>
            <a:pPr lvl="1"/>
            <a:r>
              <a:rPr lang="pl-PL" dirty="0" err="1"/>
              <a:t>Substance</a:t>
            </a:r>
            <a:r>
              <a:rPr lang="pl-PL" dirty="0"/>
              <a:t> </a:t>
            </a:r>
            <a:r>
              <a:rPr lang="pl-PL" dirty="0" err="1"/>
              <a:t>abuse</a:t>
            </a:r>
            <a:r>
              <a:rPr lang="pl-PL" dirty="0"/>
              <a:t>/</a:t>
            </a:r>
            <a:r>
              <a:rPr lang="pl-PL" dirty="0" err="1"/>
              <a:t>toxicology</a:t>
            </a:r>
            <a:r>
              <a:rPr lang="pl-PL" dirty="0"/>
              <a:t>/</a:t>
            </a:r>
            <a:r>
              <a:rPr lang="pl-PL" dirty="0" err="1"/>
              <a:t>poissoing</a:t>
            </a:r>
            <a:endParaRPr lang="pl-PL" dirty="0"/>
          </a:p>
          <a:p>
            <a:r>
              <a:rPr lang="pl-PL" dirty="0" err="1"/>
              <a:t>Specialist</a:t>
            </a:r>
            <a:r>
              <a:rPr lang="pl-PL" dirty="0"/>
              <a:t> </a:t>
            </a:r>
            <a:r>
              <a:rPr lang="pl-PL" dirty="0" err="1"/>
              <a:t>skills</a:t>
            </a:r>
            <a:r>
              <a:rPr lang="pl-PL" dirty="0"/>
              <a:t> and </a:t>
            </a:r>
            <a:r>
              <a:rPr lang="pl-PL" dirty="0" err="1"/>
              <a:t>competenies</a:t>
            </a:r>
            <a:endParaRPr lang="pl-PL" dirty="0"/>
          </a:p>
          <a:p>
            <a:pPr lvl="1"/>
            <a:r>
              <a:rPr lang="pl-PL" dirty="0" err="1"/>
              <a:t>Some</a:t>
            </a:r>
            <a:r>
              <a:rPr lang="pl-PL" dirty="0"/>
              <a:t> </a:t>
            </a:r>
            <a:r>
              <a:rPr lang="pl-PL" dirty="0" err="1"/>
              <a:t>basic</a:t>
            </a:r>
            <a:r>
              <a:rPr lang="pl-PL" dirty="0"/>
              <a:t> </a:t>
            </a:r>
            <a:r>
              <a:rPr lang="pl-PL" dirty="0" err="1"/>
              <a:t>aspects</a:t>
            </a:r>
            <a:r>
              <a:rPr lang="pl-PL" dirty="0"/>
              <a:t> of </a:t>
            </a:r>
            <a:r>
              <a:rPr lang="pl-PL" dirty="0" err="1"/>
              <a:t>pulmonology</a:t>
            </a:r>
            <a:r>
              <a:rPr lang="pl-PL" dirty="0"/>
              <a:t>, </a:t>
            </a:r>
            <a:r>
              <a:rPr lang="pl-PL" dirty="0" err="1"/>
              <a:t>gastroeneterology</a:t>
            </a:r>
            <a:r>
              <a:rPr lang="pl-PL" dirty="0"/>
              <a:t>, </a:t>
            </a:r>
            <a:r>
              <a:rPr lang="pl-PL" dirty="0" err="1"/>
              <a:t>endocrinology</a:t>
            </a:r>
            <a:r>
              <a:rPr lang="pl-PL" dirty="0"/>
              <a:t> etc.</a:t>
            </a:r>
          </a:p>
        </p:txBody>
      </p:sp>
    </p:spTree>
    <p:extLst>
      <p:ext uri="{BB962C8B-B14F-4D97-AF65-F5344CB8AC3E}">
        <p14:creationId xmlns:p14="http://schemas.microsoft.com/office/powerpoint/2010/main" val="1180360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394830" y="6312801"/>
            <a:ext cx="119211" cy="133499"/>
          </a:xfrm>
          <a:custGeom>
            <a:avLst/>
            <a:gdLst/>
            <a:ahLst/>
            <a:cxnLst/>
            <a:rect l="l" t="t" r="r" b="b"/>
            <a:pathLst>
              <a:path w="169545" h="189865">
                <a:moveTo>
                  <a:pt x="98729" y="0"/>
                </a:moveTo>
                <a:lnTo>
                  <a:pt x="56337" y="7061"/>
                </a:lnTo>
                <a:lnTo>
                  <a:pt x="25395" y="26968"/>
                </a:lnTo>
                <a:lnTo>
                  <a:pt x="6437" y="57800"/>
                </a:lnTo>
                <a:lnTo>
                  <a:pt x="0" y="97637"/>
                </a:lnTo>
                <a:lnTo>
                  <a:pt x="7236" y="138319"/>
                </a:lnTo>
                <a:lnTo>
                  <a:pt x="27705" y="167020"/>
                </a:lnTo>
                <a:lnTo>
                  <a:pt x="59546" y="184030"/>
                </a:lnTo>
                <a:lnTo>
                  <a:pt x="100901" y="189636"/>
                </a:lnTo>
                <a:lnTo>
                  <a:pt x="124276" y="188131"/>
                </a:lnTo>
                <a:lnTo>
                  <a:pt x="164820" y="176098"/>
                </a:lnTo>
                <a:lnTo>
                  <a:pt x="169456" y="172770"/>
                </a:lnTo>
                <a:lnTo>
                  <a:pt x="169456" y="166382"/>
                </a:lnTo>
                <a:lnTo>
                  <a:pt x="102539" y="166382"/>
                </a:lnTo>
                <a:lnTo>
                  <a:pt x="70375" y="161491"/>
                </a:lnTo>
                <a:lnTo>
                  <a:pt x="48413" y="147566"/>
                </a:lnTo>
                <a:lnTo>
                  <a:pt x="35836" y="125732"/>
                </a:lnTo>
                <a:lnTo>
                  <a:pt x="31826" y="97116"/>
                </a:lnTo>
                <a:lnTo>
                  <a:pt x="35615" y="67964"/>
                </a:lnTo>
                <a:lnTo>
                  <a:pt x="47666" y="43700"/>
                </a:lnTo>
                <a:lnTo>
                  <a:pt x="68998" y="27104"/>
                </a:lnTo>
                <a:lnTo>
                  <a:pt x="100634" y="20955"/>
                </a:lnTo>
                <a:lnTo>
                  <a:pt x="156378" y="20955"/>
                </a:lnTo>
                <a:lnTo>
                  <a:pt x="152660" y="15814"/>
                </a:lnTo>
                <a:lnTo>
                  <a:pt x="131664" y="4445"/>
                </a:lnTo>
                <a:lnTo>
                  <a:pt x="98729" y="0"/>
                </a:lnTo>
                <a:close/>
              </a:path>
              <a:path w="169545" h="189865">
                <a:moveTo>
                  <a:pt x="169456" y="151815"/>
                </a:moveTo>
                <a:lnTo>
                  <a:pt x="167817" y="151815"/>
                </a:lnTo>
                <a:lnTo>
                  <a:pt x="161289" y="154114"/>
                </a:lnTo>
                <a:lnTo>
                  <a:pt x="151229" y="157863"/>
                </a:lnTo>
                <a:lnTo>
                  <a:pt x="137929" y="161877"/>
                </a:lnTo>
                <a:lnTo>
                  <a:pt x="121622" y="165076"/>
                </a:lnTo>
                <a:lnTo>
                  <a:pt x="102539" y="166382"/>
                </a:lnTo>
                <a:lnTo>
                  <a:pt x="169456" y="166382"/>
                </a:lnTo>
                <a:lnTo>
                  <a:pt x="169456" y="151815"/>
                </a:lnTo>
                <a:close/>
              </a:path>
              <a:path w="169545" h="189865">
                <a:moveTo>
                  <a:pt x="156378" y="20955"/>
                </a:moveTo>
                <a:lnTo>
                  <a:pt x="100634" y="20955"/>
                </a:lnTo>
                <a:lnTo>
                  <a:pt x="112471" y="21690"/>
                </a:lnTo>
                <a:lnTo>
                  <a:pt x="122701" y="23768"/>
                </a:lnTo>
                <a:lnTo>
                  <a:pt x="131349" y="26998"/>
                </a:lnTo>
                <a:lnTo>
                  <a:pt x="138442" y="31191"/>
                </a:lnTo>
                <a:lnTo>
                  <a:pt x="132181" y="34251"/>
                </a:lnTo>
                <a:lnTo>
                  <a:pt x="127838" y="40132"/>
                </a:lnTo>
                <a:lnTo>
                  <a:pt x="127838" y="48044"/>
                </a:lnTo>
                <a:lnTo>
                  <a:pt x="129321" y="55626"/>
                </a:lnTo>
                <a:lnTo>
                  <a:pt x="133380" y="61337"/>
                </a:lnTo>
                <a:lnTo>
                  <a:pt x="139427" y="64939"/>
                </a:lnTo>
                <a:lnTo>
                  <a:pt x="146875" y="66192"/>
                </a:lnTo>
                <a:lnTo>
                  <a:pt x="154381" y="64931"/>
                </a:lnTo>
                <a:lnTo>
                  <a:pt x="160816" y="61274"/>
                </a:lnTo>
                <a:lnTo>
                  <a:pt x="165313" y="55412"/>
                </a:lnTo>
                <a:lnTo>
                  <a:pt x="167004" y="47536"/>
                </a:lnTo>
                <a:lnTo>
                  <a:pt x="163759" y="31161"/>
                </a:lnTo>
                <a:lnTo>
                  <a:pt x="156378" y="2095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9521266" y="6306879"/>
            <a:ext cx="116086" cy="138410"/>
          </a:xfrm>
          <a:custGeom>
            <a:avLst/>
            <a:gdLst/>
            <a:ahLst/>
            <a:cxnLst/>
            <a:rect l="l" t="t" r="r" b="b"/>
            <a:pathLst>
              <a:path w="165100" h="196850">
                <a:moveTo>
                  <a:pt x="139628" y="78968"/>
                </a:moveTo>
                <a:lnTo>
                  <a:pt x="89496" y="78968"/>
                </a:lnTo>
                <a:lnTo>
                  <a:pt x="101294" y="80884"/>
                </a:lnTo>
                <a:lnTo>
                  <a:pt x="109220" y="86250"/>
                </a:lnTo>
                <a:lnTo>
                  <a:pt x="113678" y="94490"/>
                </a:lnTo>
                <a:lnTo>
                  <a:pt x="115074" y="105029"/>
                </a:lnTo>
                <a:lnTo>
                  <a:pt x="115074" y="170459"/>
                </a:lnTo>
                <a:lnTo>
                  <a:pt x="117522" y="183593"/>
                </a:lnTo>
                <a:lnTo>
                  <a:pt x="123845" y="191549"/>
                </a:lnTo>
                <a:lnTo>
                  <a:pt x="132514" y="195478"/>
                </a:lnTo>
                <a:lnTo>
                  <a:pt x="141998" y="196532"/>
                </a:lnTo>
                <a:lnTo>
                  <a:pt x="152336" y="196532"/>
                </a:lnTo>
                <a:lnTo>
                  <a:pt x="164579" y="176085"/>
                </a:lnTo>
                <a:lnTo>
                  <a:pt x="146621" y="176085"/>
                </a:lnTo>
                <a:lnTo>
                  <a:pt x="143903" y="172504"/>
                </a:lnTo>
                <a:lnTo>
                  <a:pt x="143903" y="100939"/>
                </a:lnTo>
                <a:lnTo>
                  <a:pt x="140566" y="80370"/>
                </a:lnTo>
                <a:lnTo>
                  <a:pt x="139628" y="78968"/>
                </a:lnTo>
                <a:close/>
              </a:path>
              <a:path w="165100" h="196850">
                <a:moveTo>
                  <a:pt x="75082" y="175577"/>
                </a:moveTo>
                <a:lnTo>
                  <a:pt x="812" y="175577"/>
                </a:lnTo>
                <a:lnTo>
                  <a:pt x="0" y="176593"/>
                </a:lnTo>
                <a:lnTo>
                  <a:pt x="0" y="194233"/>
                </a:lnTo>
                <a:lnTo>
                  <a:pt x="1104" y="195249"/>
                </a:lnTo>
                <a:lnTo>
                  <a:pt x="74815" y="195249"/>
                </a:lnTo>
                <a:lnTo>
                  <a:pt x="75895" y="194233"/>
                </a:lnTo>
                <a:lnTo>
                  <a:pt x="75895" y="176593"/>
                </a:lnTo>
                <a:lnTo>
                  <a:pt x="75082" y="175577"/>
                </a:lnTo>
                <a:close/>
              </a:path>
              <a:path w="165100" h="196850">
                <a:moveTo>
                  <a:pt x="163499" y="174548"/>
                </a:moveTo>
                <a:lnTo>
                  <a:pt x="161315" y="174802"/>
                </a:lnTo>
                <a:lnTo>
                  <a:pt x="158318" y="175056"/>
                </a:lnTo>
                <a:lnTo>
                  <a:pt x="156959" y="176085"/>
                </a:lnTo>
                <a:lnTo>
                  <a:pt x="164579" y="176085"/>
                </a:lnTo>
                <a:lnTo>
                  <a:pt x="164579" y="174802"/>
                </a:lnTo>
                <a:lnTo>
                  <a:pt x="163499" y="174548"/>
                </a:lnTo>
                <a:close/>
              </a:path>
              <a:path w="165100" h="196850">
                <a:moveTo>
                  <a:pt x="51142" y="0"/>
                </a:moveTo>
                <a:lnTo>
                  <a:pt x="45974" y="0"/>
                </a:lnTo>
                <a:lnTo>
                  <a:pt x="6261" y="2286"/>
                </a:lnTo>
                <a:lnTo>
                  <a:pt x="2451" y="2552"/>
                </a:lnTo>
                <a:lnTo>
                  <a:pt x="1638" y="3060"/>
                </a:lnTo>
                <a:lnTo>
                  <a:pt x="1638" y="19672"/>
                </a:lnTo>
                <a:lnTo>
                  <a:pt x="2184" y="21717"/>
                </a:lnTo>
                <a:lnTo>
                  <a:pt x="6261" y="21971"/>
                </a:lnTo>
                <a:lnTo>
                  <a:pt x="15519" y="22225"/>
                </a:lnTo>
                <a:lnTo>
                  <a:pt x="20942" y="22479"/>
                </a:lnTo>
                <a:lnTo>
                  <a:pt x="23126" y="24269"/>
                </a:lnTo>
                <a:lnTo>
                  <a:pt x="23672" y="29641"/>
                </a:lnTo>
                <a:lnTo>
                  <a:pt x="23672" y="166624"/>
                </a:lnTo>
                <a:lnTo>
                  <a:pt x="23126" y="174294"/>
                </a:lnTo>
                <a:lnTo>
                  <a:pt x="19596" y="175577"/>
                </a:lnTo>
                <a:lnTo>
                  <a:pt x="56045" y="175577"/>
                </a:lnTo>
                <a:lnTo>
                  <a:pt x="52768" y="174294"/>
                </a:lnTo>
                <a:lnTo>
                  <a:pt x="52501" y="166624"/>
                </a:lnTo>
                <a:lnTo>
                  <a:pt x="52501" y="131356"/>
                </a:lnTo>
                <a:lnTo>
                  <a:pt x="55108" y="109154"/>
                </a:lnTo>
                <a:lnTo>
                  <a:pt x="62126" y="92703"/>
                </a:lnTo>
                <a:lnTo>
                  <a:pt x="73581" y="82482"/>
                </a:lnTo>
                <a:lnTo>
                  <a:pt x="88346" y="79222"/>
                </a:lnTo>
                <a:lnTo>
                  <a:pt x="52501" y="79222"/>
                </a:lnTo>
                <a:lnTo>
                  <a:pt x="52501" y="2032"/>
                </a:lnTo>
                <a:lnTo>
                  <a:pt x="51142" y="0"/>
                </a:lnTo>
                <a:close/>
              </a:path>
              <a:path w="165100" h="196850">
                <a:moveTo>
                  <a:pt x="99288" y="56222"/>
                </a:moveTo>
                <a:lnTo>
                  <a:pt x="84441" y="57587"/>
                </a:lnTo>
                <a:lnTo>
                  <a:pt x="71304" y="61779"/>
                </a:lnTo>
                <a:lnTo>
                  <a:pt x="60462" y="68942"/>
                </a:lnTo>
                <a:lnTo>
                  <a:pt x="52501" y="79222"/>
                </a:lnTo>
                <a:lnTo>
                  <a:pt x="88346" y="79222"/>
                </a:lnTo>
                <a:lnTo>
                  <a:pt x="89496" y="78968"/>
                </a:lnTo>
                <a:lnTo>
                  <a:pt x="139628" y="78968"/>
                </a:lnTo>
                <a:lnTo>
                  <a:pt x="131287" y="66508"/>
                </a:lnTo>
                <a:lnTo>
                  <a:pt x="117162" y="58682"/>
                </a:lnTo>
                <a:lnTo>
                  <a:pt x="99288" y="56222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9645232" y="6348205"/>
            <a:ext cx="53578" cy="95994"/>
          </a:xfrm>
          <a:custGeom>
            <a:avLst/>
            <a:gdLst/>
            <a:ahLst/>
            <a:cxnLst/>
            <a:rect l="l" t="t" r="r" b="b"/>
            <a:pathLst>
              <a:path w="76200" h="136525">
                <a:moveTo>
                  <a:pt x="75082" y="116801"/>
                </a:moveTo>
                <a:lnTo>
                  <a:pt x="546" y="116801"/>
                </a:lnTo>
                <a:lnTo>
                  <a:pt x="0" y="117817"/>
                </a:lnTo>
                <a:lnTo>
                  <a:pt x="0" y="135458"/>
                </a:lnTo>
                <a:lnTo>
                  <a:pt x="1092" y="136474"/>
                </a:lnTo>
                <a:lnTo>
                  <a:pt x="74523" y="136474"/>
                </a:lnTo>
                <a:lnTo>
                  <a:pt x="75895" y="135458"/>
                </a:lnTo>
                <a:lnTo>
                  <a:pt x="75895" y="117817"/>
                </a:lnTo>
                <a:lnTo>
                  <a:pt x="75082" y="116801"/>
                </a:lnTo>
                <a:close/>
              </a:path>
              <a:path w="76200" h="136525">
                <a:moveTo>
                  <a:pt x="50863" y="0"/>
                </a:moveTo>
                <a:lnTo>
                  <a:pt x="45973" y="0"/>
                </a:lnTo>
                <a:lnTo>
                  <a:pt x="2451" y="2552"/>
                </a:lnTo>
                <a:lnTo>
                  <a:pt x="1358" y="3060"/>
                </a:lnTo>
                <a:lnTo>
                  <a:pt x="1358" y="19672"/>
                </a:lnTo>
                <a:lnTo>
                  <a:pt x="1904" y="21729"/>
                </a:lnTo>
                <a:lnTo>
                  <a:pt x="6261" y="21983"/>
                </a:lnTo>
                <a:lnTo>
                  <a:pt x="15506" y="22237"/>
                </a:lnTo>
                <a:lnTo>
                  <a:pt x="20942" y="22491"/>
                </a:lnTo>
                <a:lnTo>
                  <a:pt x="23126" y="24282"/>
                </a:lnTo>
                <a:lnTo>
                  <a:pt x="23393" y="29654"/>
                </a:lnTo>
                <a:lnTo>
                  <a:pt x="23393" y="115265"/>
                </a:lnTo>
                <a:lnTo>
                  <a:pt x="20408" y="116801"/>
                </a:lnTo>
                <a:lnTo>
                  <a:pt x="55232" y="116801"/>
                </a:lnTo>
                <a:lnTo>
                  <a:pt x="52235" y="115265"/>
                </a:lnTo>
                <a:lnTo>
                  <a:pt x="52235" y="2044"/>
                </a:lnTo>
                <a:lnTo>
                  <a:pt x="50863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9704142" y="6307050"/>
            <a:ext cx="53578" cy="137517"/>
          </a:xfrm>
          <a:custGeom>
            <a:avLst/>
            <a:gdLst/>
            <a:ahLst/>
            <a:cxnLst/>
            <a:rect l="l" t="t" r="r" b="b"/>
            <a:pathLst>
              <a:path w="76200" h="195579">
                <a:moveTo>
                  <a:pt x="75082" y="175336"/>
                </a:moveTo>
                <a:lnTo>
                  <a:pt x="825" y="175336"/>
                </a:lnTo>
                <a:lnTo>
                  <a:pt x="0" y="176352"/>
                </a:lnTo>
                <a:lnTo>
                  <a:pt x="0" y="193979"/>
                </a:lnTo>
                <a:lnTo>
                  <a:pt x="1104" y="195008"/>
                </a:lnTo>
                <a:lnTo>
                  <a:pt x="74815" y="195008"/>
                </a:lnTo>
                <a:lnTo>
                  <a:pt x="75907" y="193979"/>
                </a:lnTo>
                <a:lnTo>
                  <a:pt x="75907" y="176352"/>
                </a:lnTo>
                <a:lnTo>
                  <a:pt x="75082" y="175336"/>
                </a:lnTo>
                <a:close/>
              </a:path>
              <a:path w="76200" h="195579">
                <a:moveTo>
                  <a:pt x="51142" y="0"/>
                </a:moveTo>
                <a:lnTo>
                  <a:pt x="45973" y="0"/>
                </a:lnTo>
                <a:lnTo>
                  <a:pt x="6273" y="2044"/>
                </a:lnTo>
                <a:lnTo>
                  <a:pt x="2451" y="2311"/>
                </a:lnTo>
                <a:lnTo>
                  <a:pt x="1638" y="2819"/>
                </a:lnTo>
                <a:lnTo>
                  <a:pt x="1638" y="19684"/>
                </a:lnTo>
                <a:lnTo>
                  <a:pt x="2184" y="21729"/>
                </a:lnTo>
                <a:lnTo>
                  <a:pt x="6273" y="21983"/>
                </a:lnTo>
                <a:lnTo>
                  <a:pt x="15519" y="21983"/>
                </a:lnTo>
                <a:lnTo>
                  <a:pt x="21501" y="22237"/>
                </a:lnTo>
                <a:lnTo>
                  <a:pt x="23685" y="24536"/>
                </a:lnTo>
                <a:lnTo>
                  <a:pt x="23685" y="173786"/>
                </a:lnTo>
                <a:lnTo>
                  <a:pt x="20408" y="175336"/>
                </a:lnTo>
                <a:lnTo>
                  <a:pt x="55511" y="175336"/>
                </a:lnTo>
                <a:lnTo>
                  <a:pt x="52514" y="173786"/>
                </a:lnTo>
                <a:lnTo>
                  <a:pt x="52514" y="2044"/>
                </a:lnTo>
                <a:lnTo>
                  <a:pt x="51142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9767457" y="6307050"/>
            <a:ext cx="105817" cy="139750"/>
          </a:xfrm>
          <a:custGeom>
            <a:avLst/>
            <a:gdLst/>
            <a:ahLst/>
            <a:cxnLst/>
            <a:rect l="l" t="t" r="r" b="b"/>
            <a:pathLst>
              <a:path w="150495" h="198754">
                <a:moveTo>
                  <a:pt x="65024" y="56489"/>
                </a:moveTo>
                <a:lnTo>
                  <a:pt x="37536" y="61740"/>
                </a:lnTo>
                <a:lnTo>
                  <a:pt x="17110" y="76839"/>
                </a:lnTo>
                <a:lnTo>
                  <a:pt x="4384" y="100804"/>
                </a:lnTo>
                <a:lnTo>
                  <a:pt x="0" y="132651"/>
                </a:lnTo>
                <a:lnTo>
                  <a:pt x="4186" y="162645"/>
                </a:lnTo>
                <a:lnTo>
                  <a:pt x="15924" y="183027"/>
                </a:lnTo>
                <a:lnTo>
                  <a:pt x="33984" y="194639"/>
                </a:lnTo>
                <a:lnTo>
                  <a:pt x="57137" y="198323"/>
                </a:lnTo>
                <a:lnTo>
                  <a:pt x="69759" y="197190"/>
                </a:lnTo>
                <a:lnTo>
                  <a:pt x="81618" y="193471"/>
                </a:lnTo>
                <a:lnTo>
                  <a:pt x="92250" y="186686"/>
                </a:lnTo>
                <a:lnTo>
                  <a:pt x="100534" y="177114"/>
                </a:lnTo>
                <a:lnTo>
                  <a:pt x="62852" y="177114"/>
                </a:lnTo>
                <a:lnTo>
                  <a:pt x="47721" y="173712"/>
                </a:lnTo>
                <a:lnTo>
                  <a:pt x="37515" y="164274"/>
                </a:lnTo>
                <a:lnTo>
                  <a:pt x="31748" y="149950"/>
                </a:lnTo>
                <a:lnTo>
                  <a:pt x="29933" y="131889"/>
                </a:lnTo>
                <a:lnTo>
                  <a:pt x="32174" y="111058"/>
                </a:lnTo>
                <a:lnTo>
                  <a:pt x="39287" y="93895"/>
                </a:lnTo>
                <a:lnTo>
                  <a:pt x="51858" y="82245"/>
                </a:lnTo>
                <a:lnTo>
                  <a:pt x="70472" y="77952"/>
                </a:lnTo>
                <a:lnTo>
                  <a:pt x="129755" y="77952"/>
                </a:lnTo>
                <a:lnTo>
                  <a:pt x="129755" y="66967"/>
                </a:lnTo>
                <a:lnTo>
                  <a:pt x="100926" y="66967"/>
                </a:lnTo>
                <a:lnTo>
                  <a:pt x="93522" y="62849"/>
                </a:lnTo>
                <a:lnTo>
                  <a:pt x="85323" y="59523"/>
                </a:lnTo>
                <a:lnTo>
                  <a:pt x="75950" y="57299"/>
                </a:lnTo>
                <a:lnTo>
                  <a:pt x="65024" y="56489"/>
                </a:lnTo>
                <a:close/>
              </a:path>
              <a:path w="150495" h="198754">
                <a:moveTo>
                  <a:pt x="150431" y="176352"/>
                </a:moveTo>
                <a:lnTo>
                  <a:pt x="101193" y="176352"/>
                </a:lnTo>
                <a:lnTo>
                  <a:pt x="104787" y="186368"/>
                </a:lnTo>
                <a:lnTo>
                  <a:pt x="111161" y="192455"/>
                </a:lnTo>
                <a:lnTo>
                  <a:pt x="119219" y="195476"/>
                </a:lnTo>
                <a:lnTo>
                  <a:pt x="127863" y="196291"/>
                </a:lnTo>
                <a:lnTo>
                  <a:pt x="138188" y="196291"/>
                </a:lnTo>
                <a:lnTo>
                  <a:pt x="142265" y="195516"/>
                </a:lnTo>
                <a:lnTo>
                  <a:pt x="149885" y="192963"/>
                </a:lnTo>
                <a:lnTo>
                  <a:pt x="150431" y="190919"/>
                </a:lnTo>
                <a:lnTo>
                  <a:pt x="150431" y="176352"/>
                </a:lnTo>
                <a:close/>
              </a:path>
              <a:path w="150495" h="198754">
                <a:moveTo>
                  <a:pt x="129755" y="77952"/>
                </a:moveTo>
                <a:lnTo>
                  <a:pt x="70472" y="77952"/>
                </a:lnTo>
                <a:lnTo>
                  <a:pt x="79511" y="78715"/>
                </a:lnTo>
                <a:lnTo>
                  <a:pt x="87942" y="80795"/>
                </a:lnTo>
                <a:lnTo>
                  <a:pt x="95252" y="83883"/>
                </a:lnTo>
                <a:lnTo>
                  <a:pt x="100926" y="87668"/>
                </a:lnTo>
                <a:lnTo>
                  <a:pt x="100926" y="128562"/>
                </a:lnTo>
                <a:lnTo>
                  <a:pt x="97006" y="149301"/>
                </a:lnTo>
                <a:lnTo>
                  <a:pt x="89338" y="164530"/>
                </a:lnTo>
                <a:lnTo>
                  <a:pt x="77945" y="173912"/>
                </a:lnTo>
                <a:lnTo>
                  <a:pt x="62852" y="177114"/>
                </a:lnTo>
                <a:lnTo>
                  <a:pt x="100534" y="177114"/>
                </a:lnTo>
                <a:lnTo>
                  <a:pt x="101193" y="176352"/>
                </a:lnTo>
                <a:lnTo>
                  <a:pt x="150431" y="176352"/>
                </a:lnTo>
                <a:lnTo>
                  <a:pt x="150431" y="175844"/>
                </a:lnTo>
                <a:lnTo>
                  <a:pt x="132753" y="175844"/>
                </a:lnTo>
                <a:lnTo>
                  <a:pt x="130035" y="172770"/>
                </a:lnTo>
                <a:lnTo>
                  <a:pt x="129755" y="166382"/>
                </a:lnTo>
                <a:lnTo>
                  <a:pt x="129755" y="77952"/>
                </a:lnTo>
                <a:close/>
              </a:path>
              <a:path w="150495" h="198754">
                <a:moveTo>
                  <a:pt x="149352" y="174307"/>
                </a:moveTo>
                <a:lnTo>
                  <a:pt x="147167" y="174561"/>
                </a:lnTo>
                <a:lnTo>
                  <a:pt x="144183" y="174815"/>
                </a:lnTo>
                <a:lnTo>
                  <a:pt x="142824" y="175844"/>
                </a:lnTo>
                <a:lnTo>
                  <a:pt x="150431" y="175844"/>
                </a:lnTo>
                <a:lnTo>
                  <a:pt x="150431" y="174561"/>
                </a:lnTo>
                <a:lnTo>
                  <a:pt x="149352" y="174307"/>
                </a:lnTo>
                <a:close/>
              </a:path>
              <a:path w="150495" h="198754">
                <a:moveTo>
                  <a:pt x="128130" y="0"/>
                </a:moveTo>
                <a:lnTo>
                  <a:pt x="123240" y="0"/>
                </a:lnTo>
                <a:lnTo>
                  <a:pt x="83515" y="2044"/>
                </a:lnTo>
                <a:lnTo>
                  <a:pt x="79717" y="2311"/>
                </a:lnTo>
                <a:lnTo>
                  <a:pt x="78905" y="2819"/>
                </a:lnTo>
                <a:lnTo>
                  <a:pt x="78905" y="19685"/>
                </a:lnTo>
                <a:lnTo>
                  <a:pt x="79438" y="21729"/>
                </a:lnTo>
                <a:lnTo>
                  <a:pt x="83515" y="21983"/>
                </a:lnTo>
                <a:lnTo>
                  <a:pt x="92760" y="21983"/>
                </a:lnTo>
                <a:lnTo>
                  <a:pt x="98755" y="22237"/>
                </a:lnTo>
                <a:lnTo>
                  <a:pt x="100926" y="24536"/>
                </a:lnTo>
                <a:lnTo>
                  <a:pt x="100926" y="66967"/>
                </a:lnTo>
                <a:lnTo>
                  <a:pt x="129755" y="66967"/>
                </a:lnTo>
                <a:lnTo>
                  <a:pt x="129755" y="2044"/>
                </a:lnTo>
                <a:lnTo>
                  <a:pt x="128130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9905363" y="6312801"/>
            <a:ext cx="334012" cy="136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9069586" y="6245914"/>
            <a:ext cx="273391" cy="256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9646067" y="6296100"/>
            <a:ext cx="45988" cy="45988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562" y="0"/>
                </a:moveTo>
                <a:lnTo>
                  <a:pt x="0" y="32575"/>
                </a:lnTo>
                <a:lnTo>
                  <a:pt x="32562" y="65138"/>
                </a:lnTo>
                <a:lnTo>
                  <a:pt x="65138" y="32575"/>
                </a:lnTo>
                <a:lnTo>
                  <a:pt x="32562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1738330" y="6454155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74" y="287185"/>
                </a:moveTo>
                <a:lnTo>
                  <a:pt x="0" y="287185"/>
                </a:lnTo>
                <a:lnTo>
                  <a:pt x="0" y="0"/>
                </a:lnTo>
                <a:lnTo>
                  <a:pt x="304774" y="0"/>
                </a:lnTo>
                <a:lnTo>
                  <a:pt x="304774" y="28718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1524000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85"/>
                </a:moveTo>
                <a:lnTo>
                  <a:pt x="304825" y="287185"/>
                </a:lnTo>
                <a:lnTo>
                  <a:pt x="304825" y="0"/>
                </a:lnTo>
                <a:lnTo>
                  <a:pt x="0" y="0"/>
                </a:lnTo>
                <a:lnTo>
                  <a:pt x="0" y="287185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1952625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85"/>
                </a:lnTo>
                <a:lnTo>
                  <a:pt x="0" y="287185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1738330" y="6252291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0"/>
                </a:moveTo>
                <a:lnTo>
                  <a:pt x="304774" y="0"/>
                </a:lnTo>
                <a:lnTo>
                  <a:pt x="304774" y="287108"/>
                </a:lnTo>
                <a:lnTo>
                  <a:pt x="0" y="287108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1524000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97"/>
                </a:moveTo>
                <a:lnTo>
                  <a:pt x="304825" y="287197"/>
                </a:lnTo>
                <a:lnTo>
                  <a:pt x="304825" y="0"/>
                </a:lnTo>
                <a:lnTo>
                  <a:pt x="0" y="0"/>
                </a:lnTo>
                <a:lnTo>
                  <a:pt x="0" y="287197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1952625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97"/>
                </a:lnTo>
                <a:lnTo>
                  <a:pt x="0" y="287197"/>
                </a:lnTo>
                <a:lnTo>
                  <a:pt x="0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2166964" y="62522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61" y="287108"/>
                </a:moveTo>
                <a:lnTo>
                  <a:pt x="0" y="287108"/>
                </a:lnTo>
                <a:lnTo>
                  <a:pt x="0" y="0"/>
                </a:lnTo>
                <a:lnTo>
                  <a:pt x="304761" y="0"/>
                </a:lnTo>
                <a:lnTo>
                  <a:pt x="304761" y="287108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2166972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21"/>
                </a:moveTo>
                <a:lnTo>
                  <a:pt x="304761" y="287121"/>
                </a:lnTo>
                <a:lnTo>
                  <a:pt x="304761" y="0"/>
                </a:lnTo>
                <a:lnTo>
                  <a:pt x="0" y="0"/>
                </a:lnTo>
                <a:lnTo>
                  <a:pt x="0" y="287121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1738330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72"/>
                </a:moveTo>
                <a:lnTo>
                  <a:pt x="304774" y="287172"/>
                </a:lnTo>
                <a:lnTo>
                  <a:pt x="304774" y="0"/>
                </a:lnTo>
                <a:lnTo>
                  <a:pt x="0" y="0"/>
                </a:lnTo>
                <a:lnTo>
                  <a:pt x="0" y="287172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9572287" y="6502797"/>
            <a:ext cx="660761" cy="69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CBA0B5A-AFC0-DA4B-BFF5-91EBAFE2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Normal</a:t>
            </a:r>
            <a:r>
              <a:rPr lang="pl-PL" dirty="0"/>
              <a:t> and </a:t>
            </a:r>
            <a:r>
              <a:rPr lang="pl-PL" dirty="0" err="1"/>
              <a:t>abnormal</a:t>
            </a:r>
            <a:r>
              <a:rPr lang="pl-PL" dirty="0"/>
              <a:t> </a:t>
            </a:r>
            <a:r>
              <a:rPr lang="pl-PL" dirty="0" err="1"/>
              <a:t>growth</a:t>
            </a:r>
            <a:endParaRPr lang="pl-PL" dirty="0"/>
          </a:p>
        </p:txBody>
      </p:sp>
      <p:pic>
        <p:nvPicPr>
          <p:cNvPr id="22" name="Obraz 21" descr="Obraz zawierający tekst&#10;&#10;Opis wygenerowany automatycznie">
            <a:extLst>
              <a:ext uri="{FF2B5EF4-FFF2-40B4-BE49-F238E27FC236}">
                <a16:creationId xmlns="" xmlns:a16="http://schemas.microsoft.com/office/drawing/2014/main" id="{D7923E7C-F242-F04A-950E-F02166EA6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550" y="1555151"/>
            <a:ext cx="97409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27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394830" y="6312801"/>
            <a:ext cx="119211" cy="133499"/>
          </a:xfrm>
          <a:custGeom>
            <a:avLst/>
            <a:gdLst/>
            <a:ahLst/>
            <a:cxnLst/>
            <a:rect l="l" t="t" r="r" b="b"/>
            <a:pathLst>
              <a:path w="169545" h="189865">
                <a:moveTo>
                  <a:pt x="98729" y="0"/>
                </a:moveTo>
                <a:lnTo>
                  <a:pt x="56337" y="7061"/>
                </a:lnTo>
                <a:lnTo>
                  <a:pt x="25395" y="26968"/>
                </a:lnTo>
                <a:lnTo>
                  <a:pt x="6437" y="57800"/>
                </a:lnTo>
                <a:lnTo>
                  <a:pt x="0" y="97637"/>
                </a:lnTo>
                <a:lnTo>
                  <a:pt x="7236" y="138319"/>
                </a:lnTo>
                <a:lnTo>
                  <a:pt x="27705" y="167020"/>
                </a:lnTo>
                <a:lnTo>
                  <a:pt x="59546" y="184030"/>
                </a:lnTo>
                <a:lnTo>
                  <a:pt x="100901" y="189636"/>
                </a:lnTo>
                <a:lnTo>
                  <a:pt x="124276" y="188131"/>
                </a:lnTo>
                <a:lnTo>
                  <a:pt x="164820" y="176098"/>
                </a:lnTo>
                <a:lnTo>
                  <a:pt x="169456" y="172770"/>
                </a:lnTo>
                <a:lnTo>
                  <a:pt x="169456" y="166382"/>
                </a:lnTo>
                <a:lnTo>
                  <a:pt x="102539" y="166382"/>
                </a:lnTo>
                <a:lnTo>
                  <a:pt x="70375" y="161491"/>
                </a:lnTo>
                <a:lnTo>
                  <a:pt x="48413" y="147566"/>
                </a:lnTo>
                <a:lnTo>
                  <a:pt x="35836" y="125732"/>
                </a:lnTo>
                <a:lnTo>
                  <a:pt x="31826" y="97116"/>
                </a:lnTo>
                <a:lnTo>
                  <a:pt x="35615" y="67964"/>
                </a:lnTo>
                <a:lnTo>
                  <a:pt x="47666" y="43700"/>
                </a:lnTo>
                <a:lnTo>
                  <a:pt x="68998" y="27104"/>
                </a:lnTo>
                <a:lnTo>
                  <a:pt x="100634" y="20955"/>
                </a:lnTo>
                <a:lnTo>
                  <a:pt x="156378" y="20955"/>
                </a:lnTo>
                <a:lnTo>
                  <a:pt x="152660" y="15814"/>
                </a:lnTo>
                <a:lnTo>
                  <a:pt x="131664" y="4445"/>
                </a:lnTo>
                <a:lnTo>
                  <a:pt x="98729" y="0"/>
                </a:lnTo>
                <a:close/>
              </a:path>
              <a:path w="169545" h="189865">
                <a:moveTo>
                  <a:pt x="169456" y="151815"/>
                </a:moveTo>
                <a:lnTo>
                  <a:pt x="167817" y="151815"/>
                </a:lnTo>
                <a:lnTo>
                  <a:pt x="161289" y="154114"/>
                </a:lnTo>
                <a:lnTo>
                  <a:pt x="151229" y="157863"/>
                </a:lnTo>
                <a:lnTo>
                  <a:pt x="137929" y="161877"/>
                </a:lnTo>
                <a:lnTo>
                  <a:pt x="121622" y="165076"/>
                </a:lnTo>
                <a:lnTo>
                  <a:pt x="102539" y="166382"/>
                </a:lnTo>
                <a:lnTo>
                  <a:pt x="169456" y="166382"/>
                </a:lnTo>
                <a:lnTo>
                  <a:pt x="169456" y="151815"/>
                </a:lnTo>
                <a:close/>
              </a:path>
              <a:path w="169545" h="189865">
                <a:moveTo>
                  <a:pt x="156378" y="20955"/>
                </a:moveTo>
                <a:lnTo>
                  <a:pt x="100634" y="20955"/>
                </a:lnTo>
                <a:lnTo>
                  <a:pt x="112471" y="21690"/>
                </a:lnTo>
                <a:lnTo>
                  <a:pt x="122701" y="23768"/>
                </a:lnTo>
                <a:lnTo>
                  <a:pt x="131349" y="26998"/>
                </a:lnTo>
                <a:lnTo>
                  <a:pt x="138442" y="31191"/>
                </a:lnTo>
                <a:lnTo>
                  <a:pt x="132181" y="34251"/>
                </a:lnTo>
                <a:lnTo>
                  <a:pt x="127838" y="40132"/>
                </a:lnTo>
                <a:lnTo>
                  <a:pt x="127838" y="48044"/>
                </a:lnTo>
                <a:lnTo>
                  <a:pt x="129321" y="55626"/>
                </a:lnTo>
                <a:lnTo>
                  <a:pt x="133380" y="61337"/>
                </a:lnTo>
                <a:lnTo>
                  <a:pt x="139427" y="64939"/>
                </a:lnTo>
                <a:lnTo>
                  <a:pt x="146875" y="66192"/>
                </a:lnTo>
                <a:lnTo>
                  <a:pt x="154381" y="64931"/>
                </a:lnTo>
                <a:lnTo>
                  <a:pt x="160816" y="61274"/>
                </a:lnTo>
                <a:lnTo>
                  <a:pt x="165313" y="55412"/>
                </a:lnTo>
                <a:lnTo>
                  <a:pt x="167004" y="47536"/>
                </a:lnTo>
                <a:lnTo>
                  <a:pt x="163759" y="31161"/>
                </a:lnTo>
                <a:lnTo>
                  <a:pt x="156378" y="2095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9521266" y="6306879"/>
            <a:ext cx="116086" cy="138410"/>
          </a:xfrm>
          <a:custGeom>
            <a:avLst/>
            <a:gdLst/>
            <a:ahLst/>
            <a:cxnLst/>
            <a:rect l="l" t="t" r="r" b="b"/>
            <a:pathLst>
              <a:path w="165100" h="196850">
                <a:moveTo>
                  <a:pt x="139628" y="78968"/>
                </a:moveTo>
                <a:lnTo>
                  <a:pt x="89496" y="78968"/>
                </a:lnTo>
                <a:lnTo>
                  <a:pt x="101294" y="80884"/>
                </a:lnTo>
                <a:lnTo>
                  <a:pt x="109220" y="86250"/>
                </a:lnTo>
                <a:lnTo>
                  <a:pt x="113678" y="94490"/>
                </a:lnTo>
                <a:lnTo>
                  <a:pt x="115074" y="105029"/>
                </a:lnTo>
                <a:lnTo>
                  <a:pt x="115074" y="170459"/>
                </a:lnTo>
                <a:lnTo>
                  <a:pt x="117522" y="183593"/>
                </a:lnTo>
                <a:lnTo>
                  <a:pt x="123845" y="191549"/>
                </a:lnTo>
                <a:lnTo>
                  <a:pt x="132514" y="195478"/>
                </a:lnTo>
                <a:lnTo>
                  <a:pt x="141998" y="196532"/>
                </a:lnTo>
                <a:lnTo>
                  <a:pt x="152336" y="196532"/>
                </a:lnTo>
                <a:lnTo>
                  <a:pt x="164579" y="176085"/>
                </a:lnTo>
                <a:lnTo>
                  <a:pt x="146621" y="176085"/>
                </a:lnTo>
                <a:lnTo>
                  <a:pt x="143903" y="172504"/>
                </a:lnTo>
                <a:lnTo>
                  <a:pt x="143903" y="100939"/>
                </a:lnTo>
                <a:lnTo>
                  <a:pt x="140566" y="80370"/>
                </a:lnTo>
                <a:lnTo>
                  <a:pt x="139628" y="78968"/>
                </a:lnTo>
                <a:close/>
              </a:path>
              <a:path w="165100" h="196850">
                <a:moveTo>
                  <a:pt x="75082" y="175577"/>
                </a:moveTo>
                <a:lnTo>
                  <a:pt x="812" y="175577"/>
                </a:lnTo>
                <a:lnTo>
                  <a:pt x="0" y="176593"/>
                </a:lnTo>
                <a:lnTo>
                  <a:pt x="0" y="194233"/>
                </a:lnTo>
                <a:lnTo>
                  <a:pt x="1104" y="195249"/>
                </a:lnTo>
                <a:lnTo>
                  <a:pt x="74815" y="195249"/>
                </a:lnTo>
                <a:lnTo>
                  <a:pt x="75895" y="194233"/>
                </a:lnTo>
                <a:lnTo>
                  <a:pt x="75895" y="176593"/>
                </a:lnTo>
                <a:lnTo>
                  <a:pt x="75082" y="175577"/>
                </a:lnTo>
                <a:close/>
              </a:path>
              <a:path w="165100" h="196850">
                <a:moveTo>
                  <a:pt x="163499" y="174548"/>
                </a:moveTo>
                <a:lnTo>
                  <a:pt x="161315" y="174802"/>
                </a:lnTo>
                <a:lnTo>
                  <a:pt x="158318" y="175056"/>
                </a:lnTo>
                <a:lnTo>
                  <a:pt x="156959" y="176085"/>
                </a:lnTo>
                <a:lnTo>
                  <a:pt x="164579" y="176085"/>
                </a:lnTo>
                <a:lnTo>
                  <a:pt x="164579" y="174802"/>
                </a:lnTo>
                <a:lnTo>
                  <a:pt x="163499" y="174548"/>
                </a:lnTo>
                <a:close/>
              </a:path>
              <a:path w="165100" h="196850">
                <a:moveTo>
                  <a:pt x="51142" y="0"/>
                </a:moveTo>
                <a:lnTo>
                  <a:pt x="45974" y="0"/>
                </a:lnTo>
                <a:lnTo>
                  <a:pt x="6261" y="2286"/>
                </a:lnTo>
                <a:lnTo>
                  <a:pt x="2451" y="2552"/>
                </a:lnTo>
                <a:lnTo>
                  <a:pt x="1638" y="3060"/>
                </a:lnTo>
                <a:lnTo>
                  <a:pt x="1638" y="19672"/>
                </a:lnTo>
                <a:lnTo>
                  <a:pt x="2184" y="21717"/>
                </a:lnTo>
                <a:lnTo>
                  <a:pt x="6261" y="21971"/>
                </a:lnTo>
                <a:lnTo>
                  <a:pt x="15519" y="22225"/>
                </a:lnTo>
                <a:lnTo>
                  <a:pt x="20942" y="22479"/>
                </a:lnTo>
                <a:lnTo>
                  <a:pt x="23126" y="24269"/>
                </a:lnTo>
                <a:lnTo>
                  <a:pt x="23672" y="29641"/>
                </a:lnTo>
                <a:lnTo>
                  <a:pt x="23672" y="166624"/>
                </a:lnTo>
                <a:lnTo>
                  <a:pt x="23126" y="174294"/>
                </a:lnTo>
                <a:lnTo>
                  <a:pt x="19596" y="175577"/>
                </a:lnTo>
                <a:lnTo>
                  <a:pt x="56045" y="175577"/>
                </a:lnTo>
                <a:lnTo>
                  <a:pt x="52768" y="174294"/>
                </a:lnTo>
                <a:lnTo>
                  <a:pt x="52501" y="166624"/>
                </a:lnTo>
                <a:lnTo>
                  <a:pt x="52501" y="131356"/>
                </a:lnTo>
                <a:lnTo>
                  <a:pt x="55108" y="109154"/>
                </a:lnTo>
                <a:lnTo>
                  <a:pt x="62126" y="92703"/>
                </a:lnTo>
                <a:lnTo>
                  <a:pt x="73581" y="82482"/>
                </a:lnTo>
                <a:lnTo>
                  <a:pt x="88346" y="79222"/>
                </a:lnTo>
                <a:lnTo>
                  <a:pt x="52501" y="79222"/>
                </a:lnTo>
                <a:lnTo>
                  <a:pt x="52501" y="2032"/>
                </a:lnTo>
                <a:lnTo>
                  <a:pt x="51142" y="0"/>
                </a:lnTo>
                <a:close/>
              </a:path>
              <a:path w="165100" h="196850">
                <a:moveTo>
                  <a:pt x="99288" y="56222"/>
                </a:moveTo>
                <a:lnTo>
                  <a:pt x="84441" y="57587"/>
                </a:lnTo>
                <a:lnTo>
                  <a:pt x="71304" y="61779"/>
                </a:lnTo>
                <a:lnTo>
                  <a:pt x="60462" y="68942"/>
                </a:lnTo>
                <a:lnTo>
                  <a:pt x="52501" y="79222"/>
                </a:lnTo>
                <a:lnTo>
                  <a:pt x="88346" y="79222"/>
                </a:lnTo>
                <a:lnTo>
                  <a:pt x="89496" y="78968"/>
                </a:lnTo>
                <a:lnTo>
                  <a:pt x="139628" y="78968"/>
                </a:lnTo>
                <a:lnTo>
                  <a:pt x="131287" y="66508"/>
                </a:lnTo>
                <a:lnTo>
                  <a:pt x="117162" y="58682"/>
                </a:lnTo>
                <a:lnTo>
                  <a:pt x="99288" y="56222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9645232" y="6348205"/>
            <a:ext cx="53578" cy="95994"/>
          </a:xfrm>
          <a:custGeom>
            <a:avLst/>
            <a:gdLst/>
            <a:ahLst/>
            <a:cxnLst/>
            <a:rect l="l" t="t" r="r" b="b"/>
            <a:pathLst>
              <a:path w="76200" h="136525">
                <a:moveTo>
                  <a:pt x="75082" y="116801"/>
                </a:moveTo>
                <a:lnTo>
                  <a:pt x="546" y="116801"/>
                </a:lnTo>
                <a:lnTo>
                  <a:pt x="0" y="117817"/>
                </a:lnTo>
                <a:lnTo>
                  <a:pt x="0" y="135458"/>
                </a:lnTo>
                <a:lnTo>
                  <a:pt x="1092" y="136474"/>
                </a:lnTo>
                <a:lnTo>
                  <a:pt x="74523" y="136474"/>
                </a:lnTo>
                <a:lnTo>
                  <a:pt x="75895" y="135458"/>
                </a:lnTo>
                <a:lnTo>
                  <a:pt x="75895" y="117817"/>
                </a:lnTo>
                <a:lnTo>
                  <a:pt x="75082" y="116801"/>
                </a:lnTo>
                <a:close/>
              </a:path>
              <a:path w="76200" h="136525">
                <a:moveTo>
                  <a:pt x="50863" y="0"/>
                </a:moveTo>
                <a:lnTo>
                  <a:pt x="45973" y="0"/>
                </a:lnTo>
                <a:lnTo>
                  <a:pt x="2451" y="2552"/>
                </a:lnTo>
                <a:lnTo>
                  <a:pt x="1358" y="3060"/>
                </a:lnTo>
                <a:lnTo>
                  <a:pt x="1358" y="19672"/>
                </a:lnTo>
                <a:lnTo>
                  <a:pt x="1904" y="21729"/>
                </a:lnTo>
                <a:lnTo>
                  <a:pt x="6261" y="21983"/>
                </a:lnTo>
                <a:lnTo>
                  <a:pt x="15506" y="22237"/>
                </a:lnTo>
                <a:lnTo>
                  <a:pt x="20942" y="22491"/>
                </a:lnTo>
                <a:lnTo>
                  <a:pt x="23126" y="24282"/>
                </a:lnTo>
                <a:lnTo>
                  <a:pt x="23393" y="29654"/>
                </a:lnTo>
                <a:lnTo>
                  <a:pt x="23393" y="115265"/>
                </a:lnTo>
                <a:lnTo>
                  <a:pt x="20408" y="116801"/>
                </a:lnTo>
                <a:lnTo>
                  <a:pt x="55232" y="116801"/>
                </a:lnTo>
                <a:lnTo>
                  <a:pt x="52235" y="115265"/>
                </a:lnTo>
                <a:lnTo>
                  <a:pt x="52235" y="2044"/>
                </a:lnTo>
                <a:lnTo>
                  <a:pt x="50863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9704142" y="6307050"/>
            <a:ext cx="53578" cy="137517"/>
          </a:xfrm>
          <a:custGeom>
            <a:avLst/>
            <a:gdLst/>
            <a:ahLst/>
            <a:cxnLst/>
            <a:rect l="l" t="t" r="r" b="b"/>
            <a:pathLst>
              <a:path w="76200" h="195579">
                <a:moveTo>
                  <a:pt x="75082" y="175336"/>
                </a:moveTo>
                <a:lnTo>
                  <a:pt x="825" y="175336"/>
                </a:lnTo>
                <a:lnTo>
                  <a:pt x="0" y="176352"/>
                </a:lnTo>
                <a:lnTo>
                  <a:pt x="0" y="193979"/>
                </a:lnTo>
                <a:lnTo>
                  <a:pt x="1104" y="195008"/>
                </a:lnTo>
                <a:lnTo>
                  <a:pt x="74815" y="195008"/>
                </a:lnTo>
                <a:lnTo>
                  <a:pt x="75907" y="193979"/>
                </a:lnTo>
                <a:lnTo>
                  <a:pt x="75907" y="176352"/>
                </a:lnTo>
                <a:lnTo>
                  <a:pt x="75082" y="175336"/>
                </a:lnTo>
                <a:close/>
              </a:path>
              <a:path w="76200" h="195579">
                <a:moveTo>
                  <a:pt x="51142" y="0"/>
                </a:moveTo>
                <a:lnTo>
                  <a:pt x="45973" y="0"/>
                </a:lnTo>
                <a:lnTo>
                  <a:pt x="6273" y="2044"/>
                </a:lnTo>
                <a:lnTo>
                  <a:pt x="2451" y="2311"/>
                </a:lnTo>
                <a:lnTo>
                  <a:pt x="1638" y="2819"/>
                </a:lnTo>
                <a:lnTo>
                  <a:pt x="1638" y="19684"/>
                </a:lnTo>
                <a:lnTo>
                  <a:pt x="2184" y="21729"/>
                </a:lnTo>
                <a:lnTo>
                  <a:pt x="6273" y="21983"/>
                </a:lnTo>
                <a:lnTo>
                  <a:pt x="15519" y="21983"/>
                </a:lnTo>
                <a:lnTo>
                  <a:pt x="21501" y="22237"/>
                </a:lnTo>
                <a:lnTo>
                  <a:pt x="23685" y="24536"/>
                </a:lnTo>
                <a:lnTo>
                  <a:pt x="23685" y="173786"/>
                </a:lnTo>
                <a:lnTo>
                  <a:pt x="20408" y="175336"/>
                </a:lnTo>
                <a:lnTo>
                  <a:pt x="55511" y="175336"/>
                </a:lnTo>
                <a:lnTo>
                  <a:pt x="52514" y="173786"/>
                </a:lnTo>
                <a:lnTo>
                  <a:pt x="52514" y="2044"/>
                </a:lnTo>
                <a:lnTo>
                  <a:pt x="51142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9767457" y="6307050"/>
            <a:ext cx="105817" cy="139750"/>
          </a:xfrm>
          <a:custGeom>
            <a:avLst/>
            <a:gdLst/>
            <a:ahLst/>
            <a:cxnLst/>
            <a:rect l="l" t="t" r="r" b="b"/>
            <a:pathLst>
              <a:path w="150495" h="198754">
                <a:moveTo>
                  <a:pt x="65024" y="56489"/>
                </a:moveTo>
                <a:lnTo>
                  <a:pt x="37536" y="61740"/>
                </a:lnTo>
                <a:lnTo>
                  <a:pt x="17110" y="76839"/>
                </a:lnTo>
                <a:lnTo>
                  <a:pt x="4384" y="100804"/>
                </a:lnTo>
                <a:lnTo>
                  <a:pt x="0" y="132651"/>
                </a:lnTo>
                <a:lnTo>
                  <a:pt x="4186" y="162645"/>
                </a:lnTo>
                <a:lnTo>
                  <a:pt x="15924" y="183027"/>
                </a:lnTo>
                <a:lnTo>
                  <a:pt x="33984" y="194639"/>
                </a:lnTo>
                <a:lnTo>
                  <a:pt x="57137" y="198323"/>
                </a:lnTo>
                <a:lnTo>
                  <a:pt x="69759" y="197190"/>
                </a:lnTo>
                <a:lnTo>
                  <a:pt x="81618" y="193471"/>
                </a:lnTo>
                <a:lnTo>
                  <a:pt x="92250" y="186686"/>
                </a:lnTo>
                <a:lnTo>
                  <a:pt x="100534" y="177114"/>
                </a:lnTo>
                <a:lnTo>
                  <a:pt x="62852" y="177114"/>
                </a:lnTo>
                <a:lnTo>
                  <a:pt x="47721" y="173712"/>
                </a:lnTo>
                <a:lnTo>
                  <a:pt x="37515" y="164274"/>
                </a:lnTo>
                <a:lnTo>
                  <a:pt x="31748" y="149950"/>
                </a:lnTo>
                <a:lnTo>
                  <a:pt x="29933" y="131889"/>
                </a:lnTo>
                <a:lnTo>
                  <a:pt x="32174" y="111058"/>
                </a:lnTo>
                <a:lnTo>
                  <a:pt x="39287" y="93895"/>
                </a:lnTo>
                <a:lnTo>
                  <a:pt x="51858" y="82245"/>
                </a:lnTo>
                <a:lnTo>
                  <a:pt x="70472" y="77952"/>
                </a:lnTo>
                <a:lnTo>
                  <a:pt x="129755" y="77952"/>
                </a:lnTo>
                <a:lnTo>
                  <a:pt x="129755" y="66967"/>
                </a:lnTo>
                <a:lnTo>
                  <a:pt x="100926" y="66967"/>
                </a:lnTo>
                <a:lnTo>
                  <a:pt x="93522" y="62849"/>
                </a:lnTo>
                <a:lnTo>
                  <a:pt x="85323" y="59523"/>
                </a:lnTo>
                <a:lnTo>
                  <a:pt x="75950" y="57299"/>
                </a:lnTo>
                <a:lnTo>
                  <a:pt x="65024" y="56489"/>
                </a:lnTo>
                <a:close/>
              </a:path>
              <a:path w="150495" h="198754">
                <a:moveTo>
                  <a:pt x="150431" y="176352"/>
                </a:moveTo>
                <a:lnTo>
                  <a:pt x="101193" y="176352"/>
                </a:lnTo>
                <a:lnTo>
                  <a:pt x="104787" y="186368"/>
                </a:lnTo>
                <a:lnTo>
                  <a:pt x="111161" y="192455"/>
                </a:lnTo>
                <a:lnTo>
                  <a:pt x="119219" y="195476"/>
                </a:lnTo>
                <a:lnTo>
                  <a:pt x="127863" y="196291"/>
                </a:lnTo>
                <a:lnTo>
                  <a:pt x="138188" y="196291"/>
                </a:lnTo>
                <a:lnTo>
                  <a:pt x="142265" y="195516"/>
                </a:lnTo>
                <a:lnTo>
                  <a:pt x="149885" y="192963"/>
                </a:lnTo>
                <a:lnTo>
                  <a:pt x="150431" y="190919"/>
                </a:lnTo>
                <a:lnTo>
                  <a:pt x="150431" y="176352"/>
                </a:lnTo>
                <a:close/>
              </a:path>
              <a:path w="150495" h="198754">
                <a:moveTo>
                  <a:pt x="129755" y="77952"/>
                </a:moveTo>
                <a:lnTo>
                  <a:pt x="70472" y="77952"/>
                </a:lnTo>
                <a:lnTo>
                  <a:pt x="79511" y="78715"/>
                </a:lnTo>
                <a:lnTo>
                  <a:pt x="87942" y="80795"/>
                </a:lnTo>
                <a:lnTo>
                  <a:pt x="95252" y="83883"/>
                </a:lnTo>
                <a:lnTo>
                  <a:pt x="100926" y="87668"/>
                </a:lnTo>
                <a:lnTo>
                  <a:pt x="100926" y="128562"/>
                </a:lnTo>
                <a:lnTo>
                  <a:pt x="97006" y="149301"/>
                </a:lnTo>
                <a:lnTo>
                  <a:pt x="89338" y="164530"/>
                </a:lnTo>
                <a:lnTo>
                  <a:pt x="77945" y="173912"/>
                </a:lnTo>
                <a:lnTo>
                  <a:pt x="62852" y="177114"/>
                </a:lnTo>
                <a:lnTo>
                  <a:pt x="100534" y="177114"/>
                </a:lnTo>
                <a:lnTo>
                  <a:pt x="101193" y="176352"/>
                </a:lnTo>
                <a:lnTo>
                  <a:pt x="150431" y="176352"/>
                </a:lnTo>
                <a:lnTo>
                  <a:pt x="150431" y="175844"/>
                </a:lnTo>
                <a:lnTo>
                  <a:pt x="132753" y="175844"/>
                </a:lnTo>
                <a:lnTo>
                  <a:pt x="130035" y="172770"/>
                </a:lnTo>
                <a:lnTo>
                  <a:pt x="129755" y="166382"/>
                </a:lnTo>
                <a:lnTo>
                  <a:pt x="129755" y="77952"/>
                </a:lnTo>
                <a:close/>
              </a:path>
              <a:path w="150495" h="198754">
                <a:moveTo>
                  <a:pt x="149352" y="174307"/>
                </a:moveTo>
                <a:lnTo>
                  <a:pt x="147167" y="174561"/>
                </a:lnTo>
                <a:lnTo>
                  <a:pt x="144183" y="174815"/>
                </a:lnTo>
                <a:lnTo>
                  <a:pt x="142824" y="175844"/>
                </a:lnTo>
                <a:lnTo>
                  <a:pt x="150431" y="175844"/>
                </a:lnTo>
                <a:lnTo>
                  <a:pt x="150431" y="174561"/>
                </a:lnTo>
                <a:lnTo>
                  <a:pt x="149352" y="174307"/>
                </a:lnTo>
                <a:close/>
              </a:path>
              <a:path w="150495" h="198754">
                <a:moveTo>
                  <a:pt x="128130" y="0"/>
                </a:moveTo>
                <a:lnTo>
                  <a:pt x="123240" y="0"/>
                </a:lnTo>
                <a:lnTo>
                  <a:pt x="83515" y="2044"/>
                </a:lnTo>
                <a:lnTo>
                  <a:pt x="79717" y="2311"/>
                </a:lnTo>
                <a:lnTo>
                  <a:pt x="78905" y="2819"/>
                </a:lnTo>
                <a:lnTo>
                  <a:pt x="78905" y="19685"/>
                </a:lnTo>
                <a:lnTo>
                  <a:pt x="79438" y="21729"/>
                </a:lnTo>
                <a:lnTo>
                  <a:pt x="83515" y="21983"/>
                </a:lnTo>
                <a:lnTo>
                  <a:pt x="92760" y="21983"/>
                </a:lnTo>
                <a:lnTo>
                  <a:pt x="98755" y="22237"/>
                </a:lnTo>
                <a:lnTo>
                  <a:pt x="100926" y="24536"/>
                </a:lnTo>
                <a:lnTo>
                  <a:pt x="100926" y="66967"/>
                </a:lnTo>
                <a:lnTo>
                  <a:pt x="129755" y="66967"/>
                </a:lnTo>
                <a:lnTo>
                  <a:pt x="129755" y="2044"/>
                </a:lnTo>
                <a:lnTo>
                  <a:pt x="128130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9905363" y="6312801"/>
            <a:ext cx="334012" cy="136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9069586" y="6245914"/>
            <a:ext cx="273391" cy="256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9646067" y="6296100"/>
            <a:ext cx="45988" cy="45988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562" y="0"/>
                </a:moveTo>
                <a:lnTo>
                  <a:pt x="0" y="32575"/>
                </a:lnTo>
                <a:lnTo>
                  <a:pt x="32562" y="65138"/>
                </a:lnTo>
                <a:lnTo>
                  <a:pt x="65138" y="32575"/>
                </a:lnTo>
                <a:lnTo>
                  <a:pt x="32562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1738330" y="6454155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74" y="287185"/>
                </a:moveTo>
                <a:lnTo>
                  <a:pt x="0" y="287185"/>
                </a:lnTo>
                <a:lnTo>
                  <a:pt x="0" y="0"/>
                </a:lnTo>
                <a:lnTo>
                  <a:pt x="304774" y="0"/>
                </a:lnTo>
                <a:lnTo>
                  <a:pt x="304774" y="28718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1524000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85"/>
                </a:moveTo>
                <a:lnTo>
                  <a:pt x="304825" y="287185"/>
                </a:lnTo>
                <a:lnTo>
                  <a:pt x="304825" y="0"/>
                </a:lnTo>
                <a:lnTo>
                  <a:pt x="0" y="0"/>
                </a:lnTo>
                <a:lnTo>
                  <a:pt x="0" y="287185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1952625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85"/>
                </a:lnTo>
                <a:lnTo>
                  <a:pt x="0" y="287185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1738330" y="6252291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0"/>
                </a:moveTo>
                <a:lnTo>
                  <a:pt x="304774" y="0"/>
                </a:lnTo>
                <a:lnTo>
                  <a:pt x="304774" y="287108"/>
                </a:lnTo>
                <a:lnTo>
                  <a:pt x="0" y="287108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1524000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97"/>
                </a:moveTo>
                <a:lnTo>
                  <a:pt x="304825" y="287197"/>
                </a:lnTo>
                <a:lnTo>
                  <a:pt x="304825" y="0"/>
                </a:lnTo>
                <a:lnTo>
                  <a:pt x="0" y="0"/>
                </a:lnTo>
                <a:lnTo>
                  <a:pt x="0" y="287197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1952625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97"/>
                </a:lnTo>
                <a:lnTo>
                  <a:pt x="0" y="287197"/>
                </a:lnTo>
                <a:lnTo>
                  <a:pt x="0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2166964" y="62522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61" y="287108"/>
                </a:moveTo>
                <a:lnTo>
                  <a:pt x="0" y="287108"/>
                </a:lnTo>
                <a:lnTo>
                  <a:pt x="0" y="0"/>
                </a:lnTo>
                <a:lnTo>
                  <a:pt x="304761" y="0"/>
                </a:lnTo>
                <a:lnTo>
                  <a:pt x="304761" y="287108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2166972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21"/>
                </a:moveTo>
                <a:lnTo>
                  <a:pt x="304761" y="287121"/>
                </a:lnTo>
                <a:lnTo>
                  <a:pt x="304761" y="0"/>
                </a:lnTo>
                <a:lnTo>
                  <a:pt x="0" y="0"/>
                </a:lnTo>
                <a:lnTo>
                  <a:pt x="0" y="287121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1738330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72"/>
                </a:moveTo>
                <a:lnTo>
                  <a:pt x="304774" y="287172"/>
                </a:lnTo>
                <a:lnTo>
                  <a:pt x="304774" y="0"/>
                </a:lnTo>
                <a:lnTo>
                  <a:pt x="0" y="0"/>
                </a:lnTo>
                <a:lnTo>
                  <a:pt x="0" y="287172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9572287" y="6502797"/>
            <a:ext cx="660761" cy="69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1" name="Tytuł 1">
            <a:extLst>
              <a:ext uri="{FF2B5EF4-FFF2-40B4-BE49-F238E27FC236}">
                <a16:creationId xmlns="" xmlns:a16="http://schemas.microsoft.com/office/drawing/2014/main" id="{E87E422D-D3BF-E647-B179-92066761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4159"/>
          </a:xfrm>
        </p:spPr>
        <p:txBody>
          <a:bodyPr/>
          <a:lstStyle/>
          <a:p>
            <a:r>
              <a:rPr lang="pl-PL" dirty="0" err="1"/>
              <a:t>Normal</a:t>
            </a:r>
            <a:r>
              <a:rPr lang="pl-PL" dirty="0"/>
              <a:t> and </a:t>
            </a:r>
            <a:r>
              <a:rPr lang="pl-PL" dirty="0" err="1"/>
              <a:t>abnormal</a:t>
            </a:r>
            <a:r>
              <a:rPr lang="pl-PL" dirty="0"/>
              <a:t> </a:t>
            </a:r>
            <a:r>
              <a:rPr lang="pl-PL" dirty="0" err="1"/>
              <a:t>growth</a:t>
            </a:r>
            <a:endParaRPr lang="pl-PL" dirty="0"/>
          </a:p>
        </p:txBody>
      </p:sp>
      <p:pic>
        <p:nvPicPr>
          <p:cNvPr id="23" name="Obraz 22" descr="Obraz zawierający tekst&#10;&#10;Opis wygenerowany automatycznie">
            <a:extLst>
              <a:ext uri="{FF2B5EF4-FFF2-40B4-BE49-F238E27FC236}">
                <a16:creationId xmlns="" xmlns:a16="http://schemas.microsoft.com/office/drawing/2014/main" id="{6DE28DCE-AC9F-3244-90B6-44C0A886E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598" y="1213073"/>
            <a:ext cx="8637003" cy="538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26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394830" y="6312801"/>
            <a:ext cx="119211" cy="133499"/>
          </a:xfrm>
          <a:custGeom>
            <a:avLst/>
            <a:gdLst/>
            <a:ahLst/>
            <a:cxnLst/>
            <a:rect l="l" t="t" r="r" b="b"/>
            <a:pathLst>
              <a:path w="169545" h="189865">
                <a:moveTo>
                  <a:pt x="98729" y="0"/>
                </a:moveTo>
                <a:lnTo>
                  <a:pt x="56337" y="7061"/>
                </a:lnTo>
                <a:lnTo>
                  <a:pt x="25395" y="26968"/>
                </a:lnTo>
                <a:lnTo>
                  <a:pt x="6437" y="57800"/>
                </a:lnTo>
                <a:lnTo>
                  <a:pt x="0" y="97637"/>
                </a:lnTo>
                <a:lnTo>
                  <a:pt x="7236" y="138319"/>
                </a:lnTo>
                <a:lnTo>
                  <a:pt x="27705" y="167020"/>
                </a:lnTo>
                <a:lnTo>
                  <a:pt x="59546" y="184030"/>
                </a:lnTo>
                <a:lnTo>
                  <a:pt x="100901" y="189636"/>
                </a:lnTo>
                <a:lnTo>
                  <a:pt x="124276" y="188131"/>
                </a:lnTo>
                <a:lnTo>
                  <a:pt x="164820" y="176098"/>
                </a:lnTo>
                <a:lnTo>
                  <a:pt x="169456" y="172770"/>
                </a:lnTo>
                <a:lnTo>
                  <a:pt x="169456" y="166382"/>
                </a:lnTo>
                <a:lnTo>
                  <a:pt x="102539" y="166382"/>
                </a:lnTo>
                <a:lnTo>
                  <a:pt x="70375" y="161491"/>
                </a:lnTo>
                <a:lnTo>
                  <a:pt x="48413" y="147566"/>
                </a:lnTo>
                <a:lnTo>
                  <a:pt x="35836" y="125732"/>
                </a:lnTo>
                <a:lnTo>
                  <a:pt x="31826" y="97116"/>
                </a:lnTo>
                <a:lnTo>
                  <a:pt x="35615" y="67964"/>
                </a:lnTo>
                <a:lnTo>
                  <a:pt x="47666" y="43700"/>
                </a:lnTo>
                <a:lnTo>
                  <a:pt x="68998" y="27104"/>
                </a:lnTo>
                <a:lnTo>
                  <a:pt x="100634" y="20955"/>
                </a:lnTo>
                <a:lnTo>
                  <a:pt x="156378" y="20955"/>
                </a:lnTo>
                <a:lnTo>
                  <a:pt x="152660" y="15814"/>
                </a:lnTo>
                <a:lnTo>
                  <a:pt x="131664" y="4445"/>
                </a:lnTo>
                <a:lnTo>
                  <a:pt x="98729" y="0"/>
                </a:lnTo>
                <a:close/>
              </a:path>
              <a:path w="169545" h="189865">
                <a:moveTo>
                  <a:pt x="169456" y="151815"/>
                </a:moveTo>
                <a:lnTo>
                  <a:pt x="167817" y="151815"/>
                </a:lnTo>
                <a:lnTo>
                  <a:pt x="161289" y="154114"/>
                </a:lnTo>
                <a:lnTo>
                  <a:pt x="151229" y="157863"/>
                </a:lnTo>
                <a:lnTo>
                  <a:pt x="137929" y="161877"/>
                </a:lnTo>
                <a:lnTo>
                  <a:pt x="121622" y="165076"/>
                </a:lnTo>
                <a:lnTo>
                  <a:pt x="102539" y="166382"/>
                </a:lnTo>
                <a:lnTo>
                  <a:pt x="169456" y="166382"/>
                </a:lnTo>
                <a:lnTo>
                  <a:pt x="169456" y="151815"/>
                </a:lnTo>
                <a:close/>
              </a:path>
              <a:path w="169545" h="189865">
                <a:moveTo>
                  <a:pt x="156378" y="20955"/>
                </a:moveTo>
                <a:lnTo>
                  <a:pt x="100634" y="20955"/>
                </a:lnTo>
                <a:lnTo>
                  <a:pt x="112471" y="21690"/>
                </a:lnTo>
                <a:lnTo>
                  <a:pt x="122701" y="23768"/>
                </a:lnTo>
                <a:lnTo>
                  <a:pt x="131349" y="26998"/>
                </a:lnTo>
                <a:lnTo>
                  <a:pt x="138442" y="31191"/>
                </a:lnTo>
                <a:lnTo>
                  <a:pt x="132181" y="34251"/>
                </a:lnTo>
                <a:lnTo>
                  <a:pt x="127838" y="40132"/>
                </a:lnTo>
                <a:lnTo>
                  <a:pt x="127838" y="48044"/>
                </a:lnTo>
                <a:lnTo>
                  <a:pt x="129321" y="55626"/>
                </a:lnTo>
                <a:lnTo>
                  <a:pt x="133380" y="61337"/>
                </a:lnTo>
                <a:lnTo>
                  <a:pt x="139427" y="64939"/>
                </a:lnTo>
                <a:lnTo>
                  <a:pt x="146875" y="66192"/>
                </a:lnTo>
                <a:lnTo>
                  <a:pt x="154381" y="64931"/>
                </a:lnTo>
                <a:lnTo>
                  <a:pt x="160816" y="61274"/>
                </a:lnTo>
                <a:lnTo>
                  <a:pt x="165313" y="55412"/>
                </a:lnTo>
                <a:lnTo>
                  <a:pt x="167004" y="47536"/>
                </a:lnTo>
                <a:lnTo>
                  <a:pt x="163759" y="31161"/>
                </a:lnTo>
                <a:lnTo>
                  <a:pt x="156378" y="2095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9521266" y="6306879"/>
            <a:ext cx="116086" cy="138410"/>
          </a:xfrm>
          <a:custGeom>
            <a:avLst/>
            <a:gdLst/>
            <a:ahLst/>
            <a:cxnLst/>
            <a:rect l="l" t="t" r="r" b="b"/>
            <a:pathLst>
              <a:path w="165100" h="196850">
                <a:moveTo>
                  <a:pt x="139628" y="78968"/>
                </a:moveTo>
                <a:lnTo>
                  <a:pt x="89496" y="78968"/>
                </a:lnTo>
                <a:lnTo>
                  <a:pt x="101294" y="80884"/>
                </a:lnTo>
                <a:lnTo>
                  <a:pt x="109220" y="86250"/>
                </a:lnTo>
                <a:lnTo>
                  <a:pt x="113678" y="94490"/>
                </a:lnTo>
                <a:lnTo>
                  <a:pt x="115074" y="105029"/>
                </a:lnTo>
                <a:lnTo>
                  <a:pt x="115074" y="170459"/>
                </a:lnTo>
                <a:lnTo>
                  <a:pt x="117522" y="183593"/>
                </a:lnTo>
                <a:lnTo>
                  <a:pt x="123845" y="191549"/>
                </a:lnTo>
                <a:lnTo>
                  <a:pt x="132514" y="195478"/>
                </a:lnTo>
                <a:lnTo>
                  <a:pt x="141998" y="196532"/>
                </a:lnTo>
                <a:lnTo>
                  <a:pt x="152336" y="196532"/>
                </a:lnTo>
                <a:lnTo>
                  <a:pt x="164579" y="176085"/>
                </a:lnTo>
                <a:lnTo>
                  <a:pt x="146621" y="176085"/>
                </a:lnTo>
                <a:lnTo>
                  <a:pt x="143903" y="172504"/>
                </a:lnTo>
                <a:lnTo>
                  <a:pt x="143903" y="100939"/>
                </a:lnTo>
                <a:lnTo>
                  <a:pt x="140566" y="80370"/>
                </a:lnTo>
                <a:lnTo>
                  <a:pt x="139628" y="78968"/>
                </a:lnTo>
                <a:close/>
              </a:path>
              <a:path w="165100" h="196850">
                <a:moveTo>
                  <a:pt x="75082" y="175577"/>
                </a:moveTo>
                <a:lnTo>
                  <a:pt x="812" y="175577"/>
                </a:lnTo>
                <a:lnTo>
                  <a:pt x="0" y="176593"/>
                </a:lnTo>
                <a:lnTo>
                  <a:pt x="0" y="194233"/>
                </a:lnTo>
                <a:lnTo>
                  <a:pt x="1104" y="195249"/>
                </a:lnTo>
                <a:lnTo>
                  <a:pt x="74815" y="195249"/>
                </a:lnTo>
                <a:lnTo>
                  <a:pt x="75895" y="194233"/>
                </a:lnTo>
                <a:lnTo>
                  <a:pt x="75895" y="176593"/>
                </a:lnTo>
                <a:lnTo>
                  <a:pt x="75082" y="175577"/>
                </a:lnTo>
                <a:close/>
              </a:path>
              <a:path w="165100" h="196850">
                <a:moveTo>
                  <a:pt x="163499" y="174548"/>
                </a:moveTo>
                <a:lnTo>
                  <a:pt x="161315" y="174802"/>
                </a:lnTo>
                <a:lnTo>
                  <a:pt x="158318" y="175056"/>
                </a:lnTo>
                <a:lnTo>
                  <a:pt x="156959" y="176085"/>
                </a:lnTo>
                <a:lnTo>
                  <a:pt x="164579" y="176085"/>
                </a:lnTo>
                <a:lnTo>
                  <a:pt x="164579" y="174802"/>
                </a:lnTo>
                <a:lnTo>
                  <a:pt x="163499" y="174548"/>
                </a:lnTo>
                <a:close/>
              </a:path>
              <a:path w="165100" h="196850">
                <a:moveTo>
                  <a:pt x="51142" y="0"/>
                </a:moveTo>
                <a:lnTo>
                  <a:pt x="45974" y="0"/>
                </a:lnTo>
                <a:lnTo>
                  <a:pt x="6261" y="2286"/>
                </a:lnTo>
                <a:lnTo>
                  <a:pt x="2451" y="2552"/>
                </a:lnTo>
                <a:lnTo>
                  <a:pt x="1638" y="3060"/>
                </a:lnTo>
                <a:lnTo>
                  <a:pt x="1638" y="19672"/>
                </a:lnTo>
                <a:lnTo>
                  <a:pt x="2184" y="21717"/>
                </a:lnTo>
                <a:lnTo>
                  <a:pt x="6261" y="21971"/>
                </a:lnTo>
                <a:lnTo>
                  <a:pt x="15519" y="22225"/>
                </a:lnTo>
                <a:lnTo>
                  <a:pt x="20942" y="22479"/>
                </a:lnTo>
                <a:lnTo>
                  <a:pt x="23126" y="24269"/>
                </a:lnTo>
                <a:lnTo>
                  <a:pt x="23672" y="29641"/>
                </a:lnTo>
                <a:lnTo>
                  <a:pt x="23672" y="166624"/>
                </a:lnTo>
                <a:lnTo>
                  <a:pt x="23126" y="174294"/>
                </a:lnTo>
                <a:lnTo>
                  <a:pt x="19596" y="175577"/>
                </a:lnTo>
                <a:lnTo>
                  <a:pt x="56045" y="175577"/>
                </a:lnTo>
                <a:lnTo>
                  <a:pt x="52768" y="174294"/>
                </a:lnTo>
                <a:lnTo>
                  <a:pt x="52501" y="166624"/>
                </a:lnTo>
                <a:lnTo>
                  <a:pt x="52501" y="131356"/>
                </a:lnTo>
                <a:lnTo>
                  <a:pt x="55108" y="109154"/>
                </a:lnTo>
                <a:lnTo>
                  <a:pt x="62126" y="92703"/>
                </a:lnTo>
                <a:lnTo>
                  <a:pt x="73581" y="82482"/>
                </a:lnTo>
                <a:lnTo>
                  <a:pt x="88346" y="79222"/>
                </a:lnTo>
                <a:lnTo>
                  <a:pt x="52501" y="79222"/>
                </a:lnTo>
                <a:lnTo>
                  <a:pt x="52501" y="2032"/>
                </a:lnTo>
                <a:lnTo>
                  <a:pt x="51142" y="0"/>
                </a:lnTo>
                <a:close/>
              </a:path>
              <a:path w="165100" h="196850">
                <a:moveTo>
                  <a:pt x="99288" y="56222"/>
                </a:moveTo>
                <a:lnTo>
                  <a:pt x="84441" y="57587"/>
                </a:lnTo>
                <a:lnTo>
                  <a:pt x="71304" y="61779"/>
                </a:lnTo>
                <a:lnTo>
                  <a:pt x="60462" y="68942"/>
                </a:lnTo>
                <a:lnTo>
                  <a:pt x="52501" y="79222"/>
                </a:lnTo>
                <a:lnTo>
                  <a:pt x="88346" y="79222"/>
                </a:lnTo>
                <a:lnTo>
                  <a:pt x="89496" y="78968"/>
                </a:lnTo>
                <a:lnTo>
                  <a:pt x="139628" y="78968"/>
                </a:lnTo>
                <a:lnTo>
                  <a:pt x="131287" y="66508"/>
                </a:lnTo>
                <a:lnTo>
                  <a:pt x="117162" y="58682"/>
                </a:lnTo>
                <a:lnTo>
                  <a:pt x="99288" y="56222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9645232" y="6348205"/>
            <a:ext cx="53578" cy="95994"/>
          </a:xfrm>
          <a:custGeom>
            <a:avLst/>
            <a:gdLst/>
            <a:ahLst/>
            <a:cxnLst/>
            <a:rect l="l" t="t" r="r" b="b"/>
            <a:pathLst>
              <a:path w="76200" h="136525">
                <a:moveTo>
                  <a:pt x="75082" y="116801"/>
                </a:moveTo>
                <a:lnTo>
                  <a:pt x="546" y="116801"/>
                </a:lnTo>
                <a:lnTo>
                  <a:pt x="0" y="117817"/>
                </a:lnTo>
                <a:lnTo>
                  <a:pt x="0" y="135458"/>
                </a:lnTo>
                <a:lnTo>
                  <a:pt x="1092" y="136474"/>
                </a:lnTo>
                <a:lnTo>
                  <a:pt x="74523" y="136474"/>
                </a:lnTo>
                <a:lnTo>
                  <a:pt x="75895" y="135458"/>
                </a:lnTo>
                <a:lnTo>
                  <a:pt x="75895" y="117817"/>
                </a:lnTo>
                <a:lnTo>
                  <a:pt x="75082" y="116801"/>
                </a:lnTo>
                <a:close/>
              </a:path>
              <a:path w="76200" h="136525">
                <a:moveTo>
                  <a:pt x="50863" y="0"/>
                </a:moveTo>
                <a:lnTo>
                  <a:pt x="45973" y="0"/>
                </a:lnTo>
                <a:lnTo>
                  <a:pt x="2451" y="2552"/>
                </a:lnTo>
                <a:lnTo>
                  <a:pt x="1358" y="3060"/>
                </a:lnTo>
                <a:lnTo>
                  <a:pt x="1358" y="19672"/>
                </a:lnTo>
                <a:lnTo>
                  <a:pt x="1904" y="21729"/>
                </a:lnTo>
                <a:lnTo>
                  <a:pt x="6261" y="21983"/>
                </a:lnTo>
                <a:lnTo>
                  <a:pt x="15506" y="22237"/>
                </a:lnTo>
                <a:lnTo>
                  <a:pt x="20942" y="22491"/>
                </a:lnTo>
                <a:lnTo>
                  <a:pt x="23126" y="24282"/>
                </a:lnTo>
                <a:lnTo>
                  <a:pt x="23393" y="29654"/>
                </a:lnTo>
                <a:lnTo>
                  <a:pt x="23393" y="115265"/>
                </a:lnTo>
                <a:lnTo>
                  <a:pt x="20408" y="116801"/>
                </a:lnTo>
                <a:lnTo>
                  <a:pt x="55232" y="116801"/>
                </a:lnTo>
                <a:lnTo>
                  <a:pt x="52235" y="115265"/>
                </a:lnTo>
                <a:lnTo>
                  <a:pt x="52235" y="2044"/>
                </a:lnTo>
                <a:lnTo>
                  <a:pt x="50863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9704142" y="6307050"/>
            <a:ext cx="53578" cy="137517"/>
          </a:xfrm>
          <a:custGeom>
            <a:avLst/>
            <a:gdLst/>
            <a:ahLst/>
            <a:cxnLst/>
            <a:rect l="l" t="t" r="r" b="b"/>
            <a:pathLst>
              <a:path w="76200" h="195579">
                <a:moveTo>
                  <a:pt x="75082" y="175336"/>
                </a:moveTo>
                <a:lnTo>
                  <a:pt x="825" y="175336"/>
                </a:lnTo>
                <a:lnTo>
                  <a:pt x="0" y="176352"/>
                </a:lnTo>
                <a:lnTo>
                  <a:pt x="0" y="193979"/>
                </a:lnTo>
                <a:lnTo>
                  <a:pt x="1104" y="195008"/>
                </a:lnTo>
                <a:lnTo>
                  <a:pt x="74815" y="195008"/>
                </a:lnTo>
                <a:lnTo>
                  <a:pt x="75907" y="193979"/>
                </a:lnTo>
                <a:lnTo>
                  <a:pt x="75907" y="176352"/>
                </a:lnTo>
                <a:lnTo>
                  <a:pt x="75082" y="175336"/>
                </a:lnTo>
                <a:close/>
              </a:path>
              <a:path w="76200" h="195579">
                <a:moveTo>
                  <a:pt x="51142" y="0"/>
                </a:moveTo>
                <a:lnTo>
                  <a:pt x="45973" y="0"/>
                </a:lnTo>
                <a:lnTo>
                  <a:pt x="6273" y="2044"/>
                </a:lnTo>
                <a:lnTo>
                  <a:pt x="2451" y="2311"/>
                </a:lnTo>
                <a:lnTo>
                  <a:pt x="1638" y="2819"/>
                </a:lnTo>
                <a:lnTo>
                  <a:pt x="1638" y="19684"/>
                </a:lnTo>
                <a:lnTo>
                  <a:pt x="2184" y="21729"/>
                </a:lnTo>
                <a:lnTo>
                  <a:pt x="6273" y="21983"/>
                </a:lnTo>
                <a:lnTo>
                  <a:pt x="15519" y="21983"/>
                </a:lnTo>
                <a:lnTo>
                  <a:pt x="21501" y="22237"/>
                </a:lnTo>
                <a:lnTo>
                  <a:pt x="23685" y="24536"/>
                </a:lnTo>
                <a:lnTo>
                  <a:pt x="23685" y="173786"/>
                </a:lnTo>
                <a:lnTo>
                  <a:pt x="20408" y="175336"/>
                </a:lnTo>
                <a:lnTo>
                  <a:pt x="55511" y="175336"/>
                </a:lnTo>
                <a:lnTo>
                  <a:pt x="52514" y="173786"/>
                </a:lnTo>
                <a:lnTo>
                  <a:pt x="52514" y="2044"/>
                </a:lnTo>
                <a:lnTo>
                  <a:pt x="51142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9767457" y="6307050"/>
            <a:ext cx="105817" cy="139750"/>
          </a:xfrm>
          <a:custGeom>
            <a:avLst/>
            <a:gdLst/>
            <a:ahLst/>
            <a:cxnLst/>
            <a:rect l="l" t="t" r="r" b="b"/>
            <a:pathLst>
              <a:path w="150495" h="198754">
                <a:moveTo>
                  <a:pt x="65024" y="56489"/>
                </a:moveTo>
                <a:lnTo>
                  <a:pt x="37536" y="61740"/>
                </a:lnTo>
                <a:lnTo>
                  <a:pt x="17110" y="76839"/>
                </a:lnTo>
                <a:lnTo>
                  <a:pt x="4384" y="100804"/>
                </a:lnTo>
                <a:lnTo>
                  <a:pt x="0" y="132651"/>
                </a:lnTo>
                <a:lnTo>
                  <a:pt x="4186" y="162645"/>
                </a:lnTo>
                <a:lnTo>
                  <a:pt x="15924" y="183027"/>
                </a:lnTo>
                <a:lnTo>
                  <a:pt x="33984" y="194639"/>
                </a:lnTo>
                <a:lnTo>
                  <a:pt x="57137" y="198323"/>
                </a:lnTo>
                <a:lnTo>
                  <a:pt x="69759" y="197190"/>
                </a:lnTo>
                <a:lnTo>
                  <a:pt x="81618" y="193471"/>
                </a:lnTo>
                <a:lnTo>
                  <a:pt x="92250" y="186686"/>
                </a:lnTo>
                <a:lnTo>
                  <a:pt x="100534" y="177114"/>
                </a:lnTo>
                <a:lnTo>
                  <a:pt x="62852" y="177114"/>
                </a:lnTo>
                <a:lnTo>
                  <a:pt x="47721" y="173712"/>
                </a:lnTo>
                <a:lnTo>
                  <a:pt x="37515" y="164274"/>
                </a:lnTo>
                <a:lnTo>
                  <a:pt x="31748" y="149950"/>
                </a:lnTo>
                <a:lnTo>
                  <a:pt x="29933" y="131889"/>
                </a:lnTo>
                <a:lnTo>
                  <a:pt x="32174" y="111058"/>
                </a:lnTo>
                <a:lnTo>
                  <a:pt x="39287" y="93895"/>
                </a:lnTo>
                <a:lnTo>
                  <a:pt x="51858" y="82245"/>
                </a:lnTo>
                <a:lnTo>
                  <a:pt x="70472" y="77952"/>
                </a:lnTo>
                <a:lnTo>
                  <a:pt x="129755" y="77952"/>
                </a:lnTo>
                <a:lnTo>
                  <a:pt x="129755" y="66967"/>
                </a:lnTo>
                <a:lnTo>
                  <a:pt x="100926" y="66967"/>
                </a:lnTo>
                <a:lnTo>
                  <a:pt x="93522" y="62849"/>
                </a:lnTo>
                <a:lnTo>
                  <a:pt x="85323" y="59523"/>
                </a:lnTo>
                <a:lnTo>
                  <a:pt x="75950" y="57299"/>
                </a:lnTo>
                <a:lnTo>
                  <a:pt x="65024" y="56489"/>
                </a:lnTo>
                <a:close/>
              </a:path>
              <a:path w="150495" h="198754">
                <a:moveTo>
                  <a:pt x="150431" y="176352"/>
                </a:moveTo>
                <a:lnTo>
                  <a:pt x="101193" y="176352"/>
                </a:lnTo>
                <a:lnTo>
                  <a:pt x="104787" y="186368"/>
                </a:lnTo>
                <a:lnTo>
                  <a:pt x="111161" y="192455"/>
                </a:lnTo>
                <a:lnTo>
                  <a:pt x="119219" y="195476"/>
                </a:lnTo>
                <a:lnTo>
                  <a:pt x="127863" y="196291"/>
                </a:lnTo>
                <a:lnTo>
                  <a:pt x="138188" y="196291"/>
                </a:lnTo>
                <a:lnTo>
                  <a:pt x="142265" y="195516"/>
                </a:lnTo>
                <a:lnTo>
                  <a:pt x="149885" y="192963"/>
                </a:lnTo>
                <a:lnTo>
                  <a:pt x="150431" y="190919"/>
                </a:lnTo>
                <a:lnTo>
                  <a:pt x="150431" y="176352"/>
                </a:lnTo>
                <a:close/>
              </a:path>
              <a:path w="150495" h="198754">
                <a:moveTo>
                  <a:pt x="129755" y="77952"/>
                </a:moveTo>
                <a:lnTo>
                  <a:pt x="70472" y="77952"/>
                </a:lnTo>
                <a:lnTo>
                  <a:pt x="79511" y="78715"/>
                </a:lnTo>
                <a:lnTo>
                  <a:pt x="87942" y="80795"/>
                </a:lnTo>
                <a:lnTo>
                  <a:pt x="95252" y="83883"/>
                </a:lnTo>
                <a:lnTo>
                  <a:pt x="100926" y="87668"/>
                </a:lnTo>
                <a:lnTo>
                  <a:pt x="100926" y="128562"/>
                </a:lnTo>
                <a:lnTo>
                  <a:pt x="97006" y="149301"/>
                </a:lnTo>
                <a:lnTo>
                  <a:pt x="89338" y="164530"/>
                </a:lnTo>
                <a:lnTo>
                  <a:pt x="77945" y="173912"/>
                </a:lnTo>
                <a:lnTo>
                  <a:pt x="62852" y="177114"/>
                </a:lnTo>
                <a:lnTo>
                  <a:pt x="100534" y="177114"/>
                </a:lnTo>
                <a:lnTo>
                  <a:pt x="101193" y="176352"/>
                </a:lnTo>
                <a:lnTo>
                  <a:pt x="150431" y="176352"/>
                </a:lnTo>
                <a:lnTo>
                  <a:pt x="150431" y="175844"/>
                </a:lnTo>
                <a:lnTo>
                  <a:pt x="132753" y="175844"/>
                </a:lnTo>
                <a:lnTo>
                  <a:pt x="130035" y="172770"/>
                </a:lnTo>
                <a:lnTo>
                  <a:pt x="129755" y="166382"/>
                </a:lnTo>
                <a:lnTo>
                  <a:pt x="129755" y="77952"/>
                </a:lnTo>
                <a:close/>
              </a:path>
              <a:path w="150495" h="198754">
                <a:moveTo>
                  <a:pt x="149352" y="174307"/>
                </a:moveTo>
                <a:lnTo>
                  <a:pt x="147167" y="174561"/>
                </a:lnTo>
                <a:lnTo>
                  <a:pt x="144183" y="174815"/>
                </a:lnTo>
                <a:lnTo>
                  <a:pt x="142824" y="175844"/>
                </a:lnTo>
                <a:lnTo>
                  <a:pt x="150431" y="175844"/>
                </a:lnTo>
                <a:lnTo>
                  <a:pt x="150431" y="174561"/>
                </a:lnTo>
                <a:lnTo>
                  <a:pt x="149352" y="174307"/>
                </a:lnTo>
                <a:close/>
              </a:path>
              <a:path w="150495" h="198754">
                <a:moveTo>
                  <a:pt x="128130" y="0"/>
                </a:moveTo>
                <a:lnTo>
                  <a:pt x="123240" y="0"/>
                </a:lnTo>
                <a:lnTo>
                  <a:pt x="83515" y="2044"/>
                </a:lnTo>
                <a:lnTo>
                  <a:pt x="79717" y="2311"/>
                </a:lnTo>
                <a:lnTo>
                  <a:pt x="78905" y="2819"/>
                </a:lnTo>
                <a:lnTo>
                  <a:pt x="78905" y="19685"/>
                </a:lnTo>
                <a:lnTo>
                  <a:pt x="79438" y="21729"/>
                </a:lnTo>
                <a:lnTo>
                  <a:pt x="83515" y="21983"/>
                </a:lnTo>
                <a:lnTo>
                  <a:pt x="92760" y="21983"/>
                </a:lnTo>
                <a:lnTo>
                  <a:pt x="98755" y="22237"/>
                </a:lnTo>
                <a:lnTo>
                  <a:pt x="100926" y="24536"/>
                </a:lnTo>
                <a:lnTo>
                  <a:pt x="100926" y="66967"/>
                </a:lnTo>
                <a:lnTo>
                  <a:pt x="129755" y="66967"/>
                </a:lnTo>
                <a:lnTo>
                  <a:pt x="129755" y="2044"/>
                </a:lnTo>
                <a:lnTo>
                  <a:pt x="128130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9905363" y="6312801"/>
            <a:ext cx="334012" cy="136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9069586" y="6245914"/>
            <a:ext cx="273391" cy="256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9646067" y="6296100"/>
            <a:ext cx="45988" cy="45988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562" y="0"/>
                </a:moveTo>
                <a:lnTo>
                  <a:pt x="0" y="32575"/>
                </a:lnTo>
                <a:lnTo>
                  <a:pt x="32562" y="65138"/>
                </a:lnTo>
                <a:lnTo>
                  <a:pt x="65138" y="32575"/>
                </a:lnTo>
                <a:lnTo>
                  <a:pt x="32562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1738330" y="6454155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74" y="287185"/>
                </a:moveTo>
                <a:lnTo>
                  <a:pt x="0" y="287185"/>
                </a:lnTo>
                <a:lnTo>
                  <a:pt x="0" y="0"/>
                </a:lnTo>
                <a:lnTo>
                  <a:pt x="304774" y="0"/>
                </a:lnTo>
                <a:lnTo>
                  <a:pt x="304774" y="28718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1524000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85"/>
                </a:moveTo>
                <a:lnTo>
                  <a:pt x="304825" y="287185"/>
                </a:lnTo>
                <a:lnTo>
                  <a:pt x="304825" y="0"/>
                </a:lnTo>
                <a:lnTo>
                  <a:pt x="0" y="0"/>
                </a:lnTo>
                <a:lnTo>
                  <a:pt x="0" y="287185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1952625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85"/>
                </a:lnTo>
                <a:lnTo>
                  <a:pt x="0" y="287185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1738330" y="6252291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0"/>
                </a:moveTo>
                <a:lnTo>
                  <a:pt x="304774" y="0"/>
                </a:lnTo>
                <a:lnTo>
                  <a:pt x="304774" y="287108"/>
                </a:lnTo>
                <a:lnTo>
                  <a:pt x="0" y="287108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1524000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97"/>
                </a:moveTo>
                <a:lnTo>
                  <a:pt x="304825" y="287197"/>
                </a:lnTo>
                <a:lnTo>
                  <a:pt x="304825" y="0"/>
                </a:lnTo>
                <a:lnTo>
                  <a:pt x="0" y="0"/>
                </a:lnTo>
                <a:lnTo>
                  <a:pt x="0" y="287197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1952625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97"/>
                </a:lnTo>
                <a:lnTo>
                  <a:pt x="0" y="287197"/>
                </a:lnTo>
                <a:lnTo>
                  <a:pt x="0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2166964" y="62522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61" y="287108"/>
                </a:moveTo>
                <a:lnTo>
                  <a:pt x="0" y="287108"/>
                </a:lnTo>
                <a:lnTo>
                  <a:pt x="0" y="0"/>
                </a:lnTo>
                <a:lnTo>
                  <a:pt x="304761" y="0"/>
                </a:lnTo>
                <a:lnTo>
                  <a:pt x="304761" y="287108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2166972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21"/>
                </a:moveTo>
                <a:lnTo>
                  <a:pt x="304761" y="287121"/>
                </a:lnTo>
                <a:lnTo>
                  <a:pt x="304761" y="0"/>
                </a:lnTo>
                <a:lnTo>
                  <a:pt x="0" y="0"/>
                </a:lnTo>
                <a:lnTo>
                  <a:pt x="0" y="287121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1738330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72"/>
                </a:moveTo>
                <a:lnTo>
                  <a:pt x="304774" y="287172"/>
                </a:lnTo>
                <a:lnTo>
                  <a:pt x="304774" y="0"/>
                </a:lnTo>
                <a:lnTo>
                  <a:pt x="0" y="0"/>
                </a:lnTo>
                <a:lnTo>
                  <a:pt x="0" y="287172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9572287" y="6502797"/>
            <a:ext cx="660761" cy="69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19DFD6E-7081-D448-A50D-26B5FFBAB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Research</a:t>
            </a:r>
            <a:endParaRPr lang="pl-PL" dirty="0"/>
          </a:p>
        </p:txBody>
      </p:sp>
      <p:pic>
        <p:nvPicPr>
          <p:cNvPr id="22" name="Obraz 21" descr="Obraz zawierający tekst&#10;&#10;Opis wygenerowany automatycznie">
            <a:extLst>
              <a:ext uri="{FF2B5EF4-FFF2-40B4-BE49-F238E27FC236}">
                <a16:creationId xmlns="" xmlns:a16="http://schemas.microsoft.com/office/drawing/2014/main" id="{1DCFF13E-7369-9C48-98EB-0C171CC0C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532" y="146044"/>
            <a:ext cx="7009582" cy="5303360"/>
          </a:xfrm>
          <a:prstGeom prst="rect">
            <a:avLst/>
          </a:prstGeom>
        </p:spPr>
      </p:pic>
      <p:pic>
        <p:nvPicPr>
          <p:cNvPr id="24" name="Obraz 23" descr="Obraz zawierający tekst&#10;&#10;Opis wygenerowany automatycznie">
            <a:extLst>
              <a:ext uri="{FF2B5EF4-FFF2-40B4-BE49-F238E27FC236}">
                <a16:creationId xmlns="" xmlns:a16="http://schemas.microsoft.com/office/drawing/2014/main" id="{549E8490-6497-9B4B-811A-DE0E52A83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0056" y="1535511"/>
            <a:ext cx="8071888" cy="391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5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394830" y="6312801"/>
            <a:ext cx="119211" cy="133499"/>
          </a:xfrm>
          <a:custGeom>
            <a:avLst/>
            <a:gdLst/>
            <a:ahLst/>
            <a:cxnLst/>
            <a:rect l="l" t="t" r="r" b="b"/>
            <a:pathLst>
              <a:path w="169545" h="189865">
                <a:moveTo>
                  <a:pt x="98729" y="0"/>
                </a:moveTo>
                <a:lnTo>
                  <a:pt x="56337" y="7061"/>
                </a:lnTo>
                <a:lnTo>
                  <a:pt x="25395" y="26968"/>
                </a:lnTo>
                <a:lnTo>
                  <a:pt x="6437" y="57800"/>
                </a:lnTo>
                <a:lnTo>
                  <a:pt x="0" y="97637"/>
                </a:lnTo>
                <a:lnTo>
                  <a:pt x="7236" y="138319"/>
                </a:lnTo>
                <a:lnTo>
                  <a:pt x="27705" y="167020"/>
                </a:lnTo>
                <a:lnTo>
                  <a:pt x="59546" y="184030"/>
                </a:lnTo>
                <a:lnTo>
                  <a:pt x="100901" y="189636"/>
                </a:lnTo>
                <a:lnTo>
                  <a:pt x="124276" y="188131"/>
                </a:lnTo>
                <a:lnTo>
                  <a:pt x="164820" y="176098"/>
                </a:lnTo>
                <a:lnTo>
                  <a:pt x="169456" y="172770"/>
                </a:lnTo>
                <a:lnTo>
                  <a:pt x="169456" y="166382"/>
                </a:lnTo>
                <a:lnTo>
                  <a:pt x="102539" y="166382"/>
                </a:lnTo>
                <a:lnTo>
                  <a:pt x="70375" y="161491"/>
                </a:lnTo>
                <a:lnTo>
                  <a:pt x="48413" y="147566"/>
                </a:lnTo>
                <a:lnTo>
                  <a:pt x="35836" y="125732"/>
                </a:lnTo>
                <a:lnTo>
                  <a:pt x="31826" y="97116"/>
                </a:lnTo>
                <a:lnTo>
                  <a:pt x="35615" y="67964"/>
                </a:lnTo>
                <a:lnTo>
                  <a:pt x="47666" y="43700"/>
                </a:lnTo>
                <a:lnTo>
                  <a:pt x="68998" y="27104"/>
                </a:lnTo>
                <a:lnTo>
                  <a:pt x="100634" y="20955"/>
                </a:lnTo>
                <a:lnTo>
                  <a:pt x="156378" y="20955"/>
                </a:lnTo>
                <a:lnTo>
                  <a:pt x="152660" y="15814"/>
                </a:lnTo>
                <a:lnTo>
                  <a:pt x="131664" y="4445"/>
                </a:lnTo>
                <a:lnTo>
                  <a:pt x="98729" y="0"/>
                </a:lnTo>
                <a:close/>
              </a:path>
              <a:path w="169545" h="189865">
                <a:moveTo>
                  <a:pt x="169456" y="151815"/>
                </a:moveTo>
                <a:lnTo>
                  <a:pt x="167817" y="151815"/>
                </a:lnTo>
                <a:lnTo>
                  <a:pt x="161289" y="154114"/>
                </a:lnTo>
                <a:lnTo>
                  <a:pt x="151229" y="157863"/>
                </a:lnTo>
                <a:lnTo>
                  <a:pt x="137929" y="161877"/>
                </a:lnTo>
                <a:lnTo>
                  <a:pt x="121622" y="165076"/>
                </a:lnTo>
                <a:lnTo>
                  <a:pt x="102539" y="166382"/>
                </a:lnTo>
                <a:lnTo>
                  <a:pt x="169456" y="166382"/>
                </a:lnTo>
                <a:lnTo>
                  <a:pt x="169456" y="151815"/>
                </a:lnTo>
                <a:close/>
              </a:path>
              <a:path w="169545" h="189865">
                <a:moveTo>
                  <a:pt x="156378" y="20955"/>
                </a:moveTo>
                <a:lnTo>
                  <a:pt x="100634" y="20955"/>
                </a:lnTo>
                <a:lnTo>
                  <a:pt x="112471" y="21690"/>
                </a:lnTo>
                <a:lnTo>
                  <a:pt x="122701" y="23768"/>
                </a:lnTo>
                <a:lnTo>
                  <a:pt x="131349" y="26998"/>
                </a:lnTo>
                <a:lnTo>
                  <a:pt x="138442" y="31191"/>
                </a:lnTo>
                <a:lnTo>
                  <a:pt x="132181" y="34251"/>
                </a:lnTo>
                <a:lnTo>
                  <a:pt x="127838" y="40132"/>
                </a:lnTo>
                <a:lnTo>
                  <a:pt x="127838" y="48044"/>
                </a:lnTo>
                <a:lnTo>
                  <a:pt x="129321" y="55626"/>
                </a:lnTo>
                <a:lnTo>
                  <a:pt x="133380" y="61337"/>
                </a:lnTo>
                <a:lnTo>
                  <a:pt x="139427" y="64939"/>
                </a:lnTo>
                <a:lnTo>
                  <a:pt x="146875" y="66192"/>
                </a:lnTo>
                <a:lnTo>
                  <a:pt x="154381" y="64931"/>
                </a:lnTo>
                <a:lnTo>
                  <a:pt x="160816" y="61274"/>
                </a:lnTo>
                <a:lnTo>
                  <a:pt x="165313" y="55412"/>
                </a:lnTo>
                <a:lnTo>
                  <a:pt x="167004" y="47536"/>
                </a:lnTo>
                <a:lnTo>
                  <a:pt x="163759" y="31161"/>
                </a:lnTo>
                <a:lnTo>
                  <a:pt x="156378" y="2095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9521266" y="6306879"/>
            <a:ext cx="116086" cy="138410"/>
          </a:xfrm>
          <a:custGeom>
            <a:avLst/>
            <a:gdLst/>
            <a:ahLst/>
            <a:cxnLst/>
            <a:rect l="l" t="t" r="r" b="b"/>
            <a:pathLst>
              <a:path w="165100" h="196850">
                <a:moveTo>
                  <a:pt x="139628" y="78968"/>
                </a:moveTo>
                <a:lnTo>
                  <a:pt x="89496" y="78968"/>
                </a:lnTo>
                <a:lnTo>
                  <a:pt x="101294" y="80884"/>
                </a:lnTo>
                <a:lnTo>
                  <a:pt x="109220" y="86250"/>
                </a:lnTo>
                <a:lnTo>
                  <a:pt x="113678" y="94490"/>
                </a:lnTo>
                <a:lnTo>
                  <a:pt x="115074" y="105029"/>
                </a:lnTo>
                <a:lnTo>
                  <a:pt x="115074" y="170459"/>
                </a:lnTo>
                <a:lnTo>
                  <a:pt x="117522" y="183593"/>
                </a:lnTo>
                <a:lnTo>
                  <a:pt x="123845" y="191549"/>
                </a:lnTo>
                <a:lnTo>
                  <a:pt x="132514" y="195478"/>
                </a:lnTo>
                <a:lnTo>
                  <a:pt x="141998" y="196532"/>
                </a:lnTo>
                <a:lnTo>
                  <a:pt x="152336" y="196532"/>
                </a:lnTo>
                <a:lnTo>
                  <a:pt x="164579" y="176085"/>
                </a:lnTo>
                <a:lnTo>
                  <a:pt x="146621" y="176085"/>
                </a:lnTo>
                <a:lnTo>
                  <a:pt x="143903" y="172504"/>
                </a:lnTo>
                <a:lnTo>
                  <a:pt x="143903" y="100939"/>
                </a:lnTo>
                <a:lnTo>
                  <a:pt x="140566" y="80370"/>
                </a:lnTo>
                <a:lnTo>
                  <a:pt x="139628" y="78968"/>
                </a:lnTo>
                <a:close/>
              </a:path>
              <a:path w="165100" h="196850">
                <a:moveTo>
                  <a:pt x="75082" y="175577"/>
                </a:moveTo>
                <a:lnTo>
                  <a:pt x="812" y="175577"/>
                </a:lnTo>
                <a:lnTo>
                  <a:pt x="0" y="176593"/>
                </a:lnTo>
                <a:lnTo>
                  <a:pt x="0" y="194233"/>
                </a:lnTo>
                <a:lnTo>
                  <a:pt x="1104" y="195249"/>
                </a:lnTo>
                <a:lnTo>
                  <a:pt x="74815" y="195249"/>
                </a:lnTo>
                <a:lnTo>
                  <a:pt x="75895" y="194233"/>
                </a:lnTo>
                <a:lnTo>
                  <a:pt x="75895" y="176593"/>
                </a:lnTo>
                <a:lnTo>
                  <a:pt x="75082" y="175577"/>
                </a:lnTo>
                <a:close/>
              </a:path>
              <a:path w="165100" h="196850">
                <a:moveTo>
                  <a:pt x="163499" y="174548"/>
                </a:moveTo>
                <a:lnTo>
                  <a:pt x="161315" y="174802"/>
                </a:lnTo>
                <a:lnTo>
                  <a:pt x="158318" y="175056"/>
                </a:lnTo>
                <a:lnTo>
                  <a:pt x="156959" y="176085"/>
                </a:lnTo>
                <a:lnTo>
                  <a:pt x="164579" y="176085"/>
                </a:lnTo>
                <a:lnTo>
                  <a:pt x="164579" y="174802"/>
                </a:lnTo>
                <a:lnTo>
                  <a:pt x="163499" y="174548"/>
                </a:lnTo>
                <a:close/>
              </a:path>
              <a:path w="165100" h="196850">
                <a:moveTo>
                  <a:pt x="51142" y="0"/>
                </a:moveTo>
                <a:lnTo>
                  <a:pt x="45974" y="0"/>
                </a:lnTo>
                <a:lnTo>
                  <a:pt x="6261" y="2286"/>
                </a:lnTo>
                <a:lnTo>
                  <a:pt x="2451" y="2552"/>
                </a:lnTo>
                <a:lnTo>
                  <a:pt x="1638" y="3060"/>
                </a:lnTo>
                <a:lnTo>
                  <a:pt x="1638" y="19672"/>
                </a:lnTo>
                <a:lnTo>
                  <a:pt x="2184" y="21717"/>
                </a:lnTo>
                <a:lnTo>
                  <a:pt x="6261" y="21971"/>
                </a:lnTo>
                <a:lnTo>
                  <a:pt x="15519" y="22225"/>
                </a:lnTo>
                <a:lnTo>
                  <a:pt x="20942" y="22479"/>
                </a:lnTo>
                <a:lnTo>
                  <a:pt x="23126" y="24269"/>
                </a:lnTo>
                <a:lnTo>
                  <a:pt x="23672" y="29641"/>
                </a:lnTo>
                <a:lnTo>
                  <a:pt x="23672" y="166624"/>
                </a:lnTo>
                <a:lnTo>
                  <a:pt x="23126" y="174294"/>
                </a:lnTo>
                <a:lnTo>
                  <a:pt x="19596" y="175577"/>
                </a:lnTo>
                <a:lnTo>
                  <a:pt x="56045" y="175577"/>
                </a:lnTo>
                <a:lnTo>
                  <a:pt x="52768" y="174294"/>
                </a:lnTo>
                <a:lnTo>
                  <a:pt x="52501" y="166624"/>
                </a:lnTo>
                <a:lnTo>
                  <a:pt x="52501" y="131356"/>
                </a:lnTo>
                <a:lnTo>
                  <a:pt x="55108" y="109154"/>
                </a:lnTo>
                <a:lnTo>
                  <a:pt x="62126" y="92703"/>
                </a:lnTo>
                <a:lnTo>
                  <a:pt x="73581" y="82482"/>
                </a:lnTo>
                <a:lnTo>
                  <a:pt x="88346" y="79222"/>
                </a:lnTo>
                <a:lnTo>
                  <a:pt x="52501" y="79222"/>
                </a:lnTo>
                <a:lnTo>
                  <a:pt x="52501" y="2032"/>
                </a:lnTo>
                <a:lnTo>
                  <a:pt x="51142" y="0"/>
                </a:lnTo>
                <a:close/>
              </a:path>
              <a:path w="165100" h="196850">
                <a:moveTo>
                  <a:pt x="99288" y="56222"/>
                </a:moveTo>
                <a:lnTo>
                  <a:pt x="84441" y="57587"/>
                </a:lnTo>
                <a:lnTo>
                  <a:pt x="71304" y="61779"/>
                </a:lnTo>
                <a:lnTo>
                  <a:pt x="60462" y="68942"/>
                </a:lnTo>
                <a:lnTo>
                  <a:pt x="52501" y="79222"/>
                </a:lnTo>
                <a:lnTo>
                  <a:pt x="88346" y="79222"/>
                </a:lnTo>
                <a:lnTo>
                  <a:pt x="89496" y="78968"/>
                </a:lnTo>
                <a:lnTo>
                  <a:pt x="139628" y="78968"/>
                </a:lnTo>
                <a:lnTo>
                  <a:pt x="131287" y="66508"/>
                </a:lnTo>
                <a:lnTo>
                  <a:pt x="117162" y="58682"/>
                </a:lnTo>
                <a:lnTo>
                  <a:pt x="99288" y="56222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9645232" y="6348205"/>
            <a:ext cx="53578" cy="95994"/>
          </a:xfrm>
          <a:custGeom>
            <a:avLst/>
            <a:gdLst/>
            <a:ahLst/>
            <a:cxnLst/>
            <a:rect l="l" t="t" r="r" b="b"/>
            <a:pathLst>
              <a:path w="76200" h="136525">
                <a:moveTo>
                  <a:pt x="75082" y="116801"/>
                </a:moveTo>
                <a:lnTo>
                  <a:pt x="546" y="116801"/>
                </a:lnTo>
                <a:lnTo>
                  <a:pt x="0" y="117817"/>
                </a:lnTo>
                <a:lnTo>
                  <a:pt x="0" y="135458"/>
                </a:lnTo>
                <a:lnTo>
                  <a:pt x="1092" y="136474"/>
                </a:lnTo>
                <a:lnTo>
                  <a:pt x="74523" y="136474"/>
                </a:lnTo>
                <a:lnTo>
                  <a:pt x="75895" y="135458"/>
                </a:lnTo>
                <a:lnTo>
                  <a:pt x="75895" y="117817"/>
                </a:lnTo>
                <a:lnTo>
                  <a:pt x="75082" y="116801"/>
                </a:lnTo>
                <a:close/>
              </a:path>
              <a:path w="76200" h="136525">
                <a:moveTo>
                  <a:pt x="50863" y="0"/>
                </a:moveTo>
                <a:lnTo>
                  <a:pt x="45973" y="0"/>
                </a:lnTo>
                <a:lnTo>
                  <a:pt x="2451" y="2552"/>
                </a:lnTo>
                <a:lnTo>
                  <a:pt x="1358" y="3060"/>
                </a:lnTo>
                <a:lnTo>
                  <a:pt x="1358" y="19672"/>
                </a:lnTo>
                <a:lnTo>
                  <a:pt x="1904" y="21729"/>
                </a:lnTo>
                <a:lnTo>
                  <a:pt x="6261" y="21983"/>
                </a:lnTo>
                <a:lnTo>
                  <a:pt x="15506" y="22237"/>
                </a:lnTo>
                <a:lnTo>
                  <a:pt x="20942" y="22491"/>
                </a:lnTo>
                <a:lnTo>
                  <a:pt x="23126" y="24282"/>
                </a:lnTo>
                <a:lnTo>
                  <a:pt x="23393" y="29654"/>
                </a:lnTo>
                <a:lnTo>
                  <a:pt x="23393" y="115265"/>
                </a:lnTo>
                <a:lnTo>
                  <a:pt x="20408" y="116801"/>
                </a:lnTo>
                <a:lnTo>
                  <a:pt x="55232" y="116801"/>
                </a:lnTo>
                <a:lnTo>
                  <a:pt x="52235" y="115265"/>
                </a:lnTo>
                <a:lnTo>
                  <a:pt x="52235" y="2044"/>
                </a:lnTo>
                <a:lnTo>
                  <a:pt x="50863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9704142" y="6307050"/>
            <a:ext cx="53578" cy="137517"/>
          </a:xfrm>
          <a:custGeom>
            <a:avLst/>
            <a:gdLst/>
            <a:ahLst/>
            <a:cxnLst/>
            <a:rect l="l" t="t" r="r" b="b"/>
            <a:pathLst>
              <a:path w="76200" h="195579">
                <a:moveTo>
                  <a:pt x="75082" y="175336"/>
                </a:moveTo>
                <a:lnTo>
                  <a:pt x="825" y="175336"/>
                </a:lnTo>
                <a:lnTo>
                  <a:pt x="0" y="176352"/>
                </a:lnTo>
                <a:lnTo>
                  <a:pt x="0" y="193979"/>
                </a:lnTo>
                <a:lnTo>
                  <a:pt x="1104" y="195008"/>
                </a:lnTo>
                <a:lnTo>
                  <a:pt x="74815" y="195008"/>
                </a:lnTo>
                <a:lnTo>
                  <a:pt x="75907" y="193979"/>
                </a:lnTo>
                <a:lnTo>
                  <a:pt x="75907" y="176352"/>
                </a:lnTo>
                <a:lnTo>
                  <a:pt x="75082" y="175336"/>
                </a:lnTo>
                <a:close/>
              </a:path>
              <a:path w="76200" h="195579">
                <a:moveTo>
                  <a:pt x="51142" y="0"/>
                </a:moveTo>
                <a:lnTo>
                  <a:pt x="45973" y="0"/>
                </a:lnTo>
                <a:lnTo>
                  <a:pt x="6273" y="2044"/>
                </a:lnTo>
                <a:lnTo>
                  <a:pt x="2451" y="2311"/>
                </a:lnTo>
                <a:lnTo>
                  <a:pt x="1638" y="2819"/>
                </a:lnTo>
                <a:lnTo>
                  <a:pt x="1638" y="19684"/>
                </a:lnTo>
                <a:lnTo>
                  <a:pt x="2184" y="21729"/>
                </a:lnTo>
                <a:lnTo>
                  <a:pt x="6273" y="21983"/>
                </a:lnTo>
                <a:lnTo>
                  <a:pt x="15519" y="21983"/>
                </a:lnTo>
                <a:lnTo>
                  <a:pt x="21501" y="22237"/>
                </a:lnTo>
                <a:lnTo>
                  <a:pt x="23685" y="24536"/>
                </a:lnTo>
                <a:lnTo>
                  <a:pt x="23685" y="173786"/>
                </a:lnTo>
                <a:lnTo>
                  <a:pt x="20408" y="175336"/>
                </a:lnTo>
                <a:lnTo>
                  <a:pt x="55511" y="175336"/>
                </a:lnTo>
                <a:lnTo>
                  <a:pt x="52514" y="173786"/>
                </a:lnTo>
                <a:lnTo>
                  <a:pt x="52514" y="2044"/>
                </a:lnTo>
                <a:lnTo>
                  <a:pt x="51142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9767457" y="6307050"/>
            <a:ext cx="105817" cy="139750"/>
          </a:xfrm>
          <a:custGeom>
            <a:avLst/>
            <a:gdLst/>
            <a:ahLst/>
            <a:cxnLst/>
            <a:rect l="l" t="t" r="r" b="b"/>
            <a:pathLst>
              <a:path w="150495" h="198754">
                <a:moveTo>
                  <a:pt x="65024" y="56489"/>
                </a:moveTo>
                <a:lnTo>
                  <a:pt x="37536" y="61740"/>
                </a:lnTo>
                <a:lnTo>
                  <a:pt x="17110" y="76839"/>
                </a:lnTo>
                <a:lnTo>
                  <a:pt x="4384" y="100804"/>
                </a:lnTo>
                <a:lnTo>
                  <a:pt x="0" y="132651"/>
                </a:lnTo>
                <a:lnTo>
                  <a:pt x="4186" y="162645"/>
                </a:lnTo>
                <a:lnTo>
                  <a:pt x="15924" y="183027"/>
                </a:lnTo>
                <a:lnTo>
                  <a:pt x="33984" y="194639"/>
                </a:lnTo>
                <a:lnTo>
                  <a:pt x="57137" y="198323"/>
                </a:lnTo>
                <a:lnTo>
                  <a:pt x="69759" y="197190"/>
                </a:lnTo>
                <a:lnTo>
                  <a:pt x="81618" y="193471"/>
                </a:lnTo>
                <a:lnTo>
                  <a:pt x="92250" y="186686"/>
                </a:lnTo>
                <a:lnTo>
                  <a:pt x="100534" y="177114"/>
                </a:lnTo>
                <a:lnTo>
                  <a:pt x="62852" y="177114"/>
                </a:lnTo>
                <a:lnTo>
                  <a:pt x="47721" y="173712"/>
                </a:lnTo>
                <a:lnTo>
                  <a:pt x="37515" y="164274"/>
                </a:lnTo>
                <a:lnTo>
                  <a:pt x="31748" y="149950"/>
                </a:lnTo>
                <a:lnTo>
                  <a:pt x="29933" y="131889"/>
                </a:lnTo>
                <a:lnTo>
                  <a:pt x="32174" y="111058"/>
                </a:lnTo>
                <a:lnTo>
                  <a:pt x="39287" y="93895"/>
                </a:lnTo>
                <a:lnTo>
                  <a:pt x="51858" y="82245"/>
                </a:lnTo>
                <a:lnTo>
                  <a:pt x="70472" y="77952"/>
                </a:lnTo>
                <a:lnTo>
                  <a:pt x="129755" y="77952"/>
                </a:lnTo>
                <a:lnTo>
                  <a:pt x="129755" y="66967"/>
                </a:lnTo>
                <a:lnTo>
                  <a:pt x="100926" y="66967"/>
                </a:lnTo>
                <a:lnTo>
                  <a:pt x="93522" y="62849"/>
                </a:lnTo>
                <a:lnTo>
                  <a:pt x="85323" y="59523"/>
                </a:lnTo>
                <a:lnTo>
                  <a:pt x="75950" y="57299"/>
                </a:lnTo>
                <a:lnTo>
                  <a:pt x="65024" y="56489"/>
                </a:lnTo>
                <a:close/>
              </a:path>
              <a:path w="150495" h="198754">
                <a:moveTo>
                  <a:pt x="150431" y="176352"/>
                </a:moveTo>
                <a:lnTo>
                  <a:pt x="101193" y="176352"/>
                </a:lnTo>
                <a:lnTo>
                  <a:pt x="104787" y="186368"/>
                </a:lnTo>
                <a:lnTo>
                  <a:pt x="111161" y="192455"/>
                </a:lnTo>
                <a:lnTo>
                  <a:pt x="119219" y="195476"/>
                </a:lnTo>
                <a:lnTo>
                  <a:pt x="127863" y="196291"/>
                </a:lnTo>
                <a:lnTo>
                  <a:pt x="138188" y="196291"/>
                </a:lnTo>
                <a:lnTo>
                  <a:pt x="142265" y="195516"/>
                </a:lnTo>
                <a:lnTo>
                  <a:pt x="149885" y="192963"/>
                </a:lnTo>
                <a:lnTo>
                  <a:pt x="150431" y="190919"/>
                </a:lnTo>
                <a:lnTo>
                  <a:pt x="150431" y="176352"/>
                </a:lnTo>
                <a:close/>
              </a:path>
              <a:path w="150495" h="198754">
                <a:moveTo>
                  <a:pt x="129755" y="77952"/>
                </a:moveTo>
                <a:lnTo>
                  <a:pt x="70472" y="77952"/>
                </a:lnTo>
                <a:lnTo>
                  <a:pt x="79511" y="78715"/>
                </a:lnTo>
                <a:lnTo>
                  <a:pt x="87942" y="80795"/>
                </a:lnTo>
                <a:lnTo>
                  <a:pt x="95252" y="83883"/>
                </a:lnTo>
                <a:lnTo>
                  <a:pt x="100926" y="87668"/>
                </a:lnTo>
                <a:lnTo>
                  <a:pt x="100926" y="128562"/>
                </a:lnTo>
                <a:lnTo>
                  <a:pt x="97006" y="149301"/>
                </a:lnTo>
                <a:lnTo>
                  <a:pt x="89338" y="164530"/>
                </a:lnTo>
                <a:lnTo>
                  <a:pt x="77945" y="173912"/>
                </a:lnTo>
                <a:lnTo>
                  <a:pt x="62852" y="177114"/>
                </a:lnTo>
                <a:lnTo>
                  <a:pt x="100534" y="177114"/>
                </a:lnTo>
                <a:lnTo>
                  <a:pt x="101193" y="176352"/>
                </a:lnTo>
                <a:lnTo>
                  <a:pt x="150431" y="176352"/>
                </a:lnTo>
                <a:lnTo>
                  <a:pt x="150431" y="175844"/>
                </a:lnTo>
                <a:lnTo>
                  <a:pt x="132753" y="175844"/>
                </a:lnTo>
                <a:lnTo>
                  <a:pt x="130035" y="172770"/>
                </a:lnTo>
                <a:lnTo>
                  <a:pt x="129755" y="166382"/>
                </a:lnTo>
                <a:lnTo>
                  <a:pt x="129755" y="77952"/>
                </a:lnTo>
                <a:close/>
              </a:path>
              <a:path w="150495" h="198754">
                <a:moveTo>
                  <a:pt x="149352" y="174307"/>
                </a:moveTo>
                <a:lnTo>
                  <a:pt x="147167" y="174561"/>
                </a:lnTo>
                <a:lnTo>
                  <a:pt x="144183" y="174815"/>
                </a:lnTo>
                <a:lnTo>
                  <a:pt x="142824" y="175844"/>
                </a:lnTo>
                <a:lnTo>
                  <a:pt x="150431" y="175844"/>
                </a:lnTo>
                <a:lnTo>
                  <a:pt x="150431" y="174561"/>
                </a:lnTo>
                <a:lnTo>
                  <a:pt x="149352" y="174307"/>
                </a:lnTo>
                <a:close/>
              </a:path>
              <a:path w="150495" h="198754">
                <a:moveTo>
                  <a:pt x="128130" y="0"/>
                </a:moveTo>
                <a:lnTo>
                  <a:pt x="123240" y="0"/>
                </a:lnTo>
                <a:lnTo>
                  <a:pt x="83515" y="2044"/>
                </a:lnTo>
                <a:lnTo>
                  <a:pt x="79717" y="2311"/>
                </a:lnTo>
                <a:lnTo>
                  <a:pt x="78905" y="2819"/>
                </a:lnTo>
                <a:lnTo>
                  <a:pt x="78905" y="19685"/>
                </a:lnTo>
                <a:lnTo>
                  <a:pt x="79438" y="21729"/>
                </a:lnTo>
                <a:lnTo>
                  <a:pt x="83515" y="21983"/>
                </a:lnTo>
                <a:lnTo>
                  <a:pt x="92760" y="21983"/>
                </a:lnTo>
                <a:lnTo>
                  <a:pt x="98755" y="22237"/>
                </a:lnTo>
                <a:lnTo>
                  <a:pt x="100926" y="24536"/>
                </a:lnTo>
                <a:lnTo>
                  <a:pt x="100926" y="66967"/>
                </a:lnTo>
                <a:lnTo>
                  <a:pt x="129755" y="66967"/>
                </a:lnTo>
                <a:lnTo>
                  <a:pt x="129755" y="2044"/>
                </a:lnTo>
                <a:lnTo>
                  <a:pt x="128130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9905363" y="6312801"/>
            <a:ext cx="334012" cy="136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9069586" y="6245914"/>
            <a:ext cx="273391" cy="256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9646067" y="6296100"/>
            <a:ext cx="45988" cy="45988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562" y="0"/>
                </a:moveTo>
                <a:lnTo>
                  <a:pt x="0" y="32575"/>
                </a:lnTo>
                <a:lnTo>
                  <a:pt x="32562" y="65138"/>
                </a:lnTo>
                <a:lnTo>
                  <a:pt x="65138" y="32575"/>
                </a:lnTo>
                <a:lnTo>
                  <a:pt x="32562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1738330" y="6454155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74" y="287185"/>
                </a:moveTo>
                <a:lnTo>
                  <a:pt x="0" y="287185"/>
                </a:lnTo>
                <a:lnTo>
                  <a:pt x="0" y="0"/>
                </a:lnTo>
                <a:lnTo>
                  <a:pt x="304774" y="0"/>
                </a:lnTo>
                <a:lnTo>
                  <a:pt x="304774" y="28718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1524000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85"/>
                </a:moveTo>
                <a:lnTo>
                  <a:pt x="304825" y="287185"/>
                </a:lnTo>
                <a:lnTo>
                  <a:pt x="304825" y="0"/>
                </a:lnTo>
                <a:lnTo>
                  <a:pt x="0" y="0"/>
                </a:lnTo>
                <a:lnTo>
                  <a:pt x="0" y="287185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1952625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85"/>
                </a:lnTo>
                <a:lnTo>
                  <a:pt x="0" y="287185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1738330" y="6252291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0"/>
                </a:moveTo>
                <a:lnTo>
                  <a:pt x="304774" y="0"/>
                </a:lnTo>
                <a:lnTo>
                  <a:pt x="304774" y="287108"/>
                </a:lnTo>
                <a:lnTo>
                  <a:pt x="0" y="287108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1524000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97"/>
                </a:moveTo>
                <a:lnTo>
                  <a:pt x="304825" y="287197"/>
                </a:lnTo>
                <a:lnTo>
                  <a:pt x="304825" y="0"/>
                </a:lnTo>
                <a:lnTo>
                  <a:pt x="0" y="0"/>
                </a:lnTo>
                <a:lnTo>
                  <a:pt x="0" y="287197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1952625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97"/>
                </a:lnTo>
                <a:lnTo>
                  <a:pt x="0" y="287197"/>
                </a:lnTo>
                <a:lnTo>
                  <a:pt x="0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2166964" y="62522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61" y="287108"/>
                </a:moveTo>
                <a:lnTo>
                  <a:pt x="0" y="287108"/>
                </a:lnTo>
                <a:lnTo>
                  <a:pt x="0" y="0"/>
                </a:lnTo>
                <a:lnTo>
                  <a:pt x="304761" y="0"/>
                </a:lnTo>
                <a:lnTo>
                  <a:pt x="304761" y="287108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2166972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21"/>
                </a:moveTo>
                <a:lnTo>
                  <a:pt x="304761" y="287121"/>
                </a:lnTo>
                <a:lnTo>
                  <a:pt x="304761" y="0"/>
                </a:lnTo>
                <a:lnTo>
                  <a:pt x="0" y="0"/>
                </a:lnTo>
                <a:lnTo>
                  <a:pt x="0" y="287121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1738330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72"/>
                </a:moveTo>
                <a:lnTo>
                  <a:pt x="304774" y="287172"/>
                </a:lnTo>
                <a:lnTo>
                  <a:pt x="304774" y="0"/>
                </a:lnTo>
                <a:lnTo>
                  <a:pt x="0" y="0"/>
                </a:lnTo>
                <a:lnTo>
                  <a:pt x="0" y="287172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9572287" y="6502797"/>
            <a:ext cx="660761" cy="69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19DFD6E-7081-D448-A50D-26B5FFBAB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Safeguarding</a:t>
            </a:r>
            <a:endParaRPr lang="pl-PL" dirty="0"/>
          </a:p>
        </p:txBody>
      </p:sp>
      <p:pic>
        <p:nvPicPr>
          <p:cNvPr id="23" name="Obraz 22" descr="Obraz zawierający tekst&#10;&#10;Opis wygenerowany automatycznie">
            <a:extLst>
              <a:ext uri="{FF2B5EF4-FFF2-40B4-BE49-F238E27FC236}">
                <a16:creationId xmlns="" xmlns:a16="http://schemas.microsoft.com/office/drawing/2014/main" id="{6595F32A-EFE1-E24B-AC82-E2E5901B2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650" y="282323"/>
            <a:ext cx="7166344" cy="5662615"/>
          </a:xfrm>
          <a:prstGeom prst="rect">
            <a:avLst/>
          </a:prstGeom>
        </p:spPr>
      </p:pic>
      <p:pic>
        <p:nvPicPr>
          <p:cNvPr id="26" name="Obraz 25" descr="Obraz zawierający tekst, wewnątrz, zrzut ekranu&#10;&#10;Opis wygenerowany automatycznie">
            <a:extLst>
              <a:ext uri="{FF2B5EF4-FFF2-40B4-BE49-F238E27FC236}">
                <a16:creationId xmlns="" xmlns:a16="http://schemas.microsoft.com/office/drawing/2014/main" id="{738A8DDB-7066-F84A-BFF4-6AFD267F6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347994"/>
            <a:ext cx="9036073" cy="416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1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394830" y="6312801"/>
            <a:ext cx="119211" cy="133499"/>
          </a:xfrm>
          <a:custGeom>
            <a:avLst/>
            <a:gdLst/>
            <a:ahLst/>
            <a:cxnLst/>
            <a:rect l="l" t="t" r="r" b="b"/>
            <a:pathLst>
              <a:path w="169545" h="189865">
                <a:moveTo>
                  <a:pt x="98729" y="0"/>
                </a:moveTo>
                <a:lnTo>
                  <a:pt x="56337" y="7061"/>
                </a:lnTo>
                <a:lnTo>
                  <a:pt x="25395" y="26968"/>
                </a:lnTo>
                <a:lnTo>
                  <a:pt x="6437" y="57800"/>
                </a:lnTo>
                <a:lnTo>
                  <a:pt x="0" y="97637"/>
                </a:lnTo>
                <a:lnTo>
                  <a:pt x="7236" y="138319"/>
                </a:lnTo>
                <a:lnTo>
                  <a:pt x="27705" y="167020"/>
                </a:lnTo>
                <a:lnTo>
                  <a:pt x="59546" y="184030"/>
                </a:lnTo>
                <a:lnTo>
                  <a:pt x="100901" y="189636"/>
                </a:lnTo>
                <a:lnTo>
                  <a:pt x="124276" y="188131"/>
                </a:lnTo>
                <a:lnTo>
                  <a:pt x="164820" y="176098"/>
                </a:lnTo>
                <a:lnTo>
                  <a:pt x="169456" y="172770"/>
                </a:lnTo>
                <a:lnTo>
                  <a:pt x="169456" y="166382"/>
                </a:lnTo>
                <a:lnTo>
                  <a:pt x="102539" y="166382"/>
                </a:lnTo>
                <a:lnTo>
                  <a:pt x="70375" y="161491"/>
                </a:lnTo>
                <a:lnTo>
                  <a:pt x="48413" y="147566"/>
                </a:lnTo>
                <a:lnTo>
                  <a:pt x="35836" y="125732"/>
                </a:lnTo>
                <a:lnTo>
                  <a:pt x="31826" y="97116"/>
                </a:lnTo>
                <a:lnTo>
                  <a:pt x="35615" y="67964"/>
                </a:lnTo>
                <a:lnTo>
                  <a:pt x="47666" y="43700"/>
                </a:lnTo>
                <a:lnTo>
                  <a:pt x="68998" y="27104"/>
                </a:lnTo>
                <a:lnTo>
                  <a:pt x="100634" y="20955"/>
                </a:lnTo>
                <a:lnTo>
                  <a:pt x="156378" y="20955"/>
                </a:lnTo>
                <a:lnTo>
                  <a:pt x="152660" y="15814"/>
                </a:lnTo>
                <a:lnTo>
                  <a:pt x="131664" y="4445"/>
                </a:lnTo>
                <a:lnTo>
                  <a:pt x="98729" y="0"/>
                </a:lnTo>
                <a:close/>
              </a:path>
              <a:path w="169545" h="189865">
                <a:moveTo>
                  <a:pt x="169456" y="151815"/>
                </a:moveTo>
                <a:lnTo>
                  <a:pt x="167817" y="151815"/>
                </a:lnTo>
                <a:lnTo>
                  <a:pt x="161289" y="154114"/>
                </a:lnTo>
                <a:lnTo>
                  <a:pt x="151229" y="157863"/>
                </a:lnTo>
                <a:lnTo>
                  <a:pt x="137929" y="161877"/>
                </a:lnTo>
                <a:lnTo>
                  <a:pt x="121622" y="165076"/>
                </a:lnTo>
                <a:lnTo>
                  <a:pt x="102539" y="166382"/>
                </a:lnTo>
                <a:lnTo>
                  <a:pt x="169456" y="166382"/>
                </a:lnTo>
                <a:lnTo>
                  <a:pt x="169456" y="151815"/>
                </a:lnTo>
                <a:close/>
              </a:path>
              <a:path w="169545" h="189865">
                <a:moveTo>
                  <a:pt x="156378" y="20955"/>
                </a:moveTo>
                <a:lnTo>
                  <a:pt x="100634" y="20955"/>
                </a:lnTo>
                <a:lnTo>
                  <a:pt x="112471" y="21690"/>
                </a:lnTo>
                <a:lnTo>
                  <a:pt x="122701" y="23768"/>
                </a:lnTo>
                <a:lnTo>
                  <a:pt x="131349" y="26998"/>
                </a:lnTo>
                <a:lnTo>
                  <a:pt x="138442" y="31191"/>
                </a:lnTo>
                <a:lnTo>
                  <a:pt x="132181" y="34251"/>
                </a:lnTo>
                <a:lnTo>
                  <a:pt x="127838" y="40132"/>
                </a:lnTo>
                <a:lnTo>
                  <a:pt x="127838" y="48044"/>
                </a:lnTo>
                <a:lnTo>
                  <a:pt x="129321" y="55626"/>
                </a:lnTo>
                <a:lnTo>
                  <a:pt x="133380" y="61337"/>
                </a:lnTo>
                <a:lnTo>
                  <a:pt x="139427" y="64939"/>
                </a:lnTo>
                <a:lnTo>
                  <a:pt x="146875" y="66192"/>
                </a:lnTo>
                <a:lnTo>
                  <a:pt x="154381" y="64931"/>
                </a:lnTo>
                <a:lnTo>
                  <a:pt x="160816" y="61274"/>
                </a:lnTo>
                <a:lnTo>
                  <a:pt x="165313" y="55412"/>
                </a:lnTo>
                <a:lnTo>
                  <a:pt x="167004" y="47536"/>
                </a:lnTo>
                <a:lnTo>
                  <a:pt x="163759" y="31161"/>
                </a:lnTo>
                <a:lnTo>
                  <a:pt x="156378" y="2095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9521266" y="6306879"/>
            <a:ext cx="116086" cy="138410"/>
          </a:xfrm>
          <a:custGeom>
            <a:avLst/>
            <a:gdLst/>
            <a:ahLst/>
            <a:cxnLst/>
            <a:rect l="l" t="t" r="r" b="b"/>
            <a:pathLst>
              <a:path w="165100" h="196850">
                <a:moveTo>
                  <a:pt x="139628" y="78968"/>
                </a:moveTo>
                <a:lnTo>
                  <a:pt x="89496" y="78968"/>
                </a:lnTo>
                <a:lnTo>
                  <a:pt x="101294" y="80884"/>
                </a:lnTo>
                <a:lnTo>
                  <a:pt x="109220" y="86250"/>
                </a:lnTo>
                <a:lnTo>
                  <a:pt x="113678" y="94490"/>
                </a:lnTo>
                <a:lnTo>
                  <a:pt x="115074" y="105029"/>
                </a:lnTo>
                <a:lnTo>
                  <a:pt x="115074" y="170459"/>
                </a:lnTo>
                <a:lnTo>
                  <a:pt x="117522" y="183593"/>
                </a:lnTo>
                <a:lnTo>
                  <a:pt x="123845" y="191549"/>
                </a:lnTo>
                <a:lnTo>
                  <a:pt x="132514" y="195478"/>
                </a:lnTo>
                <a:lnTo>
                  <a:pt x="141998" y="196532"/>
                </a:lnTo>
                <a:lnTo>
                  <a:pt x="152336" y="196532"/>
                </a:lnTo>
                <a:lnTo>
                  <a:pt x="164579" y="176085"/>
                </a:lnTo>
                <a:lnTo>
                  <a:pt x="146621" y="176085"/>
                </a:lnTo>
                <a:lnTo>
                  <a:pt x="143903" y="172504"/>
                </a:lnTo>
                <a:lnTo>
                  <a:pt x="143903" y="100939"/>
                </a:lnTo>
                <a:lnTo>
                  <a:pt x="140566" y="80370"/>
                </a:lnTo>
                <a:lnTo>
                  <a:pt x="139628" y="78968"/>
                </a:lnTo>
                <a:close/>
              </a:path>
              <a:path w="165100" h="196850">
                <a:moveTo>
                  <a:pt x="75082" y="175577"/>
                </a:moveTo>
                <a:lnTo>
                  <a:pt x="812" y="175577"/>
                </a:lnTo>
                <a:lnTo>
                  <a:pt x="0" y="176593"/>
                </a:lnTo>
                <a:lnTo>
                  <a:pt x="0" y="194233"/>
                </a:lnTo>
                <a:lnTo>
                  <a:pt x="1104" y="195249"/>
                </a:lnTo>
                <a:lnTo>
                  <a:pt x="74815" y="195249"/>
                </a:lnTo>
                <a:lnTo>
                  <a:pt x="75895" y="194233"/>
                </a:lnTo>
                <a:lnTo>
                  <a:pt x="75895" y="176593"/>
                </a:lnTo>
                <a:lnTo>
                  <a:pt x="75082" y="175577"/>
                </a:lnTo>
                <a:close/>
              </a:path>
              <a:path w="165100" h="196850">
                <a:moveTo>
                  <a:pt x="163499" y="174548"/>
                </a:moveTo>
                <a:lnTo>
                  <a:pt x="161315" y="174802"/>
                </a:lnTo>
                <a:lnTo>
                  <a:pt x="158318" y="175056"/>
                </a:lnTo>
                <a:lnTo>
                  <a:pt x="156959" y="176085"/>
                </a:lnTo>
                <a:lnTo>
                  <a:pt x="164579" y="176085"/>
                </a:lnTo>
                <a:lnTo>
                  <a:pt x="164579" y="174802"/>
                </a:lnTo>
                <a:lnTo>
                  <a:pt x="163499" y="174548"/>
                </a:lnTo>
                <a:close/>
              </a:path>
              <a:path w="165100" h="196850">
                <a:moveTo>
                  <a:pt x="51142" y="0"/>
                </a:moveTo>
                <a:lnTo>
                  <a:pt x="45974" y="0"/>
                </a:lnTo>
                <a:lnTo>
                  <a:pt x="6261" y="2286"/>
                </a:lnTo>
                <a:lnTo>
                  <a:pt x="2451" y="2552"/>
                </a:lnTo>
                <a:lnTo>
                  <a:pt x="1638" y="3060"/>
                </a:lnTo>
                <a:lnTo>
                  <a:pt x="1638" y="19672"/>
                </a:lnTo>
                <a:lnTo>
                  <a:pt x="2184" y="21717"/>
                </a:lnTo>
                <a:lnTo>
                  <a:pt x="6261" y="21971"/>
                </a:lnTo>
                <a:lnTo>
                  <a:pt x="15519" y="22225"/>
                </a:lnTo>
                <a:lnTo>
                  <a:pt x="20942" y="22479"/>
                </a:lnTo>
                <a:lnTo>
                  <a:pt x="23126" y="24269"/>
                </a:lnTo>
                <a:lnTo>
                  <a:pt x="23672" y="29641"/>
                </a:lnTo>
                <a:lnTo>
                  <a:pt x="23672" y="166624"/>
                </a:lnTo>
                <a:lnTo>
                  <a:pt x="23126" y="174294"/>
                </a:lnTo>
                <a:lnTo>
                  <a:pt x="19596" y="175577"/>
                </a:lnTo>
                <a:lnTo>
                  <a:pt x="56045" y="175577"/>
                </a:lnTo>
                <a:lnTo>
                  <a:pt x="52768" y="174294"/>
                </a:lnTo>
                <a:lnTo>
                  <a:pt x="52501" y="166624"/>
                </a:lnTo>
                <a:lnTo>
                  <a:pt x="52501" y="131356"/>
                </a:lnTo>
                <a:lnTo>
                  <a:pt x="55108" y="109154"/>
                </a:lnTo>
                <a:lnTo>
                  <a:pt x="62126" y="92703"/>
                </a:lnTo>
                <a:lnTo>
                  <a:pt x="73581" y="82482"/>
                </a:lnTo>
                <a:lnTo>
                  <a:pt x="88346" y="79222"/>
                </a:lnTo>
                <a:lnTo>
                  <a:pt x="52501" y="79222"/>
                </a:lnTo>
                <a:lnTo>
                  <a:pt x="52501" y="2032"/>
                </a:lnTo>
                <a:lnTo>
                  <a:pt x="51142" y="0"/>
                </a:lnTo>
                <a:close/>
              </a:path>
              <a:path w="165100" h="196850">
                <a:moveTo>
                  <a:pt x="99288" y="56222"/>
                </a:moveTo>
                <a:lnTo>
                  <a:pt x="84441" y="57587"/>
                </a:lnTo>
                <a:lnTo>
                  <a:pt x="71304" y="61779"/>
                </a:lnTo>
                <a:lnTo>
                  <a:pt x="60462" y="68942"/>
                </a:lnTo>
                <a:lnTo>
                  <a:pt x="52501" y="79222"/>
                </a:lnTo>
                <a:lnTo>
                  <a:pt x="88346" y="79222"/>
                </a:lnTo>
                <a:lnTo>
                  <a:pt x="89496" y="78968"/>
                </a:lnTo>
                <a:lnTo>
                  <a:pt x="139628" y="78968"/>
                </a:lnTo>
                <a:lnTo>
                  <a:pt x="131287" y="66508"/>
                </a:lnTo>
                <a:lnTo>
                  <a:pt x="117162" y="58682"/>
                </a:lnTo>
                <a:lnTo>
                  <a:pt x="99288" y="56222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9645232" y="6348205"/>
            <a:ext cx="53578" cy="95994"/>
          </a:xfrm>
          <a:custGeom>
            <a:avLst/>
            <a:gdLst/>
            <a:ahLst/>
            <a:cxnLst/>
            <a:rect l="l" t="t" r="r" b="b"/>
            <a:pathLst>
              <a:path w="76200" h="136525">
                <a:moveTo>
                  <a:pt x="75082" y="116801"/>
                </a:moveTo>
                <a:lnTo>
                  <a:pt x="546" y="116801"/>
                </a:lnTo>
                <a:lnTo>
                  <a:pt x="0" y="117817"/>
                </a:lnTo>
                <a:lnTo>
                  <a:pt x="0" y="135458"/>
                </a:lnTo>
                <a:lnTo>
                  <a:pt x="1092" y="136474"/>
                </a:lnTo>
                <a:lnTo>
                  <a:pt x="74523" y="136474"/>
                </a:lnTo>
                <a:lnTo>
                  <a:pt x="75895" y="135458"/>
                </a:lnTo>
                <a:lnTo>
                  <a:pt x="75895" y="117817"/>
                </a:lnTo>
                <a:lnTo>
                  <a:pt x="75082" y="116801"/>
                </a:lnTo>
                <a:close/>
              </a:path>
              <a:path w="76200" h="136525">
                <a:moveTo>
                  <a:pt x="50863" y="0"/>
                </a:moveTo>
                <a:lnTo>
                  <a:pt x="45973" y="0"/>
                </a:lnTo>
                <a:lnTo>
                  <a:pt x="2451" y="2552"/>
                </a:lnTo>
                <a:lnTo>
                  <a:pt x="1358" y="3060"/>
                </a:lnTo>
                <a:lnTo>
                  <a:pt x="1358" y="19672"/>
                </a:lnTo>
                <a:lnTo>
                  <a:pt x="1904" y="21729"/>
                </a:lnTo>
                <a:lnTo>
                  <a:pt x="6261" y="21983"/>
                </a:lnTo>
                <a:lnTo>
                  <a:pt x="15506" y="22237"/>
                </a:lnTo>
                <a:lnTo>
                  <a:pt x="20942" y="22491"/>
                </a:lnTo>
                <a:lnTo>
                  <a:pt x="23126" y="24282"/>
                </a:lnTo>
                <a:lnTo>
                  <a:pt x="23393" y="29654"/>
                </a:lnTo>
                <a:lnTo>
                  <a:pt x="23393" y="115265"/>
                </a:lnTo>
                <a:lnTo>
                  <a:pt x="20408" y="116801"/>
                </a:lnTo>
                <a:lnTo>
                  <a:pt x="55232" y="116801"/>
                </a:lnTo>
                <a:lnTo>
                  <a:pt x="52235" y="115265"/>
                </a:lnTo>
                <a:lnTo>
                  <a:pt x="52235" y="2044"/>
                </a:lnTo>
                <a:lnTo>
                  <a:pt x="50863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9704142" y="6307050"/>
            <a:ext cx="53578" cy="137517"/>
          </a:xfrm>
          <a:custGeom>
            <a:avLst/>
            <a:gdLst/>
            <a:ahLst/>
            <a:cxnLst/>
            <a:rect l="l" t="t" r="r" b="b"/>
            <a:pathLst>
              <a:path w="76200" h="195579">
                <a:moveTo>
                  <a:pt x="75082" y="175336"/>
                </a:moveTo>
                <a:lnTo>
                  <a:pt x="825" y="175336"/>
                </a:lnTo>
                <a:lnTo>
                  <a:pt x="0" y="176352"/>
                </a:lnTo>
                <a:lnTo>
                  <a:pt x="0" y="193979"/>
                </a:lnTo>
                <a:lnTo>
                  <a:pt x="1104" y="195008"/>
                </a:lnTo>
                <a:lnTo>
                  <a:pt x="74815" y="195008"/>
                </a:lnTo>
                <a:lnTo>
                  <a:pt x="75907" y="193979"/>
                </a:lnTo>
                <a:lnTo>
                  <a:pt x="75907" y="176352"/>
                </a:lnTo>
                <a:lnTo>
                  <a:pt x="75082" y="175336"/>
                </a:lnTo>
                <a:close/>
              </a:path>
              <a:path w="76200" h="195579">
                <a:moveTo>
                  <a:pt x="51142" y="0"/>
                </a:moveTo>
                <a:lnTo>
                  <a:pt x="45973" y="0"/>
                </a:lnTo>
                <a:lnTo>
                  <a:pt x="6273" y="2044"/>
                </a:lnTo>
                <a:lnTo>
                  <a:pt x="2451" y="2311"/>
                </a:lnTo>
                <a:lnTo>
                  <a:pt x="1638" y="2819"/>
                </a:lnTo>
                <a:lnTo>
                  <a:pt x="1638" y="19684"/>
                </a:lnTo>
                <a:lnTo>
                  <a:pt x="2184" y="21729"/>
                </a:lnTo>
                <a:lnTo>
                  <a:pt x="6273" y="21983"/>
                </a:lnTo>
                <a:lnTo>
                  <a:pt x="15519" y="21983"/>
                </a:lnTo>
                <a:lnTo>
                  <a:pt x="21501" y="22237"/>
                </a:lnTo>
                <a:lnTo>
                  <a:pt x="23685" y="24536"/>
                </a:lnTo>
                <a:lnTo>
                  <a:pt x="23685" y="173786"/>
                </a:lnTo>
                <a:lnTo>
                  <a:pt x="20408" y="175336"/>
                </a:lnTo>
                <a:lnTo>
                  <a:pt x="55511" y="175336"/>
                </a:lnTo>
                <a:lnTo>
                  <a:pt x="52514" y="173786"/>
                </a:lnTo>
                <a:lnTo>
                  <a:pt x="52514" y="2044"/>
                </a:lnTo>
                <a:lnTo>
                  <a:pt x="51142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9767457" y="6307050"/>
            <a:ext cx="105817" cy="139750"/>
          </a:xfrm>
          <a:custGeom>
            <a:avLst/>
            <a:gdLst/>
            <a:ahLst/>
            <a:cxnLst/>
            <a:rect l="l" t="t" r="r" b="b"/>
            <a:pathLst>
              <a:path w="150495" h="198754">
                <a:moveTo>
                  <a:pt x="65024" y="56489"/>
                </a:moveTo>
                <a:lnTo>
                  <a:pt x="37536" y="61740"/>
                </a:lnTo>
                <a:lnTo>
                  <a:pt x="17110" y="76839"/>
                </a:lnTo>
                <a:lnTo>
                  <a:pt x="4384" y="100804"/>
                </a:lnTo>
                <a:lnTo>
                  <a:pt x="0" y="132651"/>
                </a:lnTo>
                <a:lnTo>
                  <a:pt x="4186" y="162645"/>
                </a:lnTo>
                <a:lnTo>
                  <a:pt x="15924" y="183027"/>
                </a:lnTo>
                <a:lnTo>
                  <a:pt x="33984" y="194639"/>
                </a:lnTo>
                <a:lnTo>
                  <a:pt x="57137" y="198323"/>
                </a:lnTo>
                <a:lnTo>
                  <a:pt x="69759" y="197190"/>
                </a:lnTo>
                <a:lnTo>
                  <a:pt x="81618" y="193471"/>
                </a:lnTo>
                <a:lnTo>
                  <a:pt x="92250" y="186686"/>
                </a:lnTo>
                <a:lnTo>
                  <a:pt x="100534" y="177114"/>
                </a:lnTo>
                <a:lnTo>
                  <a:pt x="62852" y="177114"/>
                </a:lnTo>
                <a:lnTo>
                  <a:pt x="47721" y="173712"/>
                </a:lnTo>
                <a:lnTo>
                  <a:pt x="37515" y="164274"/>
                </a:lnTo>
                <a:lnTo>
                  <a:pt x="31748" y="149950"/>
                </a:lnTo>
                <a:lnTo>
                  <a:pt x="29933" y="131889"/>
                </a:lnTo>
                <a:lnTo>
                  <a:pt x="32174" y="111058"/>
                </a:lnTo>
                <a:lnTo>
                  <a:pt x="39287" y="93895"/>
                </a:lnTo>
                <a:lnTo>
                  <a:pt x="51858" y="82245"/>
                </a:lnTo>
                <a:lnTo>
                  <a:pt x="70472" y="77952"/>
                </a:lnTo>
                <a:lnTo>
                  <a:pt x="129755" y="77952"/>
                </a:lnTo>
                <a:lnTo>
                  <a:pt x="129755" y="66967"/>
                </a:lnTo>
                <a:lnTo>
                  <a:pt x="100926" y="66967"/>
                </a:lnTo>
                <a:lnTo>
                  <a:pt x="93522" y="62849"/>
                </a:lnTo>
                <a:lnTo>
                  <a:pt x="85323" y="59523"/>
                </a:lnTo>
                <a:lnTo>
                  <a:pt x="75950" y="57299"/>
                </a:lnTo>
                <a:lnTo>
                  <a:pt x="65024" y="56489"/>
                </a:lnTo>
                <a:close/>
              </a:path>
              <a:path w="150495" h="198754">
                <a:moveTo>
                  <a:pt x="150431" y="176352"/>
                </a:moveTo>
                <a:lnTo>
                  <a:pt x="101193" y="176352"/>
                </a:lnTo>
                <a:lnTo>
                  <a:pt x="104787" y="186368"/>
                </a:lnTo>
                <a:lnTo>
                  <a:pt x="111161" y="192455"/>
                </a:lnTo>
                <a:lnTo>
                  <a:pt x="119219" y="195476"/>
                </a:lnTo>
                <a:lnTo>
                  <a:pt x="127863" y="196291"/>
                </a:lnTo>
                <a:lnTo>
                  <a:pt x="138188" y="196291"/>
                </a:lnTo>
                <a:lnTo>
                  <a:pt x="142265" y="195516"/>
                </a:lnTo>
                <a:lnTo>
                  <a:pt x="149885" y="192963"/>
                </a:lnTo>
                <a:lnTo>
                  <a:pt x="150431" y="190919"/>
                </a:lnTo>
                <a:lnTo>
                  <a:pt x="150431" y="176352"/>
                </a:lnTo>
                <a:close/>
              </a:path>
              <a:path w="150495" h="198754">
                <a:moveTo>
                  <a:pt x="129755" y="77952"/>
                </a:moveTo>
                <a:lnTo>
                  <a:pt x="70472" y="77952"/>
                </a:lnTo>
                <a:lnTo>
                  <a:pt x="79511" y="78715"/>
                </a:lnTo>
                <a:lnTo>
                  <a:pt x="87942" y="80795"/>
                </a:lnTo>
                <a:lnTo>
                  <a:pt x="95252" y="83883"/>
                </a:lnTo>
                <a:lnTo>
                  <a:pt x="100926" y="87668"/>
                </a:lnTo>
                <a:lnTo>
                  <a:pt x="100926" y="128562"/>
                </a:lnTo>
                <a:lnTo>
                  <a:pt x="97006" y="149301"/>
                </a:lnTo>
                <a:lnTo>
                  <a:pt x="89338" y="164530"/>
                </a:lnTo>
                <a:lnTo>
                  <a:pt x="77945" y="173912"/>
                </a:lnTo>
                <a:lnTo>
                  <a:pt x="62852" y="177114"/>
                </a:lnTo>
                <a:lnTo>
                  <a:pt x="100534" y="177114"/>
                </a:lnTo>
                <a:lnTo>
                  <a:pt x="101193" y="176352"/>
                </a:lnTo>
                <a:lnTo>
                  <a:pt x="150431" y="176352"/>
                </a:lnTo>
                <a:lnTo>
                  <a:pt x="150431" y="175844"/>
                </a:lnTo>
                <a:lnTo>
                  <a:pt x="132753" y="175844"/>
                </a:lnTo>
                <a:lnTo>
                  <a:pt x="130035" y="172770"/>
                </a:lnTo>
                <a:lnTo>
                  <a:pt x="129755" y="166382"/>
                </a:lnTo>
                <a:lnTo>
                  <a:pt x="129755" y="77952"/>
                </a:lnTo>
                <a:close/>
              </a:path>
              <a:path w="150495" h="198754">
                <a:moveTo>
                  <a:pt x="149352" y="174307"/>
                </a:moveTo>
                <a:lnTo>
                  <a:pt x="147167" y="174561"/>
                </a:lnTo>
                <a:lnTo>
                  <a:pt x="144183" y="174815"/>
                </a:lnTo>
                <a:lnTo>
                  <a:pt x="142824" y="175844"/>
                </a:lnTo>
                <a:lnTo>
                  <a:pt x="150431" y="175844"/>
                </a:lnTo>
                <a:lnTo>
                  <a:pt x="150431" y="174561"/>
                </a:lnTo>
                <a:lnTo>
                  <a:pt x="149352" y="174307"/>
                </a:lnTo>
                <a:close/>
              </a:path>
              <a:path w="150495" h="198754">
                <a:moveTo>
                  <a:pt x="128130" y="0"/>
                </a:moveTo>
                <a:lnTo>
                  <a:pt x="123240" y="0"/>
                </a:lnTo>
                <a:lnTo>
                  <a:pt x="83515" y="2044"/>
                </a:lnTo>
                <a:lnTo>
                  <a:pt x="79717" y="2311"/>
                </a:lnTo>
                <a:lnTo>
                  <a:pt x="78905" y="2819"/>
                </a:lnTo>
                <a:lnTo>
                  <a:pt x="78905" y="19685"/>
                </a:lnTo>
                <a:lnTo>
                  <a:pt x="79438" y="21729"/>
                </a:lnTo>
                <a:lnTo>
                  <a:pt x="83515" y="21983"/>
                </a:lnTo>
                <a:lnTo>
                  <a:pt x="92760" y="21983"/>
                </a:lnTo>
                <a:lnTo>
                  <a:pt x="98755" y="22237"/>
                </a:lnTo>
                <a:lnTo>
                  <a:pt x="100926" y="24536"/>
                </a:lnTo>
                <a:lnTo>
                  <a:pt x="100926" y="66967"/>
                </a:lnTo>
                <a:lnTo>
                  <a:pt x="129755" y="66967"/>
                </a:lnTo>
                <a:lnTo>
                  <a:pt x="129755" y="2044"/>
                </a:lnTo>
                <a:lnTo>
                  <a:pt x="128130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9905363" y="6312801"/>
            <a:ext cx="334012" cy="136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9069586" y="6245914"/>
            <a:ext cx="273391" cy="256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9646067" y="6296100"/>
            <a:ext cx="45988" cy="45988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562" y="0"/>
                </a:moveTo>
                <a:lnTo>
                  <a:pt x="0" y="32575"/>
                </a:lnTo>
                <a:lnTo>
                  <a:pt x="32562" y="65138"/>
                </a:lnTo>
                <a:lnTo>
                  <a:pt x="65138" y="32575"/>
                </a:lnTo>
                <a:lnTo>
                  <a:pt x="32562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1738330" y="6454155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74" y="287185"/>
                </a:moveTo>
                <a:lnTo>
                  <a:pt x="0" y="287185"/>
                </a:lnTo>
                <a:lnTo>
                  <a:pt x="0" y="0"/>
                </a:lnTo>
                <a:lnTo>
                  <a:pt x="304774" y="0"/>
                </a:lnTo>
                <a:lnTo>
                  <a:pt x="304774" y="28718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1524000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85"/>
                </a:moveTo>
                <a:lnTo>
                  <a:pt x="304825" y="287185"/>
                </a:lnTo>
                <a:lnTo>
                  <a:pt x="304825" y="0"/>
                </a:lnTo>
                <a:lnTo>
                  <a:pt x="0" y="0"/>
                </a:lnTo>
                <a:lnTo>
                  <a:pt x="0" y="287185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1952625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85"/>
                </a:lnTo>
                <a:lnTo>
                  <a:pt x="0" y="287185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1738330" y="6252291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0"/>
                </a:moveTo>
                <a:lnTo>
                  <a:pt x="304774" y="0"/>
                </a:lnTo>
                <a:lnTo>
                  <a:pt x="304774" y="287108"/>
                </a:lnTo>
                <a:lnTo>
                  <a:pt x="0" y="287108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1524000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97"/>
                </a:moveTo>
                <a:lnTo>
                  <a:pt x="304825" y="287197"/>
                </a:lnTo>
                <a:lnTo>
                  <a:pt x="304825" y="0"/>
                </a:lnTo>
                <a:lnTo>
                  <a:pt x="0" y="0"/>
                </a:lnTo>
                <a:lnTo>
                  <a:pt x="0" y="287197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1952625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97"/>
                </a:lnTo>
                <a:lnTo>
                  <a:pt x="0" y="287197"/>
                </a:lnTo>
                <a:lnTo>
                  <a:pt x="0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2166964" y="62522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61" y="287108"/>
                </a:moveTo>
                <a:lnTo>
                  <a:pt x="0" y="287108"/>
                </a:lnTo>
                <a:lnTo>
                  <a:pt x="0" y="0"/>
                </a:lnTo>
                <a:lnTo>
                  <a:pt x="304761" y="0"/>
                </a:lnTo>
                <a:lnTo>
                  <a:pt x="304761" y="287108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2166972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21"/>
                </a:moveTo>
                <a:lnTo>
                  <a:pt x="304761" y="287121"/>
                </a:lnTo>
                <a:lnTo>
                  <a:pt x="304761" y="0"/>
                </a:lnTo>
                <a:lnTo>
                  <a:pt x="0" y="0"/>
                </a:lnTo>
                <a:lnTo>
                  <a:pt x="0" y="287121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1738330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72"/>
                </a:moveTo>
                <a:lnTo>
                  <a:pt x="304774" y="287172"/>
                </a:lnTo>
                <a:lnTo>
                  <a:pt x="304774" y="0"/>
                </a:lnTo>
                <a:lnTo>
                  <a:pt x="0" y="0"/>
                </a:lnTo>
                <a:lnTo>
                  <a:pt x="0" y="287172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9572287" y="6502797"/>
            <a:ext cx="660761" cy="69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19DFD6E-7081-D448-A50D-26B5FFBAB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Assessments</a:t>
            </a:r>
            <a:endParaRPr lang="pl-PL" dirty="0"/>
          </a:p>
        </p:txBody>
      </p:sp>
      <p:sp>
        <p:nvSpPr>
          <p:cNvPr id="21" name="Symbol zastępczy zawartości 20">
            <a:extLst>
              <a:ext uri="{FF2B5EF4-FFF2-40B4-BE49-F238E27FC236}">
                <a16:creationId xmlns="" xmlns:a16="http://schemas.microsoft.com/office/drawing/2014/main" id="{24AE1831-6C07-9340-AF26-83278CFB4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MCQ </a:t>
            </a:r>
            <a:r>
              <a:rPr lang="pl-PL" dirty="0" err="1"/>
              <a:t>examination</a:t>
            </a:r>
            <a:r>
              <a:rPr lang="pl-PL" dirty="0"/>
              <a:t> (</a:t>
            </a:r>
            <a:r>
              <a:rPr lang="pl-PL" dirty="0" err="1"/>
              <a:t>national</a:t>
            </a:r>
            <a:r>
              <a:rPr lang="pl-PL" dirty="0"/>
              <a:t> </a:t>
            </a:r>
            <a:r>
              <a:rPr lang="pl-PL" dirty="0" err="1"/>
              <a:t>level</a:t>
            </a:r>
            <a:r>
              <a:rPr lang="pl-PL" dirty="0"/>
              <a:t>/ EU </a:t>
            </a:r>
            <a:r>
              <a:rPr lang="pl-PL" dirty="0" err="1"/>
              <a:t>level</a:t>
            </a:r>
            <a:r>
              <a:rPr lang="pl-PL" dirty="0"/>
              <a:t>) – </a:t>
            </a:r>
            <a:r>
              <a:rPr lang="pl-PL" dirty="0" err="1"/>
              <a:t>knowledge</a:t>
            </a:r>
            <a:endParaRPr lang="pl-PL" dirty="0"/>
          </a:p>
          <a:p>
            <a:r>
              <a:rPr lang="pl-PL" dirty="0" err="1"/>
              <a:t>Logbook</a:t>
            </a:r>
            <a:r>
              <a:rPr lang="pl-PL" dirty="0"/>
              <a:t> of </a:t>
            </a:r>
            <a:r>
              <a:rPr lang="pl-PL" dirty="0" err="1"/>
              <a:t>skills</a:t>
            </a:r>
            <a:r>
              <a:rPr lang="pl-PL" dirty="0"/>
              <a:t> and </a:t>
            </a:r>
            <a:r>
              <a:rPr lang="pl-PL" dirty="0" err="1"/>
              <a:t>competencies</a:t>
            </a:r>
            <a:endParaRPr lang="pl-PL" dirty="0"/>
          </a:p>
          <a:p>
            <a:r>
              <a:rPr lang="pl-PL" dirty="0" err="1"/>
              <a:t>Formal</a:t>
            </a:r>
            <a:r>
              <a:rPr lang="pl-PL" dirty="0"/>
              <a:t> </a:t>
            </a:r>
            <a:r>
              <a:rPr lang="pl-PL" dirty="0" err="1"/>
              <a:t>letters</a:t>
            </a:r>
            <a:r>
              <a:rPr lang="pl-PL" dirty="0"/>
              <a:t> of </a:t>
            </a:r>
            <a:r>
              <a:rPr lang="pl-PL" dirty="0" err="1"/>
              <a:t>recomendations</a:t>
            </a:r>
            <a:endParaRPr lang="pl-PL" dirty="0"/>
          </a:p>
          <a:p>
            <a:r>
              <a:rPr lang="pl-PL" dirty="0" err="1"/>
              <a:t>Structured</a:t>
            </a:r>
            <a:r>
              <a:rPr lang="pl-PL" dirty="0"/>
              <a:t> </a:t>
            </a:r>
            <a:r>
              <a:rPr lang="pl-PL" dirty="0" err="1"/>
              <a:t>oral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r>
              <a:rPr lang="pl-PL" dirty="0"/>
              <a:t>/</a:t>
            </a:r>
            <a:r>
              <a:rPr lang="pl-PL" dirty="0" err="1"/>
              <a:t>disscusion</a:t>
            </a:r>
            <a:r>
              <a:rPr lang="pl-PL" dirty="0"/>
              <a:t> (</a:t>
            </a:r>
            <a:r>
              <a:rPr lang="pl-PL" dirty="0" err="1"/>
              <a:t>e.g</a:t>
            </a:r>
            <a:r>
              <a:rPr lang="pl-PL" dirty="0"/>
              <a:t>.)</a:t>
            </a:r>
          </a:p>
          <a:p>
            <a:pPr lvl="1"/>
            <a:r>
              <a:rPr lang="pl-PL" dirty="0" err="1"/>
              <a:t>CbD</a:t>
            </a:r>
            <a:r>
              <a:rPr lang="pl-PL" dirty="0"/>
              <a:t> – Case </a:t>
            </a:r>
            <a:r>
              <a:rPr lang="pl-PL" dirty="0" err="1"/>
              <a:t>based</a:t>
            </a:r>
            <a:r>
              <a:rPr lang="pl-PL" dirty="0"/>
              <a:t> </a:t>
            </a:r>
            <a:r>
              <a:rPr lang="pl-PL" dirty="0" err="1"/>
              <a:t>disscusion</a:t>
            </a:r>
            <a:endParaRPr lang="pl-PL" dirty="0"/>
          </a:p>
          <a:p>
            <a:pPr lvl="1"/>
            <a:r>
              <a:rPr lang="pl-PL" dirty="0"/>
              <a:t>LEADER – Leader </a:t>
            </a:r>
            <a:r>
              <a:rPr lang="pl-PL" dirty="0" err="1"/>
              <a:t>case</a:t>
            </a:r>
            <a:r>
              <a:rPr lang="pl-PL" dirty="0"/>
              <a:t> </a:t>
            </a:r>
            <a:r>
              <a:rPr lang="pl-PL" dirty="0" err="1"/>
              <a:t>based</a:t>
            </a:r>
            <a:r>
              <a:rPr lang="pl-PL" dirty="0"/>
              <a:t> </a:t>
            </a:r>
            <a:r>
              <a:rPr lang="pl-PL" dirty="0" err="1"/>
              <a:t>dissusion</a:t>
            </a:r>
            <a:endParaRPr lang="pl-PL" dirty="0"/>
          </a:p>
          <a:p>
            <a:pPr lvl="1"/>
            <a:r>
              <a:rPr lang="pl-PL" dirty="0" err="1"/>
              <a:t>MiniCEX</a:t>
            </a:r>
            <a:r>
              <a:rPr lang="pl-PL" dirty="0"/>
              <a:t> – Mini </a:t>
            </a:r>
            <a:r>
              <a:rPr lang="pl-PL" dirty="0" err="1"/>
              <a:t>Clinical</a:t>
            </a:r>
            <a:r>
              <a:rPr lang="pl-PL" dirty="0"/>
              <a:t> Evaluation </a:t>
            </a:r>
            <a:r>
              <a:rPr lang="pl-PL" dirty="0" err="1"/>
              <a:t>Excercise</a:t>
            </a:r>
            <a:endParaRPr lang="pl-PL" dirty="0"/>
          </a:p>
          <a:p>
            <a:pPr lvl="1"/>
            <a:r>
              <a:rPr lang="pl-PL" dirty="0"/>
              <a:t>ACAT – </a:t>
            </a:r>
            <a:r>
              <a:rPr lang="pl-PL" dirty="0" err="1"/>
              <a:t>Acute</a:t>
            </a:r>
            <a:r>
              <a:rPr lang="pl-PL" dirty="0"/>
              <a:t> </a:t>
            </a:r>
            <a:r>
              <a:rPr lang="pl-PL" dirty="0" err="1"/>
              <a:t>Care</a:t>
            </a:r>
            <a:r>
              <a:rPr lang="pl-PL" dirty="0"/>
              <a:t> </a:t>
            </a:r>
            <a:r>
              <a:rPr lang="pl-PL" dirty="0" err="1"/>
              <a:t>Assessment</a:t>
            </a:r>
            <a:r>
              <a:rPr lang="pl-PL" dirty="0"/>
              <a:t> </a:t>
            </a:r>
            <a:r>
              <a:rPr lang="pl-PL" dirty="0" err="1"/>
              <a:t>Tool</a:t>
            </a:r>
            <a:endParaRPr lang="pl-PL" dirty="0"/>
          </a:p>
          <a:p>
            <a:pPr lvl="1"/>
            <a:r>
              <a:rPr lang="pl-PL" dirty="0"/>
              <a:t>DOC – </a:t>
            </a:r>
            <a:r>
              <a:rPr lang="pl-PL" dirty="0" err="1"/>
              <a:t>Disscusion</a:t>
            </a:r>
            <a:r>
              <a:rPr lang="pl-PL" dirty="0"/>
              <a:t> on </a:t>
            </a:r>
            <a:r>
              <a:rPr lang="pl-PL" dirty="0" err="1"/>
              <a:t>documentation</a:t>
            </a:r>
            <a:endParaRPr lang="pl-PL" dirty="0"/>
          </a:p>
          <a:p>
            <a:pPr lvl="1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5633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394830" y="6312801"/>
            <a:ext cx="119211" cy="133499"/>
          </a:xfrm>
          <a:custGeom>
            <a:avLst/>
            <a:gdLst/>
            <a:ahLst/>
            <a:cxnLst/>
            <a:rect l="l" t="t" r="r" b="b"/>
            <a:pathLst>
              <a:path w="169545" h="189865">
                <a:moveTo>
                  <a:pt x="98729" y="0"/>
                </a:moveTo>
                <a:lnTo>
                  <a:pt x="56337" y="7061"/>
                </a:lnTo>
                <a:lnTo>
                  <a:pt x="25395" y="26968"/>
                </a:lnTo>
                <a:lnTo>
                  <a:pt x="6437" y="57800"/>
                </a:lnTo>
                <a:lnTo>
                  <a:pt x="0" y="97637"/>
                </a:lnTo>
                <a:lnTo>
                  <a:pt x="7236" y="138319"/>
                </a:lnTo>
                <a:lnTo>
                  <a:pt x="27705" y="167020"/>
                </a:lnTo>
                <a:lnTo>
                  <a:pt x="59546" y="184030"/>
                </a:lnTo>
                <a:lnTo>
                  <a:pt x="100901" y="189636"/>
                </a:lnTo>
                <a:lnTo>
                  <a:pt x="124276" y="188131"/>
                </a:lnTo>
                <a:lnTo>
                  <a:pt x="164820" y="176098"/>
                </a:lnTo>
                <a:lnTo>
                  <a:pt x="169456" y="172770"/>
                </a:lnTo>
                <a:lnTo>
                  <a:pt x="169456" y="166382"/>
                </a:lnTo>
                <a:lnTo>
                  <a:pt x="102539" y="166382"/>
                </a:lnTo>
                <a:lnTo>
                  <a:pt x="70375" y="161491"/>
                </a:lnTo>
                <a:lnTo>
                  <a:pt x="48413" y="147566"/>
                </a:lnTo>
                <a:lnTo>
                  <a:pt x="35836" y="125732"/>
                </a:lnTo>
                <a:lnTo>
                  <a:pt x="31826" y="97116"/>
                </a:lnTo>
                <a:lnTo>
                  <a:pt x="35615" y="67964"/>
                </a:lnTo>
                <a:lnTo>
                  <a:pt x="47666" y="43700"/>
                </a:lnTo>
                <a:lnTo>
                  <a:pt x="68998" y="27104"/>
                </a:lnTo>
                <a:lnTo>
                  <a:pt x="100634" y="20955"/>
                </a:lnTo>
                <a:lnTo>
                  <a:pt x="156378" y="20955"/>
                </a:lnTo>
                <a:lnTo>
                  <a:pt x="152660" y="15814"/>
                </a:lnTo>
                <a:lnTo>
                  <a:pt x="131664" y="4445"/>
                </a:lnTo>
                <a:lnTo>
                  <a:pt x="98729" y="0"/>
                </a:lnTo>
                <a:close/>
              </a:path>
              <a:path w="169545" h="189865">
                <a:moveTo>
                  <a:pt x="169456" y="151815"/>
                </a:moveTo>
                <a:lnTo>
                  <a:pt x="167817" y="151815"/>
                </a:lnTo>
                <a:lnTo>
                  <a:pt x="161289" y="154114"/>
                </a:lnTo>
                <a:lnTo>
                  <a:pt x="151229" y="157863"/>
                </a:lnTo>
                <a:lnTo>
                  <a:pt x="137929" y="161877"/>
                </a:lnTo>
                <a:lnTo>
                  <a:pt x="121622" y="165076"/>
                </a:lnTo>
                <a:lnTo>
                  <a:pt x="102539" y="166382"/>
                </a:lnTo>
                <a:lnTo>
                  <a:pt x="169456" y="166382"/>
                </a:lnTo>
                <a:lnTo>
                  <a:pt x="169456" y="151815"/>
                </a:lnTo>
                <a:close/>
              </a:path>
              <a:path w="169545" h="189865">
                <a:moveTo>
                  <a:pt x="156378" y="20955"/>
                </a:moveTo>
                <a:lnTo>
                  <a:pt x="100634" y="20955"/>
                </a:lnTo>
                <a:lnTo>
                  <a:pt x="112471" y="21690"/>
                </a:lnTo>
                <a:lnTo>
                  <a:pt x="122701" y="23768"/>
                </a:lnTo>
                <a:lnTo>
                  <a:pt x="131349" y="26998"/>
                </a:lnTo>
                <a:lnTo>
                  <a:pt x="138442" y="31191"/>
                </a:lnTo>
                <a:lnTo>
                  <a:pt x="132181" y="34251"/>
                </a:lnTo>
                <a:lnTo>
                  <a:pt x="127838" y="40132"/>
                </a:lnTo>
                <a:lnTo>
                  <a:pt x="127838" y="48044"/>
                </a:lnTo>
                <a:lnTo>
                  <a:pt x="129321" y="55626"/>
                </a:lnTo>
                <a:lnTo>
                  <a:pt x="133380" y="61337"/>
                </a:lnTo>
                <a:lnTo>
                  <a:pt x="139427" y="64939"/>
                </a:lnTo>
                <a:lnTo>
                  <a:pt x="146875" y="66192"/>
                </a:lnTo>
                <a:lnTo>
                  <a:pt x="154381" y="64931"/>
                </a:lnTo>
                <a:lnTo>
                  <a:pt x="160816" y="61274"/>
                </a:lnTo>
                <a:lnTo>
                  <a:pt x="165313" y="55412"/>
                </a:lnTo>
                <a:lnTo>
                  <a:pt x="167004" y="47536"/>
                </a:lnTo>
                <a:lnTo>
                  <a:pt x="163759" y="31161"/>
                </a:lnTo>
                <a:lnTo>
                  <a:pt x="156378" y="2095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9521266" y="6306879"/>
            <a:ext cx="116086" cy="138410"/>
          </a:xfrm>
          <a:custGeom>
            <a:avLst/>
            <a:gdLst/>
            <a:ahLst/>
            <a:cxnLst/>
            <a:rect l="l" t="t" r="r" b="b"/>
            <a:pathLst>
              <a:path w="165100" h="196850">
                <a:moveTo>
                  <a:pt x="139628" y="78968"/>
                </a:moveTo>
                <a:lnTo>
                  <a:pt x="89496" y="78968"/>
                </a:lnTo>
                <a:lnTo>
                  <a:pt x="101294" y="80884"/>
                </a:lnTo>
                <a:lnTo>
                  <a:pt x="109220" y="86250"/>
                </a:lnTo>
                <a:lnTo>
                  <a:pt x="113678" y="94490"/>
                </a:lnTo>
                <a:lnTo>
                  <a:pt x="115074" y="105029"/>
                </a:lnTo>
                <a:lnTo>
                  <a:pt x="115074" y="170459"/>
                </a:lnTo>
                <a:lnTo>
                  <a:pt x="117522" y="183593"/>
                </a:lnTo>
                <a:lnTo>
                  <a:pt x="123845" y="191549"/>
                </a:lnTo>
                <a:lnTo>
                  <a:pt x="132514" y="195478"/>
                </a:lnTo>
                <a:lnTo>
                  <a:pt x="141998" y="196532"/>
                </a:lnTo>
                <a:lnTo>
                  <a:pt x="152336" y="196532"/>
                </a:lnTo>
                <a:lnTo>
                  <a:pt x="164579" y="176085"/>
                </a:lnTo>
                <a:lnTo>
                  <a:pt x="146621" y="176085"/>
                </a:lnTo>
                <a:lnTo>
                  <a:pt x="143903" y="172504"/>
                </a:lnTo>
                <a:lnTo>
                  <a:pt x="143903" y="100939"/>
                </a:lnTo>
                <a:lnTo>
                  <a:pt x="140566" y="80370"/>
                </a:lnTo>
                <a:lnTo>
                  <a:pt x="139628" y="78968"/>
                </a:lnTo>
                <a:close/>
              </a:path>
              <a:path w="165100" h="196850">
                <a:moveTo>
                  <a:pt x="75082" y="175577"/>
                </a:moveTo>
                <a:lnTo>
                  <a:pt x="812" y="175577"/>
                </a:lnTo>
                <a:lnTo>
                  <a:pt x="0" y="176593"/>
                </a:lnTo>
                <a:lnTo>
                  <a:pt x="0" y="194233"/>
                </a:lnTo>
                <a:lnTo>
                  <a:pt x="1104" y="195249"/>
                </a:lnTo>
                <a:lnTo>
                  <a:pt x="74815" y="195249"/>
                </a:lnTo>
                <a:lnTo>
                  <a:pt x="75895" y="194233"/>
                </a:lnTo>
                <a:lnTo>
                  <a:pt x="75895" y="176593"/>
                </a:lnTo>
                <a:lnTo>
                  <a:pt x="75082" y="175577"/>
                </a:lnTo>
                <a:close/>
              </a:path>
              <a:path w="165100" h="196850">
                <a:moveTo>
                  <a:pt x="163499" y="174548"/>
                </a:moveTo>
                <a:lnTo>
                  <a:pt x="161315" y="174802"/>
                </a:lnTo>
                <a:lnTo>
                  <a:pt x="158318" y="175056"/>
                </a:lnTo>
                <a:lnTo>
                  <a:pt x="156959" y="176085"/>
                </a:lnTo>
                <a:lnTo>
                  <a:pt x="164579" y="176085"/>
                </a:lnTo>
                <a:lnTo>
                  <a:pt x="164579" y="174802"/>
                </a:lnTo>
                <a:lnTo>
                  <a:pt x="163499" y="174548"/>
                </a:lnTo>
                <a:close/>
              </a:path>
              <a:path w="165100" h="196850">
                <a:moveTo>
                  <a:pt x="51142" y="0"/>
                </a:moveTo>
                <a:lnTo>
                  <a:pt x="45974" y="0"/>
                </a:lnTo>
                <a:lnTo>
                  <a:pt x="6261" y="2286"/>
                </a:lnTo>
                <a:lnTo>
                  <a:pt x="2451" y="2552"/>
                </a:lnTo>
                <a:lnTo>
                  <a:pt x="1638" y="3060"/>
                </a:lnTo>
                <a:lnTo>
                  <a:pt x="1638" y="19672"/>
                </a:lnTo>
                <a:lnTo>
                  <a:pt x="2184" y="21717"/>
                </a:lnTo>
                <a:lnTo>
                  <a:pt x="6261" y="21971"/>
                </a:lnTo>
                <a:lnTo>
                  <a:pt x="15519" y="22225"/>
                </a:lnTo>
                <a:lnTo>
                  <a:pt x="20942" y="22479"/>
                </a:lnTo>
                <a:lnTo>
                  <a:pt x="23126" y="24269"/>
                </a:lnTo>
                <a:lnTo>
                  <a:pt x="23672" y="29641"/>
                </a:lnTo>
                <a:lnTo>
                  <a:pt x="23672" y="166624"/>
                </a:lnTo>
                <a:lnTo>
                  <a:pt x="23126" y="174294"/>
                </a:lnTo>
                <a:lnTo>
                  <a:pt x="19596" y="175577"/>
                </a:lnTo>
                <a:lnTo>
                  <a:pt x="56045" y="175577"/>
                </a:lnTo>
                <a:lnTo>
                  <a:pt x="52768" y="174294"/>
                </a:lnTo>
                <a:lnTo>
                  <a:pt x="52501" y="166624"/>
                </a:lnTo>
                <a:lnTo>
                  <a:pt x="52501" y="131356"/>
                </a:lnTo>
                <a:lnTo>
                  <a:pt x="55108" y="109154"/>
                </a:lnTo>
                <a:lnTo>
                  <a:pt x="62126" y="92703"/>
                </a:lnTo>
                <a:lnTo>
                  <a:pt x="73581" y="82482"/>
                </a:lnTo>
                <a:lnTo>
                  <a:pt x="88346" y="79222"/>
                </a:lnTo>
                <a:lnTo>
                  <a:pt x="52501" y="79222"/>
                </a:lnTo>
                <a:lnTo>
                  <a:pt x="52501" y="2032"/>
                </a:lnTo>
                <a:lnTo>
                  <a:pt x="51142" y="0"/>
                </a:lnTo>
                <a:close/>
              </a:path>
              <a:path w="165100" h="196850">
                <a:moveTo>
                  <a:pt x="99288" y="56222"/>
                </a:moveTo>
                <a:lnTo>
                  <a:pt x="84441" y="57587"/>
                </a:lnTo>
                <a:lnTo>
                  <a:pt x="71304" y="61779"/>
                </a:lnTo>
                <a:lnTo>
                  <a:pt x="60462" y="68942"/>
                </a:lnTo>
                <a:lnTo>
                  <a:pt x="52501" y="79222"/>
                </a:lnTo>
                <a:lnTo>
                  <a:pt x="88346" y="79222"/>
                </a:lnTo>
                <a:lnTo>
                  <a:pt x="89496" y="78968"/>
                </a:lnTo>
                <a:lnTo>
                  <a:pt x="139628" y="78968"/>
                </a:lnTo>
                <a:lnTo>
                  <a:pt x="131287" y="66508"/>
                </a:lnTo>
                <a:lnTo>
                  <a:pt x="117162" y="58682"/>
                </a:lnTo>
                <a:lnTo>
                  <a:pt x="99288" y="56222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9645232" y="6348205"/>
            <a:ext cx="53578" cy="95994"/>
          </a:xfrm>
          <a:custGeom>
            <a:avLst/>
            <a:gdLst/>
            <a:ahLst/>
            <a:cxnLst/>
            <a:rect l="l" t="t" r="r" b="b"/>
            <a:pathLst>
              <a:path w="76200" h="136525">
                <a:moveTo>
                  <a:pt x="75082" y="116801"/>
                </a:moveTo>
                <a:lnTo>
                  <a:pt x="546" y="116801"/>
                </a:lnTo>
                <a:lnTo>
                  <a:pt x="0" y="117817"/>
                </a:lnTo>
                <a:lnTo>
                  <a:pt x="0" y="135458"/>
                </a:lnTo>
                <a:lnTo>
                  <a:pt x="1092" y="136474"/>
                </a:lnTo>
                <a:lnTo>
                  <a:pt x="74523" y="136474"/>
                </a:lnTo>
                <a:lnTo>
                  <a:pt x="75895" y="135458"/>
                </a:lnTo>
                <a:lnTo>
                  <a:pt x="75895" y="117817"/>
                </a:lnTo>
                <a:lnTo>
                  <a:pt x="75082" y="116801"/>
                </a:lnTo>
                <a:close/>
              </a:path>
              <a:path w="76200" h="136525">
                <a:moveTo>
                  <a:pt x="50863" y="0"/>
                </a:moveTo>
                <a:lnTo>
                  <a:pt x="45973" y="0"/>
                </a:lnTo>
                <a:lnTo>
                  <a:pt x="2451" y="2552"/>
                </a:lnTo>
                <a:lnTo>
                  <a:pt x="1358" y="3060"/>
                </a:lnTo>
                <a:lnTo>
                  <a:pt x="1358" y="19672"/>
                </a:lnTo>
                <a:lnTo>
                  <a:pt x="1904" y="21729"/>
                </a:lnTo>
                <a:lnTo>
                  <a:pt x="6261" y="21983"/>
                </a:lnTo>
                <a:lnTo>
                  <a:pt x="15506" y="22237"/>
                </a:lnTo>
                <a:lnTo>
                  <a:pt x="20942" y="22491"/>
                </a:lnTo>
                <a:lnTo>
                  <a:pt x="23126" y="24282"/>
                </a:lnTo>
                <a:lnTo>
                  <a:pt x="23393" y="29654"/>
                </a:lnTo>
                <a:lnTo>
                  <a:pt x="23393" y="115265"/>
                </a:lnTo>
                <a:lnTo>
                  <a:pt x="20408" y="116801"/>
                </a:lnTo>
                <a:lnTo>
                  <a:pt x="55232" y="116801"/>
                </a:lnTo>
                <a:lnTo>
                  <a:pt x="52235" y="115265"/>
                </a:lnTo>
                <a:lnTo>
                  <a:pt x="52235" y="2044"/>
                </a:lnTo>
                <a:lnTo>
                  <a:pt x="50863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9704142" y="6307050"/>
            <a:ext cx="53578" cy="137517"/>
          </a:xfrm>
          <a:custGeom>
            <a:avLst/>
            <a:gdLst/>
            <a:ahLst/>
            <a:cxnLst/>
            <a:rect l="l" t="t" r="r" b="b"/>
            <a:pathLst>
              <a:path w="76200" h="195579">
                <a:moveTo>
                  <a:pt x="75082" y="175336"/>
                </a:moveTo>
                <a:lnTo>
                  <a:pt x="825" y="175336"/>
                </a:lnTo>
                <a:lnTo>
                  <a:pt x="0" y="176352"/>
                </a:lnTo>
                <a:lnTo>
                  <a:pt x="0" y="193979"/>
                </a:lnTo>
                <a:lnTo>
                  <a:pt x="1104" y="195008"/>
                </a:lnTo>
                <a:lnTo>
                  <a:pt x="74815" y="195008"/>
                </a:lnTo>
                <a:lnTo>
                  <a:pt x="75907" y="193979"/>
                </a:lnTo>
                <a:lnTo>
                  <a:pt x="75907" y="176352"/>
                </a:lnTo>
                <a:lnTo>
                  <a:pt x="75082" y="175336"/>
                </a:lnTo>
                <a:close/>
              </a:path>
              <a:path w="76200" h="195579">
                <a:moveTo>
                  <a:pt x="51142" y="0"/>
                </a:moveTo>
                <a:lnTo>
                  <a:pt x="45973" y="0"/>
                </a:lnTo>
                <a:lnTo>
                  <a:pt x="6273" y="2044"/>
                </a:lnTo>
                <a:lnTo>
                  <a:pt x="2451" y="2311"/>
                </a:lnTo>
                <a:lnTo>
                  <a:pt x="1638" y="2819"/>
                </a:lnTo>
                <a:lnTo>
                  <a:pt x="1638" y="19684"/>
                </a:lnTo>
                <a:lnTo>
                  <a:pt x="2184" y="21729"/>
                </a:lnTo>
                <a:lnTo>
                  <a:pt x="6273" y="21983"/>
                </a:lnTo>
                <a:lnTo>
                  <a:pt x="15519" y="21983"/>
                </a:lnTo>
                <a:lnTo>
                  <a:pt x="21501" y="22237"/>
                </a:lnTo>
                <a:lnTo>
                  <a:pt x="23685" y="24536"/>
                </a:lnTo>
                <a:lnTo>
                  <a:pt x="23685" y="173786"/>
                </a:lnTo>
                <a:lnTo>
                  <a:pt x="20408" y="175336"/>
                </a:lnTo>
                <a:lnTo>
                  <a:pt x="55511" y="175336"/>
                </a:lnTo>
                <a:lnTo>
                  <a:pt x="52514" y="173786"/>
                </a:lnTo>
                <a:lnTo>
                  <a:pt x="52514" y="2044"/>
                </a:lnTo>
                <a:lnTo>
                  <a:pt x="51142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9767457" y="6307050"/>
            <a:ext cx="105817" cy="139750"/>
          </a:xfrm>
          <a:custGeom>
            <a:avLst/>
            <a:gdLst/>
            <a:ahLst/>
            <a:cxnLst/>
            <a:rect l="l" t="t" r="r" b="b"/>
            <a:pathLst>
              <a:path w="150495" h="198754">
                <a:moveTo>
                  <a:pt x="65024" y="56489"/>
                </a:moveTo>
                <a:lnTo>
                  <a:pt x="37536" y="61740"/>
                </a:lnTo>
                <a:lnTo>
                  <a:pt x="17110" y="76839"/>
                </a:lnTo>
                <a:lnTo>
                  <a:pt x="4384" y="100804"/>
                </a:lnTo>
                <a:lnTo>
                  <a:pt x="0" y="132651"/>
                </a:lnTo>
                <a:lnTo>
                  <a:pt x="4186" y="162645"/>
                </a:lnTo>
                <a:lnTo>
                  <a:pt x="15924" y="183027"/>
                </a:lnTo>
                <a:lnTo>
                  <a:pt x="33984" y="194639"/>
                </a:lnTo>
                <a:lnTo>
                  <a:pt x="57137" y="198323"/>
                </a:lnTo>
                <a:lnTo>
                  <a:pt x="69759" y="197190"/>
                </a:lnTo>
                <a:lnTo>
                  <a:pt x="81618" y="193471"/>
                </a:lnTo>
                <a:lnTo>
                  <a:pt x="92250" y="186686"/>
                </a:lnTo>
                <a:lnTo>
                  <a:pt x="100534" y="177114"/>
                </a:lnTo>
                <a:lnTo>
                  <a:pt x="62852" y="177114"/>
                </a:lnTo>
                <a:lnTo>
                  <a:pt x="47721" y="173712"/>
                </a:lnTo>
                <a:lnTo>
                  <a:pt x="37515" y="164274"/>
                </a:lnTo>
                <a:lnTo>
                  <a:pt x="31748" y="149950"/>
                </a:lnTo>
                <a:lnTo>
                  <a:pt x="29933" y="131889"/>
                </a:lnTo>
                <a:lnTo>
                  <a:pt x="32174" y="111058"/>
                </a:lnTo>
                <a:lnTo>
                  <a:pt x="39287" y="93895"/>
                </a:lnTo>
                <a:lnTo>
                  <a:pt x="51858" y="82245"/>
                </a:lnTo>
                <a:lnTo>
                  <a:pt x="70472" y="77952"/>
                </a:lnTo>
                <a:lnTo>
                  <a:pt x="129755" y="77952"/>
                </a:lnTo>
                <a:lnTo>
                  <a:pt x="129755" y="66967"/>
                </a:lnTo>
                <a:lnTo>
                  <a:pt x="100926" y="66967"/>
                </a:lnTo>
                <a:lnTo>
                  <a:pt x="93522" y="62849"/>
                </a:lnTo>
                <a:lnTo>
                  <a:pt x="85323" y="59523"/>
                </a:lnTo>
                <a:lnTo>
                  <a:pt x="75950" y="57299"/>
                </a:lnTo>
                <a:lnTo>
                  <a:pt x="65024" y="56489"/>
                </a:lnTo>
                <a:close/>
              </a:path>
              <a:path w="150495" h="198754">
                <a:moveTo>
                  <a:pt x="150431" y="176352"/>
                </a:moveTo>
                <a:lnTo>
                  <a:pt x="101193" y="176352"/>
                </a:lnTo>
                <a:lnTo>
                  <a:pt x="104787" y="186368"/>
                </a:lnTo>
                <a:lnTo>
                  <a:pt x="111161" y="192455"/>
                </a:lnTo>
                <a:lnTo>
                  <a:pt x="119219" y="195476"/>
                </a:lnTo>
                <a:lnTo>
                  <a:pt x="127863" y="196291"/>
                </a:lnTo>
                <a:lnTo>
                  <a:pt x="138188" y="196291"/>
                </a:lnTo>
                <a:lnTo>
                  <a:pt x="142265" y="195516"/>
                </a:lnTo>
                <a:lnTo>
                  <a:pt x="149885" y="192963"/>
                </a:lnTo>
                <a:lnTo>
                  <a:pt x="150431" y="190919"/>
                </a:lnTo>
                <a:lnTo>
                  <a:pt x="150431" y="176352"/>
                </a:lnTo>
                <a:close/>
              </a:path>
              <a:path w="150495" h="198754">
                <a:moveTo>
                  <a:pt x="129755" y="77952"/>
                </a:moveTo>
                <a:lnTo>
                  <a:pt x="70472" y="77952"/>
                </a:lnTo>
                <a:lnTo>
                  <a:pt x="79511" y="78715"/>
                </a:lnTo>
                <a:lnTo>
                  <a:pt x="87942" y="80795"/>
                </a:lnTo>
                <a:lnTo>
                  <a:pt x="95252" y="83883"/>
                </a:lnTo>
                <a:lnTo>
                  <a:pt x="100926" y="87668"/>
                </a:lnTo>
                <a:lnTo>
                  <a:pt x="100926" y="128562"/>
                </a:lnTo>
                <a:lnTo>
                  <a:pt x="97006" y="149301"/>
                </a:lnTo>
                <a:lnTo>
                  <a:pt x="89338" y="164530"/>
                </a:lnTo>
                <a:lnTo>
                  <a:pt x="77945" y="173912"/>
                </a:lnTo>
                <a:lnTo>
                  <a:pt x="62852" y="177114"/>
                </a:lnTo>
                <a:lnTo>
                  <a:pt x="100534" y="177114"/>
                </a:lnTo>
                <a:lnTo>
                  <a:pt x="101193" y="176352"/>
                </a:lnTo>
                <a:lnTo>
                  <a:pt x="150431" y="176352"/>
                </a:lnTo>
                <a:lnTo>
                  <a:pt x="150431" y="175844"/>
                </a:lnTo>
                <a:lnTo>
                  <a:pt x="132753" y="175844"/>
                </a:lnTo>
                <a:lnTo>
                  <a:pt x="130035" y="172770"/>
                </a:lnTo>
                <a:lnTo>
                  <a:pt x="129755" y="166382"/>
                </a:lnTo>
                <a:lnTo>
                  <a:pt x="129755" y="77952"/>
                </a:lnTo>
                <a:close/>
              </a:path>
              <a:path w="150495" h="198754">
                <a:moveTo>
                  <a:pt x="149352" y="174307"/>
                </a:moveTo>
                <a:lnTo>
                  <a:pt x="147167" y="174561"/>
                </a:lnTo>
                <a:lnTo>
                  <a:pt x="144183" y="174815"/>
                </a:lnTo>
                <a:lnTo>
                  <a:pt x="142824" y="175844"/>
                </a:lnTo>
                <a:lnTo>
                  <a:pt x="150431" y="175844"/>
                </a:lnTo>
                <a:lnTo>
                  <a:pt x="150431" y="174561"/>
                </a:lnTo>
                <a:lnTo>
                  <a:pt x="149352" y="174307"/>
                </a:lnTo>
                <a:close/>
              </a:path>
              <a:path w="150495" h="198754">
                <a:moveTo>
                  <a:pt x="128130" y="0"/>
                </a:moveTo>
                <a:lnTo>
                  <a:pt x="123240" y="0"/>
                </a:lnTo>
                <a:lnTo>
                  <a:pt x="83515" y="2044"/>
                </a:lnTo>
                <a:lnTo>
                  <a:pt x="79717" y="2311"/>
                </a:lnTo>
                <a:lnTo>
                  <a:pt x="78905" y="2819"/>
                </a:lnTo>
                <a:lnTo>
                  <a:pt x="78905" y="19685"/>
                </a:lnTo>
                <a:lnTo>
                  <a:pt x="79438" y="21729"/>
                </a:lnTo>
                <a:lnTo>
                  <a:pt x="83515" y="21983"/>
                </a:lnTo>
                <a:lnTo>
                  <a:pt x="92760" y="21983"/>
                </a:lnTo>
                <a:lnTo>
                  <a:pt x="98755" y="22237"/>
                </a:lnTo>
                <a:lnTo>
                  <a:pt x="100926" y="24536"/>
                </a:lnTo>
                <a:lnTo>
                  <a:pt x="100926" y="66967"/>
                </a:lnTo>
                <a:lnTo>
                  <a:pt x="129755" y="66967"/>
                </a:lnTo>
                <a:lnTo>
                  <a:pt x="129755" y="2044"/>
                </a:lnTo>
                <a:lnTo>
                  <a:pt x="128130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9905363" y="6312801"/>
            <a:ext cx="334012" cy="136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9069586" y="6245914"/>
            <a:ext cx="273391" cy="256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9646067" y="6296100"/>
            <a:ext cx="45988" cy="45988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562" y="0"/>
                </a:moveTo>
                <a:lnTo>
                  <a:pt x="0" y="32575"/>
                </a:lnTo>
                <a:lnTo>
                  <a:pt x="32562" y="65138"/>
                </a:lnTo>
                <a:lnTo>
                  <a:pt x="65138" y="32575"/>
                </a:lnTo>
                <a:lnTo>
                  <a:pt x="32562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1738330" y="6454155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74" y="287185"/>
                </a:moveTo>
                <a:lnTo>
                  <a:pt x="0" y="287185"/>
                </a:lnTo>
                <a:lnTo>
                  <a:pt x="0" y="0"/>
                </a:lnTo>
                <a:lnTo>
                  <a:pt x="304774" y="0"/>
                </a:lnTo>
                <a:lnTo>
                  <a:pt x="304774" y="28718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1524000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85"/>
                </a:moveTo>
                <a:lnTo>
                  <a:pt x="304825" y="287185"/>
                </a:lnTo>
                <a:lnTo>
                  <a:pt x="304825" y="0"/>
                </a:lnTo>
                <a:lnTo>
                  <a:pt x="0" y="0"/>
                </a:lnTo>
                <a:lnTo>
                  <a:pt x="0" y="287185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1952625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85"/>
                </a:lnTo>
                <a:lnTo>
                  <a:pt x="0" y="287185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1738330" y="6252291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0"/>
                </a:moveTo>
                <a:lnTo>
                  <a:pt x="304774" y="0"/>
                </a:lnTo>
                <a:lnTo>
                  <a:pt x="304774" y="287108"/>
                </a:lnTo>
                <a:lnTo>
                  <a:pt x="0" y="287108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1524000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97"/>
                </a:moveTo>
                <a:lnTo>
                  <a:pt x="304825" y="287197"/>
                </a:lnTo>
                <a:lnTo>
                  <a:pt x="304825" y="0"/>
                </a:lnTo>
                <a:lnTo>
                  <a:pt x="0" y="0"/>
                </a:lnTo>
                <a:lnTo>
                  <a:pt x="0" y="287197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1952625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97"/>
                </a:lnTo>
                <a:lnTo>
                  <a:pt x="0" y="287197"/>
                </a:lnTo>
                <a:lnTo>
                  <a:pt x="0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2166964" y="62522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61" y="287108"/>
                </a:moveTo>
                <a:lnTo>
                  <a:pt x="0" y="287108"/>
                </a:lnTo>
                <a:lnTo>
                  <a:pt x="0" y="0"/>
                </a:lnTo>
                <a:lnTo>
                  <a:pt x="304761" y="0"/>
                </a:lnTo>
                <a:lnTo>
                  <a:pt x="304761" y="287108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2166972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21"/>
                </a:moveTo>
                <a:lnTo>
                  <a:pt x="304761" y="287121"/>
                </a:lnTo>
                <a:lnTo>
                  <a:pt x="304761" y="0"/>
                </a:lnTo>
                <a:lnTo>
                  <a:pt x="0" y="0"/>
                </a:lnTo>
                <a:lnTo>
                  <a:pt x="0" y="287121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1738330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72"/>
                </a:moveTo>
                <a:lnTo>
                  <a:pt x="304774" y="287172"/>
                </a:lnTo>
                <a:lnTo>
                  <a:pt x="304774" y="0"/>
                </a:lnTo>
                <a:lnTo>
                  <a:pt x="0" y="0"/>
                </a:lnTo>
                <a:lnTo>
                  <a:pt x="0" y="287172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9572287" y="6502797"/>
            <a:ext cx="660761" cy="69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19DFD6E-7081-D448-A50D-26B5FFBAB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82" y="310441"/>
            <a:ext cx="10515600" cy="1325563"/>
          </a:xfrm>
        </p:spPr>
        <p:txBody>
          <a:bodyPr/>
          <a:lstStyle/>
          <a:p>
            <a:r>
              <a:rPr lang="pl-PL" dirty="0" err="1"/>
              <a:t>After</a:t>
            </a:r>
            <a:r>
              <a:rPr lang="pl-PL" dirty="0"/>
              <a:t> </a:t>
            </a:r>
            <a:r>
              <a:rPr lang="pl-PL" dirty="0" err="1"/>
              <a:t>common</a:t>
            </a:r>
            <a:r>
              <a:rPr lang="pl-PL" dirty="0"/>
              <a:t> </a:t>
            </a:r>
            <a:r>
              <a:rPr lang="pl-PL" dirty="0" err="1"/>
              <a:t>trunk</a:t>
            </a:r>
            <a:endParaRPr lang="pl-PL" dirty="0"/>
          </a:p>
        </p:txBody>
      </p:sp>
      <p:sp>
        <p:nvSpPr>
          <p:cNvPr id="21" name="Symbol zastępczy zawartości 20">
            <a:extLst>
              <a:ext uri="{FF2B5EF4-FFF2-40B4-BE49-F238E27FC236}">
                <a16:creationId xmlns="" xmlns:a16="http://schemas.microsoft.com/office/drawing/2014/main" id="{24AE1831-6C07-9340-AF26-83278CFB4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82" y="1837538"/>
            <a:ext cx="3080657" cy="4351338"/>
          </a:xfrm>
        </p:spPr>
        <p:txBody>
          <a:bodyPr/>
          <a:lstStyle/>
          <a:p>
            <a:pPr marL="457200" lvl="1" indent="0">
              <a:buNone/>
            </a:pPr>
            <a:r>
              <a:rPr lang="pl-PL" dirty="0"/>
              <a:t>2-3 </a:t>
            </a:r>
            <a:r>
              <a:rPr lang="pl-PL" dirty="0" err="1"/>
              <a:t>years</a:t>
            </a:r>
            <a:r>
              <a:rPr lang="pl-PL" dirty="0"/>
              <a:t> in:</a:t>
            </a:r>
          </a:p>
          <a:p>
            <a:pPr lvl="2"/>
            <a:r>
              <a:rPr lang="pl-PL" sz="2400" dirty="0" err="1"/>
              <a:t>primary</a:t>
            </a:r>
            <a:r>
              <a:rPr lang="pl-PL" sz="2400" dirty="0"/>
              <a:t> </a:t>
            </a:r>
            <a:r>
              <a:rPr lang="pl-PL" sz="2400" dirty="0" err="1"/>
              <a:t>care</a:t>
            </a:r>
            <a:r>
              <a:rPr lang="pl-PL" sz="2400" dirty="0"/>
              <a:t>, </a:t>
            </a:r>
          </a:p>
          <a:p>
            <a:pPr lvl="2"/>
            <a:r>
              <a:rPr lang="pl-PL" sz="2400" dirty="0" err="1"/>
              <a:t>acute</a:t>
            </a:r>
            <a:r>
              <a:rPr lang="pl-PL" sz="2400" dirty="0"/>
              <a:t> </a:t>
            </a:r>
            <a:r>
              <a:rPr lang="pl-PL" sz="2400" dirty="0" err="1"/>
              <a:t>or</a:t>
            </a:r>
            <a:r>
              <a:rPr lang="pl-PL" sz="2400" dirty="0"/>
              <a:t> </a:t>
            </a:r>
            <a:r>
              <a:rPr lang="pl-PL" sz="2400" dirty="0" err="1"/>
              <a:t>general</a:t>
            </a:r>
            <a:r>
              <a:rPr lang="pl-PL" sz="2400" dirty="0"/>
              <a:t> </a:t>
            </a:r>
            <a:r>
              <a:rPr lang="pl-PL" sz="2400" dirty="0" err="1"/>
              <a:t>pediatrics</a:t>
            </a:r>
            <a:r>
              <a:rPr lang="pl-PL" sz="2400" dirty="0"/>
              <a:t>, </a:t>
            </a:r>
          </a:p>
          <a:p>
            <a:pPr lvl="2"/>
            <a:r>
              <a:rPr lang="pl-PL" sz="2400" dirty="0" err="1"/>
              <a:t>or</a:t>
            </a:r>
            <a:r>
              <a:rPr lang="pl-PL" sz="2400" dirty="0"/>
              <a:t> in a </a:t>
            </a:r>
            <a:r>
              <a:rPr lang="pl-PL" sz="2400" dirty="0" err="1"/>
              <a:t>subspecialty</a:t>
            </a:r>
            <a:r>
              <a:rPr lang="pl-PL" sz="2400" dirty="0"/>
              <a:t>. </a:t>
            </a:r>
          </a:p>
        </p:txBody>
      </p:sp>
      <p:pic>
        <p:nvPicPr>
          <p:cNvPr id="23" name="Obraz 22" descr="Obraz zawierający tekst&#10;&#10;Opis wygenerowany automatycznie">
            <a:extLst>
              <a:ext uri="{FF2B5EF4-FFF2-40B4-BE49-F238E27FC236}">
                <a16:creationId xmlns="" xmlns:a16="http://schemas.microsoft.com/office/drawing/2014/main" id="{0247BE82-3849-0542-9DF8-35944BA07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324" y="1583541"/>
            <a:ext cx="7818259" cy="419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53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394830" y="6312801"/>
            <a:ext cx="119211" cy="133499"/>
          </a:xfrm>
          <a:custGeom>
            <a:avLst/>
            <a:gdLst/>
            <a:ahLst/>
            <a:cxnLst/>
            <a:rect l="l" t="t" r="r" b="b"/>
            <a:pathLst>
              <a:path w="169545" h="189865">
                <a:moveTo>
                  <a:pt x="98729" y="0"/>
                </a:moveTo>
                <a:lnTo>
                  <a:pt x="56337" y="7061"/>
                </a:lnTo>
                <a:lnTo>
                  <a:pt x="25395" y="26968"/>
                </a:lnTo>
                <a:lnTo>
                  <a:pt x="6437" y="57800"/>
                </a:lnTo>
                <a:lnTo>
                  <a:pt x="0" y="97637"/>
                </a:lnTo>
                <a:lnTo>
                  <a:pt x="7236" y="138319"/>
                </a:lnTo>
                <a:lnTo>
                  <a:pt x="27705" y="167020"/>
                </a:lnTo>
                <a:lnTo>
                  <a:pt x="59546" y="184030"/>
                </a:lnTo>
                <a:lnTo>
                  <a:pt x="100901" y="189636"/>
                </a:lnTo>
                <a:lnTo>
                  <a:pt x="124276" y="188131"/>
                </a:lnTo>
                <a:lnTo>
                  <a:pt x="164820" y="176098"/>
                </a:lnTo>
                <a:lnTo>
                  <a:pt x="169456" y="172770"/>
                </a:lnTo>
                <a:lnTo>
                  <a:pt x="169456" y="166382"/>
                </a:lnTo>
                <a:lnTo>
                  <a:pt x="102539" y="166382"/>
                </a:lnTo>
                <a:lnTo>
                  <a:pt x="70375" y="161491"/>
                </a:lnTo>
                <a:lnTo>
                  <a:pt x="48413" y="147566"/>
                </a:lnTo>
                <a:lnTo>
                  <a:pt x="35836" y="125732"/>
                </a:lnTo>
                <a:lnTo>
                  <a:pt x="31826" y="97116"/>
                </a:lnTo>
                <a:lnTo>
                  <a:pt x="35615" y="67964"/>
                </a:lnTo>
                <a:lnTo>
                  <a:pt x="47666" y="43700"/>
                </a:lnTo>
                <a:lnTo>
                  <a:pt x="68998" y="27104"/>
                </a:lnTo>
                <a:lnTo>
                  <a:pt x="100634" y="20955"/>
                </a:lnTo>
                <a:lnTo>
                  <a:pt x="156378" y="20955"/>
                </a:lnTo>
                <a:lnTo>
                  <a:pt x="152660" y="15814"/>
                </a:lnTo>
                <a:lnTo>
                  <a:pt x="131664" y="4445"/>
                </a:lnTo>
                <a:lnTo>
                  <a:pt x="98729" y="0"/>
                </a:lnTo>
                <a:close/>
              </a:path>
              <a:path w="169545" h="189865">
                <a:moveTo>
                  <a:pt x="169456" y="151815"/>
                </a:moveTo>
                <a:lnTo>
                  <a:pt x="167817" y="151815"/>
                </a:lnTo>
                <a:lnTo>
                  <a:pt x="161289" y="154114"/>
                </a:lnTo>
                <a:lnTo>
                  <a:pt x="151229" y="157863"/>
                </a:lnTo>
                <a:lnTo>
                  <a:pt x="137929" y="161877"/>
                </a:lnTo>
                <a:lnTo>
                  <a:pt x="121622" y="165076"/>
                </a:lnTo>
                <a:lnTo>
                  <a:pt x="102539" y="166382"/>
                </a:lnTo>
                <a:lnTo>
                  <a:pt x="169456" y="166382"/>
                </a:lnTo>
                <a:lnTo>
                  <a:pt x="169456" y="151815"/>
                </a:lnTo>
                <a:close/>
              </a:path>
              <a:path w="169545" h="189865">
                <a:moveTo>
                  <a:pt x="156378" y="20955"/>
                </a:moveTo>
                <a:lnTo>
                  <a:pt x="100634" y="20955"/>
                </a:lnTo>
                <a:lnTo>
                  <a:pt x="112471" y="21690"/>
                </a:lnTo>
                <a:lnTo>
                  <a:pt x="122701" y="23768"/>
                </a:lnTo>
                <a:lnTo>
                  <a:pt x="131349" y="26998"/>
                </a:lnTo>
                <a:lnTo>
                  <a:pt x="138442" y="31191"/>
                </a:lnTo>
                <a:lnTo>
                  <a:pt x="132181" y="34251"/>
                </a:lnTo>
                <a:lnTo>
                  <a:pt x="127838" y="40132"/>
                </a:lnTo>
                <a:lnTo>
                  <a:pt x="127838" y="48044"/>
                </a:lnTo>
                <a:lnTo>
                  <a:pt x="129321" y="55626"/>
                </a:lnTo>
                <a:lnTo>
                  <a:pt x="133380" y="61337"/>
                </a:lnTo>
                <a:lnTo>
                  <a:pt x="139427" y="64939"/>
                </a:lnTo>
                <a:lnTo>
                  <a:pt x="146875" y="66192"/>
                </a:lnTo>
                <a:lnTo>
                  <a:pt x="154381" y="64931"/>
                </a:lnTo>
                <a:lnTo>
                  <a:pt x="160816" y="61274"/>
                </a:lnTo>
                <a:lnTo>
                  <a:pt x="165313" y="55412"/>
                </a:lnTo>
                <a:lnTo>
                  <a:pt x="167004" y="47536"/>
                </a:lnTo>
                <a:lnTo>
                  <a:pt x="163759" y="31161"/>
                </a:lnTo>
                <a:lnTo>
                  <a:pt x="156378" y="2095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9521266" y="6306879"/>
            <a:ext cx="116086" cy="138410"/>
          </a:xfrm>
          <a:custGeom>
            <a:avLst/>
            <a:gdLst/>
            <a:ahLst/>
            <a:cxnLst/>
            <a:rect l="l" t="t" r="r" b="b"/>
            <a:pathLst>
              <a:path w="165100" h="196850">
                <a:moveTo>
                  <a:pt x="139628" y="78968"/>
                </a:moveTo>
                <a:lnTo>
                  <a:pt x="89496" y="78968"/>
                </a:lnTo>
                <a:lnTo>
                  <a:pt x="101294" y="80884"/>
                </a:lnTo>
                <a:lnTo>
                  <a:pt x="109220" y="86250"/>
                </a:lnTo>
                <a:lnTo>
                  <a:pt x="113678" y="94490"/>
                </a:lnTo>
                <a:lnTo>
                  <a:pt x="115074" y="105029"/>
                </a:lnTo>
                <a:lnTo>
                  <a:pt x="115074" y="170459"/>
                </a:lnTo>
                <a:lnTo>
                  <a:pt x="117522" y="183593"/>
                </a:lnTo>
                <a:lnTo>
                  <a:pt x="123845" y="191549"/>
                </a:lnTo>
                <a:lnTo>
                  <a:pt x="132514" y="195478"/>
                </a:lnTo>
                <a:lnTo>
                  <a:pt x="141998" y="196532"/>
                </a:lnTo>
                <a:lnTo>
                  <a:pt x="152336" y="196532"/>
                </a:lnTo>
                <a:lnTo>
                  <a:pt x="164579" y="176085"/>
                </a:lnTo>
                <a:lnTo>
                  <a:pt x="146621" y="176085"/>
                </a:lnTo>
                <a:lnTo>
                  <a:pt x="143903" y="172504"/>
                </a:lnTo>
                <a:lnTo>
                  <a:pt x="143903" y="100939"/>
                </a:lnTo>
                <a:lnTo>
                  <a:pt x="140566" y="80370"/>
                </a:lnTo>
                <a:lnTo>
                  <a:pt x="139628" y="78968"/>
                </a:lnTo>
                <a:close/>
              </a:path>
              <a:path w="165100" h="196850">
                <a:moveTo>
                  <a:pt x="75082" y="175577"/>
                </a:moveTo>
                <a:lnTo>
                  <a:pt x="812" y="175577"/>
                </a:lnTo>
                <a:lnTo>
                  <a:pt x="0" y="176593"/>
                </a:lnTo>
                <a:lnTo>
                  <a:pt x="0" y="194233"/>
                </a:lnTo>
                <a:lnTo>
                  <a:pt x="1104" y="195249"/>
                </a:lnTo>
                <a:lnTo>
                  <a:pt x="74815" y="195249"/>
                </a:lnTo>
                <a:lnTo>
                  <a:pt x="75895" y="194233"/>
                </a:lnTo>
                <a:lnTo>
                  <a:pt x="75895" y="176593"/>
                </a:lnTo>
                <a:lnTo>
                  <a:pt x="75082" y="175577"/>
                </a:lnTo>
                <a:close/>
              </a:path>
              <a:path w="165100" h="196850">
                <a:moveTo>
                  <a:pt x="163499" y="174548"/>
                </a:moveTo>
                <a:lnTo>
                  <a:pt x="161315" y="174802"/>
                </a:lnTo>
                <a:lnTo>
                  <a:pt x="158318" y="175056"/>
                </a:lnTo>
                <a:lnTo>
                  <a:pt x="156959" y="176085"/>
                </a:lnTo>
                <a:lnTo>
                  <a:pt x="164579" y="176085"/>
                </a:lnTo>
                <a:lnTo>
                  <a:pt x="164579" y="174802"/>
                </a:lnTo>
                <a:lnTo>
                  <a:pt x="163499" y="174548"/>
                </a:lnTo>
                <a:close/>
              </a:path>
              <a:path w="165100" h="196850">
                <a:moveTo>
                  <a:pt x="51142" y="0"/>
                </a:moveTo>
                <a:lnTo>
                  <a:pt x="45974" y="0"/>
                </a:lnTo>
                <a:lnTo>
                  <a:pt x="6261" y="2286"/>
                </a:lnTo>
                <a:lnTo>
                  <a:pt x="2451" y="2552"/>
                </a:lnTo>
                <a:lnTo>
                  <a:pt x="1638" y="3060"/>
                </a:lnTo>
                <a:lnTo>
                  <a:pt x="1638" y="19672"/>
                </a:lnTo>
                <a:lnTo>
                  <a:pt x="2184" y="21717"/>
                </a:lnTo>
                <a:lnTo>
                  <a:pt x="6261" y="21971"/>
                </a:lnTo>
                <a:lnTo>
                  <a:pt x="15519" y="22225"/>
                </a:lnTo>
                <a:lnTo>
                  <a:pt x="20942" y="22479"/>
                </a:lnTo>
                <a:lnTo>
                  <a:pt x="23126" y="24269"/>
                </a:lnTo>
                <a:lnTo>
                  <a:pt x="23672" y="29641"/>
                </a:lnTo>
                <a:lnTo>
                  <a:pt x="23672" y="166624"/>
                </a:lnTo>
                <a:lnTo>
                  <a:pt x="23126" y="174294"/>
                </a:lnTo>
                <a:lnTo>
                  <a:pt x="19596" y="175577"/>
                </a:lnTo>
                <a:lnTo>
                  <a:pt x="56045" y="175577"/>
                </a:lnTo>
                <a:lnTo>
                  <a:pt x="52768" y="174294"/>
                </a:lnTo>
                <a:lnTo>
                  <a:pt x="52501" y="166624"/>
                </a:lnTo>
                <a:lnTo>
                  <a:pt x="52501" y="131356"/>
                </a:lnTo>
                <a:lnTo>
                  <a:pt x="55108" y="109154"/>
                </a:lnTo>
                <a:lnTo>
                  <a:pt x="62126" y="92703"/>
                </a:lnTo>
                <a:lnTo>
                  <a:pt x="73581" y="82482"/>
                </a:lnTo>
                <a:lnTo>
                  <a:pt x="88346" y="79222"/>
                </a:lnTo>
                <a:lnTo>
                  <a:pt x="52501" y="79222"/>
                </a:lnTo>
                <a:lnTo>
                  <a:pt x="52501" y="2032"/>
                </a:lnTo>
                <a:lnTo>
                  <a:pt x="51142" y="0"/>
                </a:lnTo>
                <a:close/>
              </a:path>
              <a:path w="165100" h="196850">
                <a:moveTo>
                  <a:pt x="99288" y="56222"/>
                </a:moveTo>
                <a:lnTo>
                  <a:pt x="84441" y="57587"/>
                </a:lnTo>
                <a:lnTo>
                  <a:pt x="71304" y="61779"/>
                </a:lnTo>
                <a:lnTo>
                  <a:pt x="60462" y="68942"/>
                </a:lnTo>
                <a:lnTo>
                  <a:pt x="52501" y="79222"/>
                </a:lnTo>
                <a:lnTo>
                  <a:pt x="88346" y="79222"/>
                </a:lnTo>
                <a:lnTo>
                  <a:pt x="89496" y="78968"/>
                </a:lnTo>
                <a:lnTo>
                  <a:pt x="139628" y="78968"/>
                </a:lnTo>
                <a:lnTo>
                  <a:pt x="131287" y="66508"/>
                </a:lnTo>
                <a:lnTo>
                  <a:pt x="117162" y="58682"/>
                </a:lnTo>
                <a:lnTo>
                  <a:pt x="99288" y="56222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9645232" y="6348205"/>
            <a:ext cx="53578" cy="95994"/>
          </a:xfrm>
          <a:custGeom>
            <a:avLst/>
            <a:gdLst/>
            <a:ahLst/>
            <a:cxnLst/>
            <a:rect l="l" t="t" r="r" b="b"/>
            <a:pathLst>
              <a:path w="76200" h="136525">
                <a:moveTo>
                  <a:pt x="75082" y="116801"/>
                </a:moveTo>
                <a:lnTo>
                  <a:pt x="546" y="116801"/>
                </a:lnTo>
                <a:lnTo>
                  <a:pt x="0" y="117817"/>
                </a:lnTo>
                <a:lnTo>
                  <a:pt x="0" y="135458"/>
                </a:lnTo>
                <a:lnTo>
                  <a:pt x="1092" y="136474"/>
                </a:lnTo>
                <a:lnTo>
                  <a:pt x="74523" y="136474"/>
                </a:lnTo>
                <a:lnTo>
                  <a:pt x="75895" y="135458"/>
                </a:lnTo>
                <a:lnTo>
                  <a:pt x="75895" y="117817"/>
                </a:lnTo>
                <a:lnTo>
                  <a:pt x="75082" y="116801"/>
                </a:lnTo>
                <a:close/>
              </a:path>
              <a:path w="76200" h="136525">
                <a:moveTo>
                  <a:pt x="50863" y="0"/>
                </a:moveTo>
                <a:lnTo>
                  <a:pt x="45973" y="0"/>
                </a:lnTo>
                <a:lnTo>
                  <a:pt x="2451" y="2552"/>
                </a:lnTo>
                <a:lnTo>
                  <a:pt x="1358" y="3060"/>
                </a:lnTo>
                <a:lnTo>
                  <a:pt x="1358" y="19672"/>
                </a:lnTo>
                <a:lnTo>
                  <a:pt x="1904" y="21729"/>
                </a:lnTo>
                <a:lnTo>
                  <a:pt x="6261" y="21983"/>
                </a:lnTo>
                <a:lnTo>
                  <a:pt x="15506" y="22237"/>
                </a:lnTo>
                <a:lnTo>
                  <a:pt x="20942" y="22491"/>
                </a:lnTo>
                <a:lnTo>
                  <a:pt x="23126" y="24282"/>
                </a:lnTo>
                <a:lnTo>
                  <a:pt x="23393" y="29654"/>
                </a:lnTo>
                <a:lnTo>
                  <a:pt x="23393" y="115265"/>
                </a:lnTo>
                <a:lnTo>
                  <a:pt x="20408" y="116801"/>
                </a:lnTo>
                <a:lnTo>
                  <a:pt x="55232" y="116801"/>
                </a:lnTo>
                <a:lnTo>
                  <a:pt x="52235" y="115265"/>
                </a:lnTo>
                <a:lnTo>
                  <a:pt x="52235" y="2044"/>
                </a:lnTo>
                <a:lnTo>
                  <a:pt x="50863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9704142" y="6307050"/>
            <a:ext cx="53578" cy="137517"/>
          </a:xfrm>
          <a:custGeom>
            <a:avLst/>
            <a:gdLst/>
            <a:ahLst/>
            <a:cxnLst/>
            <a:rect l="l" t="t" r="r" b="b"/>
            <a:pathLst>
              <a:path w="76200" h="195579">
                <a:moveTo>
                  <a:pt x="75082" y="175336"/>
                </a:moveTo>
                <a:lnTo>
                  <a:pt x="825" y="175336"/>
                </a:lnTo>
                <a:lnTo>
                  <a:pt x="0" y="176352"/>
                </a:lnTo>
                <a:lnTo>
                  <a:pt x="0" y="193979"/>
                </a:lnTo>
                <a:lnTo>
                  <a:pt x="1104" y="195008"/>
                </a:lnTo>
                <a:lnTo>
                  <a:pt x="74815" y="195008"/>
                </a:lnTo>
                <a:lnTo>
                  <a:pt x="75907" y="193979"/>
                </a:lnTo>
                <a:lnTo>
                  <a:pt x="75907" y="176352"/>
                </a:lnTo>
                <a:lnTo>
                  <a:pt x="75082" y="175336"/>
                </a:lnTo>
                <a:close/>
              </a:path>
              <a:path w="76200" h="195579">
                <a:moveTo>
                  <a:pt x="51142" y="0"/>
                </a:moveTo>
                <a:lnTo>
                  <a:pt x="45973" y="0"/>
                </a:lnTo>
                <a:lnTo>
                  <a:pt x="6273" y="2044"/>
                </a:lnTo>
                <a:lnTo>
                  <a:pt x="2451" y="2311"/>
                </a:lnTo>
                <a:lnTo>
                  <a:pt x="1638" y="2819"/>
                </a:lnTo>
                <a:lnTo>
                  <a:pt x="1638" y="19684"/>
                </a:lnTo>
                <a:lnTo>
                  <a:pt x="2184" y="21729"/>
                </a:lnTo>
                <a:lnTo>
                  <a:pt x="6273" y="21983"/>
                </a:lnTo>
                <a:lnTo>
                  <a:pt x="15519" y="21983"/>
                </a:lnTo>
                <a:lnTo>
                  <a:pt x="21501" y="22237"/>
                </a:lnTo>
                <a:lnTo>
                  <a:pt x="23685" y="24536"/>
                </a:lnTo>
                <a:lnTo>
                  <a:pt x="23685" y="173786"/>
                </a:lnTo>
                <a:lnTo>
                  <a:pt x="20408" y="175336"/>
                </a:lnTo>
                <a:lnTo>
                  <a:pt x="55511" y="175336"/>
                </a:lnTo>
                <a:lnTo>
                  <a:pt x="52514" y="173786"/>
                </a:lnTo>
                <a:lnTo>
                  <a:pt x="52514" y="2044"/>
                </a:lnTo>
                <a:lnTo>
                  <a:pt x="51142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9767457" y="6307050"/>
            <a:ext cx="105817" cy="139750"/>
          </a:xfrm>
          <a:custGeom>
            <a:avLst/>
            <a:gdLst/>
            <a:ahLst/>
            <a:cxnLst/>
            <a:rect l="l" t="t" r="r" b="b"/>
            <a:pathLst>
              <a:path w="150495" h="198754">
                <a:moveTo>
                  <a:pt x="65024" y="56489"/>
                </a:moveTo>
                <a:lnTo>
                  <a:pt x="37536" y="61740"/>
                </a:lnTo>
                <a:lnTo>
                  <a:pt x="17110" y="76839"/>
                </a:lnTo>
                <a:lnTo>
                  <a:pt x="4384" y="100804"/>
                </a:lnTo>
                <a:lnTo>
                  <a:pt x="0" y="132651"/>
                </a:lnTo>
                <a:lnTo>
                  <a:pt x="4186" y="162645"/>
                </a:lnTo>
                <a:lnTo>
                  <a:pt x="15924" y="183027"/>
                </a:lnTo>
                <a:lnTo>
                  <a:pt x="33984" y="194639"/>
                </a:lnTo>
                <a:lnTo>
                  <a:pt x="57137" y="198323"/>
                </a:lnTo>
                <a:lnTo>
                  <a:pt x="69759" y="197190"/>
                </a:lnTo>
                <a:lnTo>
                  <a:pt x="81618" y="193471"/>
                </a:lnTo>
                <a:lnTo>
                  <a:pt x="92250" y="186686"/>
                </a:lnTo>
                <a:lnTo>
                  <a:pt x="100534" y="177114"/>
                </a:lnTo>
                <a:lnTo>
                  <a:pt x="62852" y="177114"/>
                </a:lnTo>
                <a:lnTo>
                  <a:pt x="47721" y="173712"/>
                </a:lnTo>
                <a:lnTo>
                  <a:pt x="37515" y="164274"/>
                </a:lnTo>
                <a:lnTo>
                  <a:pt x="31748" y="149950"/>
                </a:lnTo>
                <a:lnTo>
                  <a:pt x="29933" y="131889"/>
                </a:lnTo>
                <a:lnTo>
                  <a:pt x="32174" y="111058"/>
                </a:lnTo>
                <a:lnTo>
                  <a:pt x="39287" y="93895"/>
                </a:lnTo>
                <a:lnTo>
                  <a:pt x="51858" y="82245"/>
                </a:lnTo>
                <a:lnTo>
                  <a:pt x="70472" y="77952"/>
                </a:lnTo>
                <a:lnTo>
                  <a:pt x="129755" y="77952"/>
                </a:lnTo>
                <a:lnTo>
                  <a:pt x="129755" y="66967"/>
                </a:lnTo>
                <a:lnTo>
                  <a:pt x="100926" y="66967"/>
                </a:lnTo>
                <a:lnTo>
                  <a:pt x="93522" y="62849"/>
                </a:lnTo>
                <a:lnTo>
                  <a:pt x="85323" y="59523"/>
                </a:lnTo>
                <a:lnTo>
                  <a:pt x="75950" y="57299"/>
                </a:lnTo>
                <a:lnTo>
                  <a:pt x="65024" y="56489"/>
                </a:lnTo>
                <a:close/>
              </a:path>
              <a:path w="150495" h="198754">
                <a:moveTo>
                  <a:pt x="150431" y="176352"/>
                </a:moveTo>
                <a:lnTo>
                  <a:pt x="101193" y="176352"/>
                </a:lnTo>
                <a:lnTo>
                  <a:pt x="104787" y="186368"/>
                </a:lnTo>
                <a:lnTo>
                  <a:pt x="111161" y="192455"/>
                </a:lnTo>
                <a:lnTo>
                  <a:pt x="119219" y="195476"/>
                </a:lnTo>
                <a:lnTo>
                  <a:pt x="127863" y="196291"/>
                </a:lnTo>
                <a:lnTo>
                  <a:pt x="138188" y="196291"/>
                </a:lnTo>
                <a:lnTo>
                  <a:pt x="142265" y="195516"/>
                </a:lnTo>
                <a:lnTo>
                  <a:pt x="149885" y="192963"/>
                </a:lnTo>
                <a:lnTo>
                  <a:pt x="150431" y="190919"/>
                </a:lnTo>
                <a:lnTo>
                  <a:pt x="150431" y="176352"/>
                </a:lnTo>
                <a:close/>
              </a:path>
              <a:path w="150495" h="198754">
                <a:moveTo>
                  <a:pt x="129755" y="77952"/>
                </a:moveTo>
                <a:lnTo>
                  <a:pt x="70472" y="77952"/>
                </a:lnTo>
                <a:lnTo>
                  <a:pt x="79511" y="78715"/>
                </a:lnTo>
                <a:lnTo>
                  <a:pt x="87942" y="80795"/>
                </a:lnTo>
                <a:lnTo>
                  <a:pt x="95252" y="83883"/>
                </a:lnTo>
                <a:lnTo>
                  <a:pt x="100926" y="87668"/>
                </a:lnTo>
                <a:lnTo>
                  <a:pt x="100926" y="128562"/>
                </a:lnTo>
                <a:lnTo>
                  <a:pt x="97006" y="149301"/>
                </a:lnTo>
                <a:lnTo>
                  <a:pt x="89338" y="164530"/>
                </a:lnTo>
                <a:lnTo>
                  <a:pt x="77945" y="173912"/>
                </a:lnTo>
                <a:lnTo>
                  <a:pt x="62852" y="177114"/>
                </a:lnTo>
                <a:lnTo>
                  <a:pt x="100534" y="177114"/>
                </a:lnTo>
                <a:lnTo>
                  <a:pt x="101193" y="176352"/>
                </a:lnTo>
                <a:lnTo>
                  <a:pt x="150431" y="176352"/>
                </a:lnTo>
                <a:lnTo>
                  <a:pt x="150431" y="175844"/>
                </a:lnTo>
                <a:lnTo>
                  <a:pt x="132753" y="175844"/>
                </a:lnTo>
                <a:lnTo>
                  <a:pt x="130035" y="172770"/>
                </a:lnTo>
                <a:lnTo>
                  <a:pt x="129755" y="166382"/>
                </a:lnTo>
                <a:lnTo>
                  <a:pt x="129755" y="77952"/>
                </a:lnTo>
                <a:close/>
              </a:path>
              <a:path w="150495" h="198754">
                <a:moveTo>
                  <a:pt x="149352" y="174307"/>
                </a:moveTo>
                <a:lnTo>
                  <a:pt x="147167" y="174561"/>
                </a:lnTo>
                <a:lnTo>
                  <a:pt x="144183" y="174815"/>
                </a:lnTo>
                <a:lnTo>
                  <a:pt x="142824" y="175844"/>
                </a:lnTo>
                <a:lnTo>
                  <a:pt x="150431" y="175844"/>
                </a:lnTo>
                <a:lnTo>
                  <a:pt x="150431" y="174561"/>
                </a:lnTo>
                <a:lnTo>
                  <a:pt x="149352" y="174307"/>
                </a:lnTo>
                <a:close/>
              </a:path>
              <a:path w="150495" h="198754">
                <a:moveTo>
                  <a:pt x="128130" y="0"/>
                </a:moveTo>
                <a:lnTo>
                  <a:pt x="123240" y="0"/>
                </a:lnTo>
                <a:lnTo>
                  <a:pt x="83515" y="2044"/>
                </a:lnTo>
                <a:lnTo>
                  <a:pt x="79717" y="2311"/>
                </a:lnTo>
                <a:lnTo>
                  <a:pt x="78905" y="2819"/>
                </a:lnTo>
                <a:lnTo>
                  <a:pt x="78905" y="19685"/>
                </a:lnTo>
                <a:lnTo>
                  <a:pt x="79438" y="21729"/>
                </a:lnTo>
                <a:lnTo>
                  <a:pt x="83515" y="21983"/>
                </a:lnTo>
                <a:lnTo>
                  <a:pt x="92760" y="21983"/>
                </a:lnTo>
                <a:lnTo>
                  <a:pt x="98755" y="22237"/>
                </a:lnTo>
                <a:lnTo>
                  <a:pt x="100926" y="24536"/>
                </a:lnTo>
                <a:lnTo>
                  <a:pt x="100926" y="66967"/>
                </a:lnTo>
                <a:lnTo>
                  <a:pt x="129755" y="66967"/>
                </a:lnTo>
                <a:lnTo>
                  <a:pt x="129755" y="2044"/>
                </a:lnTo>
                <a:lnTo>
                  <a:pt x="128130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9905363" y="6312801"/>
            <a:ext cx="334012" cy="136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9069586" y="6245914"/>
            <a:ext cx="273391" cy="256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9646067" y="6296100"/>
            <a:ext cx="45988" cy="45988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562" y="0"/>
                </a:moveTo>
                <a:lnTo>
                  <a:pt x="0" y="32575"/>
                </a:lnTo>
                <a:lnTo>
                  <a:pt x="32562" y="65138"/>
                </a:lnTo>
                <a:lnTo>
                  <a:pt x="65138" y="32575"/>
                </a:lnTo>
                <a:lnTo>
                  <a:pt x="32562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1738330" y="6454155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74" y="287185"/>
                </a:moveTo>
                <a:lnTo>
                  <a:pt x="0" y="287185"/>
                </a:lnTo>
                <a:lnTo>
                  <a:pt x="0" y="0"/>
                </a:lnTo>
                <a:lnTo>
                  <a:pt x="304774" y="0"/>
                </a:lnTo>
                <a:lnTo>
                  <a:pt x="304774" y="28718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1524000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85"/>
                </a:moveTo>
                <a:lnTo>
                  <a:pt x="304825" y="287185"/>
                </a:lnTo>
                <a:lnTo>
                  <a:pt x="304825" y="0"/>
                </a:lnTo>
                <a:lnTo>
                  <a:pt x="0" y="0"/>
                </a:lnTo>
                <a:lnTo>
                  <a:pt x="0" y="287185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1952625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85"/>
                </a:lnTo>
                <a:lnTo>
                  <a:pt x="0" y="287185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1738330" y="6252291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0"/>
                </a:moveTo>
                <a:lnTo>
                  <a:pt x="304774" y="0"/>
                </a:lnTo>
                <a:lnTo>
                  <a:pt x="304774" y="287108"/>
                </a:lnTo>
                <a:lnTo>
                  <a:pt x="0" y="287108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1524000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97"/>
                </a:moveTo>
                <a:lnTo>
                  <a:pt x="304825" y="287197"/>
                </a:lnTo>
                <a:lnTo>
                  <a:pt x="304825" y="0"/>
                </a:lnTo>
                <a:lnTo>
                  <a:pt x="0" y="0"/>
                </a:lnTo>
                <a:lnTo>
                  <a:pt x="0" y="287197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1952625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97"/>
                </a:lnTo>
                <a:lnTo>
                  <a:pt x="0" y="287197"/>
                </a:lnTo>
                <a:lnTo>
                  <a:pt x="0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2166964" y="62522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61" y="287108"/>
                </a:moveTo>
                <a:lnTo>
                  <a:pt x="0" y="287108"/>
                </a:lnTo>
                <a:lnTo>
                  <a:pt x="0" y="0"/>
                </a:lnTo>
                <a:lnTo>
                  <a:pt x="304761" y="0"/>
                </a:lnTo>
                <a:lnTo>
                  <a:pt x="304761" y="287108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2166972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21"/>
                </a:moveTo>
                <a:lnTo>
                  <a:pt x="304761" y="287121"/>
                </a:lnTo>
                <a:lnTo>
                  <a:pt x="304761" y="0"/>
                </a:lnTo>
                <a:lnTo>
                  <a:pt x="0" y="0"/>
                </a:lnTo>
                <a:lnTo>
                  <a:pt x="0" y="287121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1738330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72"/>
                </a:moveTo>
                <a:lnTo>
                  <a:pt x="304774" y="287172"/>
                </a:lnTo>
                <a:lnTo>
                  <a:pt x="304774" y="0"/>
                </a:lnTo>
                <a:lnTo>
                  <a:pt x="0" y="0"/>
                </a:lnTo>
                <a:lnTo>
                  <a:pt x="0" y="287172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9572287" y="6502797"/>
            <a:ext cx="660761" cy="69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19DFD6E-7081-D448-A50D-26B5FFBAB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82" y="310441"/>
            <a:ext cx="10515600" cy="1325563"/>
          </a:xfrm>
        </p:spPr>
        <p:txBody>
          <a:bodyPr/>
          <a:lstStyle/>
          <a:p>
            <a:r>
              <a:rPr lang="pl-PL" dirty="0"/>
              <a:t>To be </a:t>
            </a:r>
            <a:r>
              <a:rPr lang="pl-PL" dirty="0" err="1"/>
              <a:t>neonatologist</a:t>
            </a:r>
            <a:endParaRPr lang="pl-PL" dirty="0"/>
          </a:p>
        </p:txBody>
      </p:sp>
      <p:pic>
        <p:nvPicPr>
          <p:cNvPr id="26" name="Obraz 25" descr="Obraz zawierający tekst&#10;&#10;Opis wygenerowany automatycznie">
            <a:extLst>
              <a:ext uri="{FF2B5EF4-FFF2-40B4-BE49-F238E27FC236}">
                <a16:creationId xmlns="" xmlns:a16="http://schemas.microsoft.com/office/drawing/2014/main" id="{B7D7E32F-F581-B84C-846C-67181C9AD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53" y="1689649"/>
            <a:ext cx="11303000" cy="2870200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="" xmlns:a16="http://schemas.microsoft.com/office/drawing/2014/main" id="{F507EC9D-F487-594A-A2EE-56881F47F836}"/>
              </a:ext>
            </a:extLst>
          </p:cNvPr>
          <p:cNvSpPr txBox="1"/>
          <p:nvPr/>
        </p:nvSpPr>
        <p:spPr>
          <a:xfrm>
            <a:off x="4388901" y="4737560"/>
            <a:ext cx="51833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FF0000"/>
                </a:solidFill>
              </a:rPr>
              <a:t>6 </a:t>
            </a:r>
            <a:r>
              <a:rPr lang="pl-PL" sz="4400" dirty="0" err="1">
                <a:solidFill>
                  <a:srgbClr val="FF0000"/>
                </a:solidFill>
              </a:rPr>
              <a:t>years</a:t>
            </a:r>
            <a:r>
              <a:rPr lang="pl-PL" sz="4400" dirty="0">
                <a:solidFill>
                  <a:srgbClr val="FF0000"/>
                </a:solidFill>
              </a:rPr>
              <a:t> !!!</a:t>
            </a:r>
          </a:p>
        </p:txBody>
      </p:sp>
    </p:spTree>
    <p:extLst>
      <p:ext uri="{BB962C8B-B14F-4D97-AF65-F5344CB8AC3E}">
        <p14:creationId xmlns:p14="http://schemas.microsoft.com/office/powerpoint/2010/main" val="1673534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7307B722-D1AC-AD40-9A9F-D7C46FF5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3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394830" y="6312801"/>
            <a:ext cx="119211" cy="133499"/>
          </a:xfrm>
          <a:custGeom>
            <a:avLst/>
            <a:gdLst/>
            <a:ahLst/>
            <a:cxnLst/>
            <a:rect l="l" t="t" r="r" b="b"/>
            <a:pathLst>
              <a:path w="169545" h="189865">
                <a:moveTo>
                  <a:pt x="98729" y="0"/>
                </a:moveTo>
                <a:lnTo>
                  <a:pt x="56337" y="7061"/>
                </a:lnTo>
                <a:lnTo>
                  <a:pt x="25395" y="26968"/>
                </a:lnTo>
                <a:lnTo>
                  <a:pt x="6437" y="57800"/>
                </a:lnTo>
                <a:lnTo>
                  <a:pt x="0" y="97637"/>
                </a:lnTo>
                <a:lnTo>
                  <a:pt x="7236" y="138319"/>
                </a:lnTo>
                <a:lnTo>
                  <a:pt x="27705" y="167020"/>
                </a:lnTo>
                <a:lnTo>
                  <a:pt x="59546" y="184030"/>
                </a:lnTo>
                <a:lnTo>
                  <a:pt x="100901" y="189636"/>
                </a:lnTo>
                <a:lnTo>
                  <a:pt x="124276" y="188131"/>
                </a:lnTo>
                <a:lnTo>
                  <a:pt x="164820" y="176098"/>
                </a:lnTo>
                <a:lnTo>
                  <a:pt x="169456" y="172770"/>
                </a:lnTo>
                <a:lnTo>
                  <a:pt x="169456" y="166382"/>
                </a:lnTo>
                <a:lnTo>
                  <a:pt x="102539" y="166382"/>
                </a:lnTo>
                <a:lnTo>
                  <a:pt x="70375" y="161491"/>
                </a:lnTo>
                <a:lnTo>
                  <a:pt x="48413" y="147566"/>
                </a:lnTo>
                <a:lnTo>
                  <a:pt x="35836" y="125732"/>
                </a:lnTo>
                <a:lnTo>
                  <a:pt x="31826" y="97116"/>
                </a:lnTo>
                <a:lnTo>
                  <a:pt x="35615" y="67964"/>
                </a:lnTo>
                <a:lnTo>
                  <a:pt x="47666" y="43700"/>
                </a:lnTo>
                <a:lnTo>
                  <a:pt x="68998" y="27104"/>
                </a:lnTo>
                <a:lnTo>
                  <a:pt x="100634" y="20955"/>
                </a:lnTo>
                <a:lnTo>
                  <a:pt x="156378" y="20955"/>
                </a:lnTo>
                <a:lnTo>
                  <a:pt x="152660" y="15814"/>
                </a:lnTo>
                <a:lnTo>
                  <a:pt x="131664" y="4445"/>
                </a:lnTo>
                <a:lnTo>
                  <a:pt x="98729" y="0"/>
                </a:lnTo>
                <a:close/>
              </a:path>
              <a:path w="169545" h="189865">
                <a:moveTo>
                  <a:pt x="169456" y="151815"/>
                </a:moveTo>
                <a:lnTo>
                  <a:pt x="167817" y="151815"/>
                </a:lnTo>
                <a:lnTo>
                  <a:pt x="161289" y="154114"/>
                </a:lnTo>
                <a:lnTo>
                  <a:pt x="151229" y="157863"/>
                </a:lnTo>
                <a:lnTo>
                  <a:pt x="137929" y="161877"/>
                </a:lnTo>
                <a:lnTo>
                  <a:pt x="121622" y="165076"/>
                </a:lnTo>
                <a:lnTo>
                  <a:pt x="102539" y="166382"/>
                </a:lnTo>
                <a:lnTo>
                  <a:pt x="169456" y="166382"/>
                </a:lnTo>
                <a:lnTo>
                  <a:pt x="169456" y="151815"/>
                </a:lnTo>
                <a:close/>
              </a:path>
              <a:path w="169545" h="189865">
                <a:moveTo>
                  <a:pt x="156378" y="20955"/>
                </a:moveTo>
                <a:lnTo>
                  <a:pt x="100634" y="20955"/>
                </a:lnTo>
                <a:lnTo>
                  <a:pt x="112471" y="21690"/>
                </a:lnTo>
                <a:lnTo>
                  <a:pt x="122701" y="23768"/>
                </a:lnTo>
                <a:lnTo>
                  <a:pt x="131349" y="26998"/>
                </a:lnTo>
                <a:lnTo>
                  <a:pt x="138442" y="31191"/>
                </a:lnTo>
                <a:lnTo>
                  <a:pt x="132181" y="34251"/>
                </a:lnTo>
                <a:lnTo>
                  <a:pt x="127838" y="40132"/>
                </a:lnTo>
                <a:lnTo>
                  <a:pt x="127838" y="48044"/>
                </a:lnTo>
                <a:lnTo>
                  <a:pt x="129321" y="55626"/>
                </a:lnTo>
                <a:lnTo>
                  <a:pt x="133380" y="61337"/>
                </a:lnTo>
                <a:lnTo>
                  <a:pt x="139427" y="64939"/>
                </a:lnTo>
                <a:lnTo>
                  <a:pt x="146875" y="66192"/>
                </a:lnTo>
                <a:lnTo>
                  <a:pt x="154381" y="64931"/>
                </a:lnTo>
                <a:lnTo>
                  <a:pt x="160816" y="61274"/>
                </a:lnTo>
                <a:lnTo>
                  <a:pt x="165313" y="55412"/>
                </a:lnTo>
                <a:lnTo>
                  <a:pt x="167004" y="47536"/>
                </a:lnTo>
                <a:lnTo>
                  <a:pt x="163759" y="31161"/>
                </a:lnTo>
                <a:lnTo>
                  <a:pt x="156378" y="2095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9521266" y="6306879"/>
            <a:ext cx="116086" cy="138410"/>
          </a:xfrm>
          <a:custGeom>
            <a:avLst/>
            <a:gdLst/>
            <a:ahLst/>
            <a:cxnLst/>
            <a:rect l="l" t="t" r="r" b="b"/>
            <a:pathLst>
              <a:path w="165100" h="196850">
                <a:moveTo>
                  <a:pt x="139628" y="78968"/>
                </a:moveTo>
                <a:lnTo>
                  <a:pt x="89496" y="78968"/>
                </a:lnTo>
                <a:lnTo>
                  <a:pt x="101294" y="80884"/>
                </a:lnTo>
                <a:lnTo>
                  <a:pt x="109220" y="86250"/>
                </a:lnTo>
                <a:lnTo>
                  <a:pt x="113678" y="94490"/>
                </a:lnTo>
                <a:lnTo>
                  <a:pt x="115074" y="105029"/>
                </a:lnTo>
                <a:lnTo>
                  <a:pt x="115074" y="170459"/>
                </a:lnTo>
                <a:lnTo>
                  <a:pt x="117522" y="183593"/>
                </a:lnTo>
                <a:lnTo>
                  <a:pt x="123845" y="191549"/>
                </a:lnTo>
                <a:lnTo>
                  <a:pt x="132514" y="195478"/>
                </a:lnTo>
                <a:lnTo>
                  <a:pt x="141998" y="196532"/>
                </a:lnTo>
                <a:lnTo>
                  <a:pt x="152336" y="196532"/>
                </a:lnTo>
                <a:lnTo>
                  <a:pt x="164579" y="176085"/>
                </a:lnTo>
                <a:lnTo>
                  <a:pt x="146621" y="176085"/>
                </a:lnTo>
                <a:lnTo>
                  <a:pt x="143903" y="172504"/>
                </a:lnTo>
                <a:lnTo>
                  <a:pt x="143903" y="100939"/>
                </a:lnTo>
                <a:lnTo>
                  <a:pt x="140566" y="80370"/>
                </a:lnTo>
                <a:lnTo>
                  <a:pt x="139628" y="78968"/>
                </a:lnTo>
                <a:close/>
              </a:path>
              <a:path w="165100" h="196850">
                <a:moveTo>
                  <a:pt x="75082" y="175577"/>
                </a:moveTo>
                <a:lnTo>
                  <a:pt x="812" y="175577"/>
                </a:lnTo>
                <a:lnTo>
                  <a:pt x="0" y="176593"/>
                </a:lnTo>
                <a:lnTo>
                  <a:pt x="0" y="194233"/>
                </a:lnTo>
                <a:lnTo>
                  <a:pt x="1104" y="195249"/>
                </a:lnTo>
                <a:lnTo>
                  <a:pt x="74815" y="195249"/>
                </a:lnTo>
                <a:lnTo>
                  <a:pt x="75895" y="194233"/>
                </a:lnTo>
                <a:lnTo>
                  <a:pt x="75895" y="176593"/>
                </a:lnTo>
                <a:lnTo>
                  <a:pt x="75082" y="175577"/>
                </a:lnTo>
                <a:close/>
              </a:path>
              <a:path w="165100" h="196850">
                <a:moveTo>
                  <a:pt x="163499" y="174548"/>
                </a:moveTo>
                <a:lnTo>
                  <a:pt x="161315" y="174802"/>
                </a:lnTo>
                <a:lnTo>
                  <a:pt x="158318" y="175056"/>
                </a:lnTo>
                <a:lnTo>
                  <a:pt x="156959" y="176085"/>
                </a:lnTo>
                <a:lnTo>
                  <a:pt x="164579" y="176085"/>
                </a:lnTo>
                <a:lnTo>
                  <a:pt x="164579" y="174802"/>
                </a:lnTo>
                <a:lnTo>
                  <a:pt x="163499" y="174548"/>
                </a:lnTo>
                <a:close/>
              </a:path>
              <a:path w="165100" h="196850">
                <a:moveTo>
                  <a:pt x="51142" y="0"/>
                </a:moveTo>
                <a:lnTo>
                  <a:pt x="45974" y="0"/>
                </a:lnTo>
                <a:lnTo>
                  <a:pt x="6261" y="2286"/>
                </a:lnTo>
                <a:lnTo>
                  <a:pt x="2451" y="2552"/>
                </a:lnTo>
                <a:lnTo>
                  <a:pt x="1638" y="3060"/>
                </a:lnTo>
                <a:lnTo>
                  <a:pt x="1638" y="19672"/>
                </a:lnTo>
                <a:lnTo>
                  <a:pt x="2184" y="21717"/>
                </a:lnTo>
                <a:lnTo>
                  <a:pt x="6261" y="21971"/>
                </a:lnTo>
                <a:lnTo>
                  <a:pt x="15519" y="22225"/>
                </a:lnTo>
                <a:lnTo>
                  <a:pt x="20942" y="22479"/>
                </a:lnTo>
                <a:lnTo>
                  <a:pt x="23126" y="24269"/>
                </a:lnTo>
                <a:lnTo>
                  <a:pt x="23672" y="29641"/>
                </a:lnTo>
                <a:lnTo>
                  <a:pt x="23672" y="166624"/>
                </a:lnTo>
                <a:lnTo>
                  <a:pt x="23126" y="174294"/>
                </a:lnTo>
                <a:lnTo>
                  <a:pt x="19596" y="175577"/>
                </a:lnTo>
                <a:lnTo>
                  <a:pt x="56045" y="175577"/>
                </a:lnTo>
                <a:lnTo>
                  <a:pt x="52768" y="174294"/>
                </a:lnTo>
                <a:lnTo>
                  <a:pt x="52501" y="166624"/>
                </a:lnTo>
                <a:lnTo>
                  <a:pt x="52501" y="131356"/>
                </a:lnTo>
                <a:lnTo>
                  <a:pt x="55108" y="109154"/>
                </a:lnTo>
                <a:lnTo>
                  <a:pt x="62126" y="92703"/>
                </a:lnTo>
                <a:lnTo>
                  <a:pt x="73581" y="82482"/>
                </a:lnTo>
                <a:lnTo>
                  <a:pt x="88346" y="79222"/>
                </a:lnTo>
                <a:lnTo>
                  <a:pt x="52501" y="79222"/>
                </a:lnTo>
                <a:lnTo>
                  <a:pt x="52501" y="2032"/>
                </a:lnTo>
                <a:lnTo>
                  <a:pt x="51142" y="0"/>
                </a:lnTo>
                <a:close/>
              </a:path>
              <a:path w="165100" h="196850">
                <a:moveTo>
                  <a:pt x="99288" y="56222"/>
                </a:moveTo>
                <a:lnTo>
                  <a:pt x="84441" y="57587"/>
                </a:lnTo>
                <a:lnTo>
                  <a:pt x="71304" y="61779"/>
                </a:lnTo>
                <a:lnTo>
                  <a:pt x="60462" y="68942"/>
                </a:lnTo>
                <a:lnTo>
                  <a:pt x="52501" y="79222"/>
                </a:lnTo>
                <a:lnTo>
                  <a:pt x="88346" y="79222"/>
                </a:lnTo>
                <a:lnTo>
                  <a:pt x="89496" y="78968"/>
                </a:lnTo>
                <a:lnTo>
                  <a:pt x="139628" y="78968"/>
                </a:lnTo>
                <a:lnTo>
                  <a:pt x="131287" y="66508"/>
                </a:lnTo>
                <a:lnTo>
                  <a:pt x="117162" y="58682"/>
                </a:lnTo>
                <a:lnTo>
                  <a:pt x="99288" y="56222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9645232" y="6348205"/>
            <a:ext cx="53578" cy="95994"/>
          </a:xfrm>
          <a:custGeom>
            <a:avLst/>
            <a:gdLst/>
            <a:ahLst/>
            <a:cxnLst/>
            <a:rect l="l" t="t" r="r" b="b"/>
            <a:pathLst>
              <a:path w="76200" h="136525">
                <a:moveTo>
                  <a:pt x="75082" y="116801"/>
                </a:moveTo>
                <a:lnTo>
                  <a:pt x="546" y="116801"/>
                </a:lnTo>
                <a:lnTo>
                  <a:pt x="0" y="117817"/>
                </a:lnTo>
                <a:lnTo>
                  <a:pt x="0" y="135458"/>
                </a:lnTo>
                <a:lnTo>
                  <a:pt x="1092" y="136474"/>
                </a:lnTo>
                <a:lnTo>
                  <a:pt x="74523" y="136474"/>
                </a:lnTo>
                <a:lnTo>
                  <a:pt x="75895" y="135458"/>
                </a:lnTo>
                <a:lnTo>
                  <a:pt x="75895" y="117817"/>
                </a:lnTo>
                <a:lnTo>
                  <a:pt x="75082" y="116801"/>
                </a:lnTo>
                <a:close/>
              </a:path>
              <a:path w="76200" h="136525">
                <a:moveTo>
                  <a:pt x="50863" y="0"/>
                </a:moveTo>
                <a:lnTo>
                  <a:pt x="45973" y="0"/>
                </a:lnTo>
                <a:lnTo>
                  <a:pt x="2451" y="2552"/>
                </a:lnTo>
                <a:lnTo>
                  <a:pt x="1358" y="3060"/>
                </a:lnTo>
                <a:lnTo>
                  <a:pt x="1358" y="19672"/>
                </a:lnTo>
                <a:lnTo>
                  <a:pt x="1904" y="21729"/>
                </a:lnTo>
                <a:lnTo>
                  <a:pt x="6261" y="21983"/>
                </a:lnTo>
                <a:lnTo>
                  <a:pt x="15506" y="22237"/>
                </a:lnTo>
                <a:lnTo>
                  <a:pt x="20942" y="22491"/>
                </a:lnTo>
                <a:lnTo>
                  <a:pt x="23126" y="24282"/>
                </a:lnTo>
                <a:lnTo>
                  <a:pt x="23393" y="29654"/>
                </a:lnTo>
                <a:lnTo>
                  <a:pt x="23393" y="115265"/>
                </a:lnTo>
                <a:lnTo>
                  <a:pt x="20408" y="116801"/>
                </a:lnTo>
                <a:lnTo>
                  <a:pt x="55232" y="116801"/>
                </a:lnTo>
                <a:lnTo>
                  <a:pt x="52235" y="115265"/>
                </a:lnTo>
                <a:lnTo>
                  <a:pt x="52235" y="2044"/>
                </a:lnTo>
                <a:lnTo>
                  <a:pt x="50863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9704142" y="6307050"/>
            <a:ext cx="53578" cy="137517"/>
          </a:xfrm>
          <a:custGeom>
            <a:avLst/>
            <a:gdLst/>
            <a:ahLst/>
            <a:cxnLst/>
            <a:rect l="l" t="t" r="r" b="b"/>
            <a:pathLst>
              <a:path w="76200" h="195579">
                <a:moveTo>
                  <a:pt x="75082" y="175336"/>
                </a:moveTo>
                <a:lnTo>
                  <a:pt x="825" y="175336"/>
                </a:lnTo>
                <a:lnTo>
                  <a:pt x="0" y="176352"/>
                </a:lnTo>
                <a:lnTo>
                  <a:pt x="0" y="193979"/>
                </a:lnTo>
                <a:lnTo>
                  <a:pt x="1104" y="195008"/>
                </a:lnTo>
                <a:lnTo>
                  <a:pt x="74815" y="195008"/>
                </a:lnTo>
                <a:lnTo>
                  <a:pt x="75907" y="193979"/>
                </a:lnTo>
                <a:lnTo>
                  <a:pt x="75907" y="176352"/>
                </a:lnTo>
                <a:lnTo>
                  <a:pt x="75082" y="175336"/>
                </a:lnTo>
                <a:close/>
              </a:path>
              <a:path w="76200" h="195579">
                <a:moveTo>
                  <a:pt x="51142" y="0"/>
                </a:moveTo>
                <a:lnTo>
                  <a:pt x="45973" y="0"/>
                </a:lnTo>
                <a:lnTo>
                  <a:pt x="6273" y="2044"/>
                </a:lnTo>
                <a:lnTo>
                  <a:pt x="2451" y="2311"/>
                </a:lnTo>
                <a:lnTo>
                  <a:pt x="1638" y="2819"/>
                </a:lnTo>
                <a:lnTo>
                  <a:pt x="1638" y="19684"/>
                </a:lnTo>
                <a:lnTo>
                  <a:pt x="2184" y="21729"/>
                </a:lnTo>
                <a:lnTo>
                  <a:pt x="6273" y="21983"/>
                </a:lnTo>
                <a:lnTo>
                  <a:pt x="15519" y="21983"/>
                </a:lnTo>
                <a:lnTo>
                  <a:pt x="21501" y="22237"/>
                </a:lnTo>
                <a:lnTo>
                  <a:pt x="23685" y="24536"/>
                </a:lnTo>
                <a:lnTo>
                  <a:pt x="23685" y="173786"/>
                </a:lnTo>
                <a:lnTo>
                  <a:pt x="20408" y="175336"/>
                </a:lnTo>
                <a:lnTo>
                  <a:pt x="55511" y="175336"/>
                </a:lnTo>
                <a:lnTo>
                  <a:pt x="52514" y="173786"/>
                </a:lnTo>
                <a:lnTo>
                  <a:pt x="52514" y="2044"/>
                </a:lnTo>
                <a:lnTo>
                  <a:pt x="51142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9767457" y="6307050"/>
            <a:ext cx="105817" cy="139750"/>
          </a:xfrm>
          <a:custGeom>
            <a:avLst/>
            <a:gdLst/>
            <a:ahLst/>
            <a:cxnLst/>
            <a:rect l="l" t="t" r="r" b="b"/>
            <a:pathLst>
              <a:path w="150495" h="198754">
                <a:moveTo>
                  <a:pt x="65024" y="56489"/>
                </a:moveTo>
                <a:lnTo>
                  <a:pt x="37536" y="61740"/>
                </a:lnTo>
                <a:lnTo>
                  <a:pt x="17110" y="76839"/>
                </a:lnTo>
                <a:lnTo>
                  <a:pt x="4384" y="100804"/>
                </a:lnTo>
                <a:lnTo>
                  <a:pt x="0" y="132651"/>
                </a:lnTo>
                <a:lnTo>
                  <a:pt x="4186" y="162645"/>
                </a:lnTo>
                <a:lnTo>
                  <a:pt x="15924" y="183027"/>
                </a:lnTo>
                <a:lnTo>
                  <a:pt x="33984" y="194639"/>
                </a:lnTo>
                <a:lnTo>
                  <a:pt x="57137" y="198323"/>
                </a:lnTo>
                <a:lnTo>
                  <a:pt x="69759" y="197190"/>
                </a:lnTo>
                <a:lnTo>
                  <a:pt x="81618" y="193471"/>
                </a:lnTo>
                <a:lnTo>
                  <a:pt x="92250" y="186686"/>
                </a:lnTo>
                <a:lnTo>
                  <a:pt x="100534" y="177114"/>
                </a:lnTo>
                <a:lnTo>
                  <a:pt x="62852" y="177114"/>
                </a:lnTo>
                <a:lnTo>
                  <a:pt x="47721" y="173712"/>
                </a:lnTo>
                <a:lnTo>
                  <a:pt x="37515" y="164274"/>
                </a:lnTo>
                <a:lnTo>
                  <a:pt x="31748" y="149950"/>
                </a:lnTo>
                <a:lnTo>
                  <a:pt x="29933" y="131889"/>
                </a:lnTo>
                <a:lnTo>
                  <a:pt x="32174" y="111058"/>
                </a:lnTo>
                <a:lnTo>
                  <a:pt x="39287" y="93895"/>
                </a:lnTo>
                <a:lnTo>
                  <a:pt x="51858" y="82245"/>
                </a:lnTo>
                <a:lnTo>
                  <a:pt x="70472" y="77952"/>
                </a:lnTo>
                <a:lnTo>
                  <a:pt x="129755" y="77952"/>
                </a:lnTo>
                <a:lnTo>
                  <a:pt x="129755" y="66967"/>
                </a:lnTo>
                <a:lnTo>
                  <a:pt x="100926" y="66967"/>
                </a:lnTo>
                <a:lnTo>
                  <a:pt x="93522" y="62849"/>
                </a:lnTo>
                <a:lnTo>
                  <a:pt x="85323" y="59523"/>
                </a:lnTo>
                <a:lnTo>
                  <a:pt x="75950" y="57299"/>
                </a:lnTo>
                <a:lnTo>
                  <a:pt x="65024" y="56489"/>
                </a:lnTo>
                <a:close/>
              </a:path>
              <a:path w="150495" h="198754">
                <a:moveTo>
                  <a:pt x="150431" y="176352"/>
                </a:moveTo>
                <a:lnTo>
                  <a:pt x="101193" y="176352"/>
                </a:lnTo>
                <a:lnTo>
                  <a:pt x="104787" y="186368"/>
                </a:lnTo>
                <a:lnTo>
                  <a:pt x="111161" y="192455"/>
                </a:lnTo>
                <a:lnTo>
                  <a:pt x="119219" y="195476"/>
                </a:lnTo>
                <a:lnTo>
                  <a:pt x="127863" y="196291"/>
                </a:lnTo>
                <a:lnTo>
                  <a:pt x="138188" y="196291"/>
                </a:lnTo>
                <a:lnTo>
                  <a:pt x="142265" y="195516"/>
                </a:lnTo>
                <a:lnTo>
                  <a:pt x="149885" y="192963"/>
                </a:lnTo>
                <a:lnTo>
                  <a:pt x="150431" y="190919"/>
                </a:lnTo>
                <a:lnTo>
                  <a:pt x="150431" y="176352"/>
                </a:lnTo>
                <a:close/>
              </a:path>
              <a:path w="150495" h="198754">
                <a:moveTo>
                  <a:pt x="129755" y="77952"/>
                </a:moveTo>
                <a:lnTo>
                  <a:pt x="70472" y="77952"/>
                </a:lnTo>
                <a:lnTo>
                  <a:pt x="79511" y="78715"/>
                </a:lnTo>
                <a:lnTo>
                  <a:pt x="87942" y="80795"/>
                </a:lnTo>
                <a:lnTo>
                  <a:pt x="95252" y="83883"/>
                </a:lnTo>
                <a:lnTo>
                  <a:pt x="100926" y="87668"/>
                </a:lnTo>
                <a:lnTo>
                  <a:pt x="100926" y="128562"/>
                </a:lnTo>
                <a:lnTo>
                  <a:pt x="97006" y="149301"/>
                </a:lnTo>
                <a:lnTo>
                  <a:pt x="89338" y="164530"/>
                </a:lnTo>
                <a:lnTo>
                  <a:pt x="77945" y="173912"/>
                </a:lnTo>
                <a:lnTo>
                  <a:pt x="62852" y="177114"/>
                </a:lnTo>
                <a:lnTo>
                  <a:pt x="100534" y="177114"/>
                </a:lnTo>
                <a:lnTo>
                  <a:pt x="101193" y="176352"/>
                </a:lnTo>
                <a:lnTo>
                  <a:pt x="150431" y="176352"/>
                </a:lnTo>
                <a:lnTo>
                  <a:pt x="150431" y="175844"/>
                </a:lnTo>
                <a:lnTo>
                  <a:pt x="132753" y="175844"/>
                </a:lnTo>
                <a:lnTo>
                  <a:pt x="130035" y="172770"/>
                </a:lnTo>
                <a:lnTo>
                  <a:pt x="129755" y="166382"/>
                </a:lnTo>
                <a:lnTo>
                  <a:pt x="129755" y="77952"/>
                </a:lnTo>
                <a:close/>
              </a:path>
              <a:path w="150495" h="198754">
                <a:moveTo>
                  <a:pt x="149352" y="174307"/>
                </a:moveTo>
                <a:lnTo>
                  <a:pt x="147167" y="174561"/>
                </a:lnTo>
                <a:lnTo>
                  <a:pt x="144183" y="174815"/>
                </a:lnTo>
                <a:lnTo>
                  <a:pt x="142824" y="175844"/>
                </a:lnTo>
                <a:lnTo>
                  <a:pt x="150431" y="175844"/>
                </a:lnTo>
                <a:lnTo>
                  <a:pt x="150431" y="174561"/>
                </a:lnTo>
                <a:lnTo>
                  <a:pt x="149352" y="174307"/>
                </a:lnTo>
                <a:close/>
              </a:path>
              <a:path w="150495" h="198754">
                <a:moveTo>
                  <a:pt x="128130" y="0"/>
                </a:moveTo>
                <a:lnTo>
                  <a:pt x="123240" y="0"/>
                </a:lnTo>
                <a:lnTo>
                  <a:pt x="83515" y="2044"/>
                </a:lnTo>
                <a:lnTo>
                  <a:pt x="79717" y="2311"/>
                </a:lnTo>
                <a:lnTo>
                  <a:pt x="78905" y="2819"/>
                </a:lnTo>
                <a:lnTo>
                  <a:pt x="78905" y="19685"/>
                </a:lnTo>
                <a:lnTo>
                  <a:pt x="79438" y="21729"/>
                </a:lnTo>
                <a:lnTo>
                  <a:pt x="83515" y="21983"/>
                </a:lnTo>
                <a:lnTo>
                  <a:pt x="92760" y="21983"/>
                </a:lnTo>
                <a:lnTo>
                  <a:pt x="98755" y="22237"/>
                </a:lnTo>
                <a:lnTo>
                  <a:pt x="100926" y="24536"/>
                </a:lnTo>
                <a:lnTo>
                  <a:pt x="100926" y="66967"/>
                </a:lnTo>
                <a:lnTo>
                  <a:pt x="129755" y="66967"/>
                </a:lnTo>
                <a:lnTo>
                  <a:pt x="129755" y="2044"/>
                </a:lnTo>
                <a:lnTo>
                  <a:pt x="128130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9905363" y="6312801"/>
            <a:ext cx="334012" cy="136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9069586" y="6245914"/>
            <a:ext cx="273391" cy="256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9646067" y="6296100"/>
            <a:ext cx="45988" cy="45988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562" y="0"/>
                </a:moveTo>
                <a:lnTo>
                  <a:pt x="0" y="32575"/>
                </a:lnTo>
                <a:lnTo>
                  <a:pt x="32562" y="65138"/>
                </a:lnTo>
                <a:lnTo>
                  <a:pt x="65138" y="32575"/>
                </a:lnTo>
                <a:lnTo>
                  <a:pt x="32562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1738330" y="6454155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74" y="287185"/>
                </a:moveTo>
                <a:lnTo>
                  <a:pt x="0" y="287185"/>
                </a:lnTo>
                <a:lnTo>
                  <a:pt x="0" y="0"/>
                </a:lnTo>
                <a:lnTo>
                  <a:pt x="304774" y="0"/>
                </a:lnTo>
                <a:lnTo>
                  <a:pt x="304774" y="28718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1524000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85"/>
                </a:moveTo>
                <a:lnTo>
                  <a:pt x="304825" y="287185"/>
                </a:lnTo>
                <a:lnTo>
                  <a:pt x="304825" y="0"/>
                </a:lnTo>
                <a:lnTo>
                  <a:pt x="0" y="0"/>
                </a:lnTo>
                <a:lnTo>
                  <a:pt x="0" y="287185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1952625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85"/>
                </a:lnTo>
                <a:lnTo>
                  <a:pt x="0" y="287185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1738330" y="6252291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0"/>
                </a:moveTo>
                <a:lnTo>
                  <a:pt x="304774" y="0"/>
                </a:lnTo>
                <a:lnTo>
                  <a:pt x="304774" y="287108"/>
                </a:lnTo>
                <a:lnTo>
                  <a:pt x="0" y="287108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1524000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97"/>
                </a:moveTo>
                <a:lnTo>
                  <a:pt x="304825" y="287197"/>
                </a:lnTo>
                <a:lnTo>
                  <a:pt x="304825" y="0"/>
                </a:lnTo>
                <a:lnTo>
                  <a:pt x="0" y="0"/>
                </a:lnTo>
                <a:lnTo>
                  <a:pt x="0" y="287197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1952625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97"/>
                </a:lnTo>
                <a:lnTo>
                  <a:pt x="0" y="287197"/>
                </a:lnTo>
                <a:lnTo>
                  <a:pt x="0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2166964" y="62522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61" y="287108"/>
                </a:moveTo>
                <a:lnTo>
                  <a:pt x="0" y="287108"/>
                </a:lnTo>
                <a:lnTo>
                  <a:pt x="0" y="0"/>
                </a:lnTo>
                <a:lnTo>
                  <a:pt x="304761" y="0"/>
                </a:lnTo>
                <a:lnTo>
                  <a:pt x="304761" y="287108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2166972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21"/>
                </a:moveTo>
                <a:lnTo>
                  <a:pt x="304761" y="287121"/>
                </a:lnTo>
                <a:lnTo>
                  <a:pt x="304761" y="0"/>
                </a:lnTo>
                <a:lnTo>
                  <a:pt x="0" y="0"/>
                </a:lnTo>
                <a:lnTo>
                  <a:pt x="0" y="287121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1738330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72"/>
                </a:moveTo>
                <a:lnTo>
                  <a:pt x="304774" y="287172"/>
                </a:lnTo>
                <a:lnTo>
                  <a:pt x="304774" y="0"/>
                </a:lnTo>
                <a:lnTo>
                  <a:pt x="0" y="0"/>
                </a:lnTo>
                <a:lnTo>
                  <a:pt x="0" y="287172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9572287" y="6502797"/>
            <a:ext cx="660761" cy="69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0DF9E2CD-3198-0E44-BB51-B158963A2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7481" y="1997650"/>
            <a:ext cx="6601828" cy="3690555"/>
          </a:xfrm>
          <a:prstGeom prst="rect">
            <a:avLst/>
          </a:prstGeom>
        </p:spPr>
      </p:pic>
      <p:sp>
        <p:nvSpPr>
          <p:cNvPr id="21" name="Prostokąt 20">
            <a:extLst>
              <a:ext uri="{FF2B5EF4-FFF2-40B4-BE49-F238E27FC236}">
                <a16:creationId xmlns="" xmlns:a16="http://schemas.microsoft.com/office/drawing/2014/main" id="{A1F9F0FA-1F66-914A-93C8-EDCB3A983132}"/>
              </a:ext>
            </a:extLst>
          </p:cNvPr>
          <p:cNvSpPr/>
          <p:nvPr/>
        </p:nvSpPr>
        <p:spPr>
          <a:xfrm>
            <a:off x="1631379" y="592078"/>
            <a:ext cx="88975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In 2015, a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common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position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statement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of 37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European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national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pediatric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societies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was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published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setting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out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recommendations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for the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construction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specialization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programs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pediatrics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 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4063817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394830" y="6312801"/>
            <a:ext cx="119211" cy="133499"/>
          </a:xfrm>
          <a:custGeom>
            <a:avLst/>
            <a:gdLst/>
            <a:ahLst/>
            <a:cxnLst/>
            <a:rect l="l" t="t" r="r" b="b"/>
            <a:pathLst>
              <a:path w="169545" h="189865">
                <a:moveTo>
                  <a:pt x="98729" y="0"/>
                </a:moveTo>
                <a:lnTo>
                  <a:pt x="56337" y="7061"/>
                </a:lnTo>
                <a:lnTo>
                  <a:pt x="25395" y="26968"/>
                </a:lnTo>
                <a:lnTo>
                  <a:pt x="6437" y="57800"/>
                </a:lnTo>
                <a:lnTo>
                  <a:pt x="0" y="97637"/>
                </a:lnTo>
                <a:lnTo>
                  <a:pt x="7236" y="138319"/>
                </a:lnTo>
                <a:lnTo>
                  <a:pt x="27705" y="167020"/>
                </a:lnTo>
                <a:lnTo>
                  <a:pt x="59546" y="184030"/>
                </a:lnTo>
                <a:lnTo>
                  <a:pt x="100901" y="189636"/>
                </a:lnTo>
                <a:lnTo>
                  <a:pt x="124276" y="188131"/>
                </a:lnTo>
                <a:lnTo>
                  <a:pt x="164820" y="176098"/>
                </a:lnTo>
                <a:lnTo>
                  <a:pt x="169456" y="172770"/>
                </a:lnTo>
                <a:lnTo>
                  <a:pt x="169456" y="166382"/>
                </a:lnTo>
                <a:lnTo>
                  <a:pt x="102539" y="166382"/>
                </a:lnTo>
                <a:lnTo>
                  <a:pt x="70375" y="161491"/>
                </a:lnTo>
                <a:lnTo>
                  <a:pt x="48413" y="147566"/>
                </a:lnTo>
                <a:lnTo>
                  <a:pt x="35836" y="125732"/>
                </a:lnTo>
                <a:lnTo>
                  <a:pt x="31826" y="97116"/>
                </a:lnTo>
                <a:lnTo>
                  <a:pt x="35615" y="67964"/>
                </a:lnTo>
                <a:lnTo>
                  <a:pt x="47666" y="43700"/>
                </a:lnTo>
                <a:lnTo>
                  <a:pt x="68998" y="27104"/>
                </a:lnTo>
                <a:lnTo>
                  <a:pt x="100634" y="20955"/>
                </a:lnTo>
                <a:lnTo>
                  <a:pt x="156378" y="20955"/>
                </a:lnTo>
                <a:lnTo>
                  <a:pt x="152660" y="15814"/>
                </a:lnTo>
                <a:lnTo>
                  <a:pt x="131664" y="4445"/>
                </a:lnTo>
                <a:lnTo>
                  <a:pt x="98729" y="0"/>
                </a:lnTo>
                <a:close/>
              </a:path>
              <a:path w="169545" h="189865">
                <a:moveTo>
                  <a:pt x="169456" y="151815"/>
                </a:moveTo>
                <a:lnTo>
                  <a:pt x="167817" y="151815"/>
                </a:lnTo>
                <a:lnTo>
                  <a:pt x="161289" y="154114"/>
                </a:lnTo>
                <a:lnTo>
                  <a:pt x="151229" y="157863"/>
                </a:lnTo>
                <a:lnTo>
                  <a:pt x="137929" y="161877"/>
                </a:lnTo>
                <a:lnTo>
                  <a:pt x="121622" y="165076"/>
                </a:lnTo>
                <a:lnTo>
                  <a:pt x="102539" y="166382"/>
                </a:lnTo>
                <a:lnTo>
                  <a:pt x="169456" y="166382"/>
                </a:lnTo>
                <a:lnTo>
                  <a:pt x="169456" y="151815"/>
                </a:lnTo>
                <a:close/>
              </a:path>
              <a:path w="169545" h="189865">
                <a:moveTo>
                  <a:pt x="156378" y="20955"/>
                </a:moveTo>
                <a:lnTo>
                  <a:pt x="100634" y="20955"/>
                </a:lnTo>
                <a:lnTo>
                  <a:pt x="112471" y="21690"/>
                </a:lnTo>
                <a:lnTo>
                  <a:pt x="122701" y="23768"/>
                </a:lnTo>
                <a:lnTo>
                  <a:pt x="131349" y="26998"/>
                </a:lnTo>
                <a:lnTo>
                  <a:pt x="138442" y="31191"/>
                </a:lnTo>
                <a:lnTo>
                  <a:pt x="132181" y="34251"/>
                </a:lnTo>
                <a:lnTo>
                  <a:pt x="127838" y="40132"/>
                </a:lnTo>
                <a:lnTo>
                  <a:pt x="127838" y="48044"/>
                </a:lnTo>
                <a:lnTo>
                  <a:pt x="129321" y="55626"/>
                </a:lnTo>
                <a:lnTo>
                  <a:pt x="133380" y="61337"/>
                </a:lnTo>
                <a:lnTo>
                  <a:pt x="139427" y="64939"/>
                </a:lnTo>
                <a:lnTo>
                  <a:pt x="146875" y="66192"/>
                </a:lnTo>
                <a:lnTo>
                  <a:pt x="154381" y="64931"/>
                </a:lnTo>
                <a:lnTo>
                  <a:pt x="160816" y="61274"/>
                </a:lnTo>
                <a:lnTo>
                  <a:pt x="165313" y="55412"/>
                </a:lnTo>
                <a:lnTo>
                  <a:pt x="167004" y="47536"/>
                </a:lnTo>
                <a:lnTo>
                  <a:pt x="163759" y="31161"/>
                </a:lnTo>
                <a:lnTo>
                  <a:pt x="156378" y="2095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9521266" y="6306879"/>
            <a:ext cx="116086" cy="138410"/>
          </a:xfrm>
          <a:custGeom>
            <a:avLst/>
            <a:gdLst/>
            <a:ahLst/>
            <a:cxnLst/>
            <a:rect l="l" t="t" r="r" b="b"/>
            <a:pathLst>
              <a:path w="165100" h="196850">
                <a:moveTo>
                  <a:pt x="139628" y="78968"/>
                </a:moveTo>
                <a:lnTo>
                  <a:pt x="89496" y="78968"/>
                </a:lnTo>
                <a:lnTo>
                  <a:pt x="101294" y="80884"/>
                </a:lnTo>
                <a:lnTo>
                  <a:pt x="109220" y="86250"/>
                </a:lnTo>
                <a:lnTo>
                  <a:pt x="113678" y="94490"/>
                </a:lnTo>
                <a:lnTo>
                  <a:pt x="115074" y="105029"/>
                </a:lnTo>
                <a:lnTo>
                  <a:pt x="115074" y="170459"/>
                </a:lnTo>
                <a:lnTo>
                  <a:pt x="117522" y="183593"/>
                </a:lnTo>
                <a:lnTo>
                  <a:pt x="123845" y="191549"/>
                </a:lnTo>
                <a:lnTo>
                  <a:pt x="132514" y="195478"/>
                </a:lnTo>
                <a:lnTo>
                  <a:pt x="141998" y="196532"/>
                </a:lnTo>
                <a:lnTo>
                  <a:pt x="152336" y="196532"/>
                </a:lnTo>
                <a:lnTo>
                  <a:pt x="164579" y="176085"/>
                </a:lnTo>
                <a:lnTo>
                  <a:pt x="146621" y="176085"/>
                </a:lnTo>
                <a:lnTo>
                  <a:pt x="143903" y="172504"/>
                </a:lnTo>
                <a:lnTo>
                  <a:pt x="143903" y="100939"/>
                </a:lnTo>
                <a:lnTo>
                  <a:pt x="140566" y="80370"/>
                </a:lnTo>
                <a:lnTo>
                  <a:pt x="139628" y="78968"/>
                </a:lnTo>
                <a:close/>
              </a:path>
              <a:path w="165100" h="196850">
                <a:moveTo>
                  <a:pt x="75082" y="175577"/>
                </a:moveTo>
                <a:lnTo>
                  <a:pt x="812" y="175577"/>
                </a:lnTo>
                <a:lnTo>
                  <a:pt x="0" y="176593"/>
                </a:lnTo>
                <a:lnTo>
                  <a:pt x="0" y="194233"/>
                </a:lnTo>
                <a:lnTo>
                  <a:pt x="1104" y="195249"/>
                </a:lnTo>
                <a:lnTo>
                  <a:pt x="74815" y="195249"/>
                </a:lnTo>
                <a:lnTo>
                  <a:pt x="75895" y="194233"/>
                </a:lnTo>
                <a:lnTo>
                  <a:pt x="75895" y="176593"/>
                </a:lnTo>
                <a:lnTo>
                  <a:pt x="75082" y="175577"/>
                </a:lnTo>
                <a:close/>
              </a:path>
              <a:path w="165100" h="196850">
                <a:moveTo>
                  <a:pt x="163499" y="174548"/>
                </a:moveTo>
                <a:lnTo>
                  <a:pt x="161315" y="174802"/>
                </a:lnTo>
                <a:lnTo>
                  <a:pt x="158318" y="175056"/>
                </a:lnTo>
                <a:lnTo>
                  <a:pt x="156959" y="176085"/>
                </a:lnTo>
                <a:lnTo>
                  <a:pt x="164579" y="176085"/>
                </a:lnTo>
                <a:lnTo>
                  <a:pt x="164579" y="174802"/>
                </a:lnTo>
                <a:lnTo>
                  <a:pt x="163499" y="174548"/>
                </a:lnTo>
                <a:close/>
              </a:path>
              <a:path w="165100" h="196850">
                <a:moveTo>
                  <a:pt x="51142" y="0"/>
                </a:moveTo>
                <a:lnTo>
                  <a:pt x="45974" y="0"/>
                </a:lnTo>
                <a:lnTo>
                  <a:pt x="6261" y="2286"/>
                </a:lnTo>
                <a:lnTo>
                  <a:pt x="2451" y="2552"/>
                </a:lnTo>
                <a:lnTo>
                  <a:pt x="1638" y="3060"/>
                </a:lnTo>
                <a:lnTo>
                  <a:pt x="1638" y="19672"/>
                </a:lnTo>
                <a:lnTo>
                  <a:pt x="2184" y="21717"/>
                </a:lnTo>
                <a:lnTo>
                  <a:pt x="6261" y="21971"/>
                </a:lnTo>
                <a:lnTo>
                  <a:pt x="15519" y="22225"/>
                </a:lnTo>
                <a:lnTo>
                  <a:pt x="20942" y="22479"/>
                </a:lnTo>
                <a:lnTo>
                  <a:pt x="23126" y="24269"/>
                </a:lnTo>
                <a:lnTo>
                  <a:pt x="23672" y="29641"/>
                </a:lnTo>
                <a:lnTo>
                  <a:pt x="23672" y="166624"/>
                </a:lnTo>
                <a:lnTo>
                  <a:pt x="23126" y="174294"/>
                </a:lnTo>
                <a:lnTo>
                  <a:pt x="19596" y="175577"/>
                </a:lnTo>
                <a:lnTo>
                  <a:pt x="56045" y="175577"/>
                </a:lnTo>
                <a:lnTo>
                  <a:pt x="52768" y="174294"/>
                </a:lnTo>
                <a:lnTo>
                  <a:pt x="52501" y="166624"/>
                </a:lnTo>
                <a:lnTo>
                  <a:pt x="52501" y="131356"/>
                </a:lnTo>
                <a:lnTo>
                  <a:pt x="55108" y="109154"/>
                </a:lnTo>
                <a:lnTo>
                  <a:pt x="62126" y="92703"/>
                </a:lnTo>
                <a:lnTo>
                  <a:pt x="73581" y="82482"/>
                </a:lnTo>
                <a:lnTo>
                  <a:pt x="88346" y="79222"/>
                </a:lnTo>
                <a:lnTo>
                  <a:pt x="52501" y="79222"/>
                </a:lnTo>
                <a:lnTo>
                  <a:pt x="52501" y="2032"/>
                </a:lnTo>
                <a:lnTo>
                  <a:pt x="51142" y="0"/>
                </a:lnTo>
                <a:close/>
              </a:path>
              <a:path w="165100" h="196850">
                <a:moveTo>
                  <a:pt x="99288" y="56222"/>
                </a:moveTo>
                <a:lnTo>
                  <a:pt x="84441" y="57587"/>
                </a:lnTo>
                <a:lnTo>
                  <a:pt x="71304" y="61779"/>
                </a:lnTo>
                <a:lnTo>
                  <a:pt x="60462" y="68942"/>
                </a:lnTo>
                <a:lnTo>
                  <a:pt x="52501" y="79222"/>
                </a:lnTo>
                <a:lnTo>
                  <a:pt x="88346" y="79222"/>
                </a:lnTo>
                <a:lnTo>
                  <a:pt x="89496" y="78968"/>
                </a:lnTo>
                <a:lnTo>
                  <a:pt x="139628" y="78968"/>
                </a:lnTo>
                <a:lnTo>
                  <a:pt x="131287" y="66508"/>
                </a:lnTo>
                <a:lnTo>
                  <a:pt x="117162" y="58682"/>
                </a:lnTo>
                <a:lnTo>
                  <a:pt x="99288" y="56222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9645232" y="6348205"/>
            <a:ext cx="53578" cy="95994"/>
          </a:xfrm>
          <a:custGeom>
            <a:avLst/>
            <a:gdLst/>
            <a:ahLst/>
            <a:cxnLst/>
            <a:rect l="l" t="t" r="r" b="b"/>
            <a:pathLst>
              <a:path w="76200" h="136525">
                <a:moveTo>
                  <a:pt x="75082" y="116801"/>
                </a:moveTo>
                <a:lnTo>
                  <a:pt x="546" y="116801"/>
                </a:lnTo>
                <a:lnTo>
                  <a:pt x="0" y="117817"/>
                </a:lnTo>
                <a:lnTo>
                  <a:pt x="0" y="135458"/>
                </a:lnTo>
                <a:lnTo>
                  <a:pt x="1092" y="136474"/>
                </a:lnTo>
                <a:lnTo>
                  <a:pt x="74523" y="136474"/>
                </a:lnTo>
                <a:lnTo>
                  <a:pt x="75895" y="135458"/>
                </a:lnTo>
                <a:lnTo>
                  <a:pt x="75895" y="117817"/>
                </a:lnTo>
                <a:lnTo>
                  <a:pt x="75082" y="116801"/>
                </a:lnTo>
                <a:close/>
              </a:path>
              <a:path w="76200" h="136525">
                <a:moveTo>
                  <a:pt x="50863" y="0"/>
                </a:moveTo>
                <a:lnTo>
                  <a:pt x="45973" y="0"/>
                </a:lnTo>
                <a:lnTo>
                  <a:pt x="2451" y="2552"/>
                </a:lnTo>
                <a:lnTo>
                  <a:pt x="1358" y="3060"/>
                </a:lnTo>
                <a:lnTo>
                  <a:pt x="1358" y="19672"/>
                </a:lnTo>
                <a:lnTo>
                  <a:pt x="1904" y="21729"/>
                </a:lnTo>
                <a:lnTo>
                  <a:pt x="6261" y="21983"/>
                </a:lnTo>
                <a:lnTo>
                  <a:pt x="15506" y="22237"/>
                </a:lnTo>
                <a:lnTo>
                  <a:pt x="20942" y="22491"/>
                </a:lnTo>
                <a:lnTo>
                  <a:pt x="23126" y="24282"/>
                </a:lnTo>
                <a:lnTo>
                  <a:pt x="23393" y="29654"/>
                </a:lnTo>
                <a:lnTo>
                  <a:pt x="23393" y="115265"/>
                </a:lnTo>
                <a:lnTo>
                  <a:pt x="20408" y="116801"/>
                </a:lnTo>
                <a:lnTo>
                  <a:pt x="55232" y="116801"/>
                </a:lnTo>
                <a:lnTo>
                  <a:pt x="52235" y="115265"/>
                </a:lnTo>
                <a:lnTo>
                  <a:pt x="52235" y="2044"/>
                </a:lnTo>
                <a:lnTo>
                  <a:pt x="50863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9704142" y="6307050"/>
            <a:ext cx="53578" cy="137517"/>
          </a:xfrm>
          <a:custGeom>
            <a:avLst/>
            <a:gdLst/>
            <a:ahLst/>
            <a:cxnLst/>
            <a:rect l="l" t="t" r="r" b="b"/>
            <a:pathLst>
              <a:path w="76200" h="195579">
                <a:moveTo>
                  <a:pt x="75082" y="175336"/>
                </a:moveTo>
                <a:lnTo>
                  <a:pt x="825" y="175336"/>
                </a:lnTo>
                <a:lnTo>
                  <a:pt x="0" y="176352"/>
                </a:lnTo>
                <a:lnTo>
                  <a:pt x="0" y="193979"/>
                </a:lnTo>
                <a:lnTo>
                  <a:pt x="1104" y="195008"/>
                </a:lnTo>
                <a:lnTo>
                  <a:pt x="74815" y="195008"/>
                </a:lnTo>
                <a:lnTo>
                  <a:pt x="75907" y="193979"/>
                </a:lnTo>
                <a:lnTo>
                  <a:pt x="75907" y="176352"/>
                </a:lnTo>
                <a:lnTo>
                  <a:pt x="75082" y="175336"/>
                </a:lnTo>
                <a:close/>
              </a:path>
              <a:path w="76200" h="195579">
                <a:moveTo>
                  <a:pt x="51142" y="0"/>
                </a:moveTo>
                <a:lnTo>
                  <a:pt x="45973" y="0"/>
                </a:lnTo>
                <a:lnTo>
                  <a:pt x="6273" y="2044"/>
                </a:lnTo>
                <a:lnTo>
                  <a:pt x="2451" y="2311"/>
                </a:lnTo>
                <a:lnTo>
                  <a:pt x="1638" y="2819"/>
                </a:lnTo>
                <a:lnTo>
                  <a:pt x="1638" y="19684"/>
                </a:lnTo>
                <a:lnTo>
                  <a:pt x="2184" y="21729"/>
                </a:lnTo>
                <a:lnTo>
                  <a:pt x="6273" y="21983"/>
                </a:lnTo>
                <a:lnTo>
                  <a:pt x="15519" y="21983"/>
                </a:lnTo>
                <a:lnTo>
                  <a:pt x="21501" y="22237"/>
                </a:lnTo>
                <a:lnTo>
                  <a:pt x="23685" y="24536"/>
                </a:lnTo>
                <a:lnTo>
                  <a:pt x="23685" y="173786"/>
                </a:lnTo>
                <a:lnTo>
                  <a:pt x="20408" y="175336"/>
                </a:lnTo>
                <a:lnTo>
                  <a:pt x="55511" y="175336"/>
                </a:lnTo>
                <a:lnTo>
                  <a:pt x="52514" y="173786"/>
                </a:lnTo>
                <a:lnTo>
                  <a:pt x="52514" y="2044"/>
                </a:lnTo>
                <a:lnTo>
                  <a:pt x="51142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9767457" y="6307050"/>
            <a:ext cx="105817" cy="139750"/>
          </a:xfrm>
          <a:custGeom>
            <a:avLst/>
            <a:gdLst/>
            <a:ahLst/>
            <a:cxnLst/>
            <a:rect l="l" t="t" r="r" b="b"/>
            <a:pathLst>
              <a:path w="150495" h="198754">
                <a:moveTo>
                  <a:pt x="65024" y="56489"/>
                </a:moveTo>
                <a:lnTo>
                  <a:pt x="37536" y="61740"/>
                </a:lnTo>
                <a:lnTo>
                  <a:pt x="17110" y="76839"/>
                </a:lnTo>
                <a:lnTo>
                  <a:pt x="4384" y="100804"/>
                </a:lnTo>
                <a:lnTo>
                  <a:pt x="0" y="132651"/>
                </a:lnTo>
                <a:lnTo>
                  <a:pt x="4186" y="162645"/>
                </a:lnTo>
                <a:lnTo>
                  <a:pt x="15924" y="183027"/>
                </a:lnTo>
                <a:lnTo>
                  <a:pt x="33984" y="194639"/>
                </a:lnTo>
                <a:lnTo>
                  <a:pt x="57137" y="198323"/>
                </a:lnTo>
                <a:lnTo>
                  <a:pt x="69759" y="197190"/>
                </a:lnTo>
                <a:lnTo>
                  <a:pt x="81618" y="193471"/>
                </a:lnTo>
                <a:lnTo>
                  <a:pt x="92250" y="186686"/>
                </a:lnTo>
                <a:lnTo>
                  <a:pt x="100534" y="177114"/>
                </a:lnTo>
                <a:lnTo>
                  <a:pt x="62852" y="177114"/>
                </a:lnTo>
                <a:lnTo>
                  <a:pt x="47721" y="173712"/>
                </a:lnTo>
                <a:lnTo>
                  <a:pt x="37515" y="164274"/>
                </a:lnTo>
                <a:lnTo>
                  <a:pt x="31748" y="149950"/>
                </a:lnTo>
                <a:lnTo>
                  <a:pt x="29933" y="131889"/>
                </a:lnTo>
                <a:lnTo>
                  <a:pt x="32174" y="111058"/>
                </a:lnTo>
                <a:lnTo>
                  <a:pt x="39287" y="93895"/>
                </a:lnTo>
                <a:lnTo>
                  <a:pt x="51858" y="82245"/>
                </a:lnTo>
                <a:lnTo>
                  <a:pt x="70472" y="77952"/>
                </a:lnTo>
                <a:lnTo>
                  <a:pt x="129755" y="77952"/>
                </a:lnTo>
                <a:lnTo>
                  <a:pt x="129755" y="66967"/>
                </a:lnTo>
                <a:lnTo>
                  <a:pt x="100926" y="66967"/>
                </a:lnTo>
                <a:lnTo>
                  <a:pt x="93522" y="62849"/>
                </a:lnTo>
                <a:lnTo>
                  <a:pt x="85323" y="59523"/>
                </a:lnTo>
                <a:lnTo>
                  <a:pt x="75950" y="57299"/>
                </a:lnTo>
                <a:lnTo>
                  <a:pt x="65024" y="56489"/>
                </a:lnTo>
                <a:close/>
              </a:path>
              <a:path w="150495" h="198754">
                <a:moveTo>
                  <a:pt x="150431" y="176352"/>
                </a:moveTo>
                <a:lnTo>
                  <a:pt x="101193" y="176352"/>
                </a:lnTo>
                <a:lnTo>
                  <a:pt x="104787" y="186368"/>
                </a:lnTo>
                <a:lnTo>
                  <a:pt x="111161" y="192455"/>
                </a:lnTo>
                <a:lnTo>
                  <a:pt x="119219" y="195476"/>
                </a:lnTo>
                <a:lnTo>
                  <a:pt x="127863" y="196291"/>
                </a:lnTo>
                <a:lnTo>
                  <a:pt x="138188" y="196291"/>
                </a:lnTo>
                <a:lnTo>
                  <a:pt x="142265" y="195516"/>
                </a:lnTo>
                <a:lnTo>
                  <a:pt x="149885" y="192963"/>
                </a:lnTo>
                <a:lnTo>
                  <a:pt x="150431" y="190919"/>
                </a:lnTo>
                <a:lnTo>
                  <a:pt x="150431" y="176352"/>
                </a:lnTo>
                <a:close/>
              </a:path>
              <a:path w="150495" h="198754">
                <a:moveTo>
                  <a:pt x="129755" y="77952"/>
                </a:moveTo>
                <a:lnTo>
                  <a:pt x="70472" y="77952"/>
                </a:lnTo>
                <a:lnTo>
                  <a:pt x="79511" y="78715"/>
                </a:lnTo>
                <a:lnTo>
                  <a:pt x="87942" y="80795"/>
                </a:lnTo>
                <a:lnTo>
                  <a:pt x="95252" y="83883"/>
                </a:lnTo>
                <a:lnTo>
                  <a:pt x="100926" y="87668"/>
                </a:lnTo>
                <a:lnTo>
                  <a:pt x="100926" y="128562"/>
                </a:lnTo>
                <a:lnTo>
                  <a:pt x="97006" y="149301"/>
                </a:lnTo>
                <a:lnTo>
                  <a:pt x="89338" y="164530"/>
                </a:lnTo>
                <a:lnTo>
                  <a:pt x="77945" y="173912"/>
                </a:lnTo>
                <a:lnTo>
                  <a:pt x="62852" y="177114"/>
                </a:lnTo>
                <a:lnTo>
                  <a:pt x="100534" y="177114"/>
                </a:lnTo>
                <a:lnTo>
                  <a:pt x="101193" y="176352"/>
                </a:lnTo>
                <a:lnTo>
                  <a:pt x="150431" y="176352"/>
                </a:lnTo>
                <a:lnTo>
                  <a:pt x="150431" y="175844"/>
                </a:lnTo>
                <a:lnTo>
                  <a:pt x="132753" y="175844"/>
                </a:lnTo>
                <a:lnTo>
                  <a:pt x="130035" y="172770"/>
                </a:lnTo>
                <a:lnTo>
                  <a:pt x="129755" y="166382"/>
                </a:lnTo>
                <a:lnTo>
                  <a:pt x="129755" y="77952"/>
                </a:lnTo>
                <a:close/>
              </a:path>
              <a:path w="150495" h="198754">
                <a:moveTo>
                  <a:pt x="149352" y="174307"/>
                </a:moveTo>
                <a:lnTo>
                  <a:pt x="147167" y="174561"/>
                </a:lnTo>
                <a:lnTo>
                  <a:pt x="144183" y="174815"/>
                </a:lnTo>
                <a:lnTo>
                  <a:pt x="142824" y="175844"/>
                </a:lnTo>
                <a:lnTo>
                  <a:pt x="150431" y="175844"/>
                </a:lnTo>
                <a:lnTo>
                  <a:pt x="150431" y="174561"/>
                </a:lnTo>
                <a:lnTo>
                  <a:pt x="149352" y="174307"/>
                </a:lnTo>
                <a:close/>
              </a:path>
              <a:path w="150495" h="198754">
                <a:moveTo>
                  <a:pt x="128130" y="0"/>
                </a:moveTo>
                <a:lnTo>
                  <a:pt x="123240" y="0"/>
                </a:lnTo>
                <a:lnTo>
                  <a:pt x="83515" y="2044"/>
                </a:lnTo>
                <a:lnTo>
                  <a:pt x="79717" y="2311"/>
                </a:lnTo>
                <a:lnTo>
                  <a:pt x="78905" y="2819"/>
                </a:lnTo>
                <a:lnTo>
                  <a:pt x="78905" y="19685"/>
                </a:lnTo>
                <a:lnTo>
                  <a:pt x="79438" y="21729"/>
                </a:lnTo>
                <a:lnTo>
                  <a:pt x="83515" y="21983"/>
                </a:lnTo>
                <a:lnTo>
                  <a:pt x="92760" y="21983"/>
                </a:lnTo>
                <a:lnTo>
                  <a:pt x="98755" y="22237"/>
                </a:lnTo>
                <a:lnTo>
                  <a:pt x="100926" y="24536"/>
                </a:lnTo>
                <a:lnTo>
                  <a:pt x="100926" y="66967"/>
                </a:lnTo>
                <a:lnTo>
                  <a:pt x="129755" y="66967"/>
                </a:lnTo>
                <a:lnTo>
                  <a:pt x="129755" y="2044"/>
                </a:lnTo>
                <a:lnTo>
                  <a:pt x="128130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9905363" y="6312801"/>
            <a:ext cx="334012" cy="136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9069586" y="6245914"/>
            <a:ext cx="273391" cy="256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9646067" y="6296100"/>
            <a:ext cx="45988" cy="45988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562" y="0"/>
                </a:moveTo>
                <a:lnTo>
                  <a:pt x="0" y="32575"/>
                </a:lnTo>
                <a:lnTo>
                  <a:pt x="32562" y="65138"/>
                </a:lnTo>
                <a:lnTo>
                  <a:pt x="65138" y="32575"/>
                </a:lnTo>
                <a:lnTo>
                  <a:pt x="32562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1738330" y="6454155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74" y="287185"/>
                </a:moveTo>
                <a:lnTo>
                  <a:pt x="0" y="287185"/>
                </a:lnTo>
                <a:lnTo>
                  <a:pt x="0" y="0"/>
                </a:lnTo>
                <a:lnTo>
                  <a:pt x="304774" y="0"/>
                </a:lnTo>
                <a:lnTo>
                  <a:pt x="304774" y="28718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1524000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85"/>
                </a:moveTo>
                <a:lnTo>
                  <a:pt x="304825" y="287185"/>
                </a:lnTo>
                <a:lnTo>
                  <a:pt x="304825" y="0"/>
                </a:lnTo>
                <a:lnTo>
                  <a:pt x="0" y="0"/>
                </a:lnTo>
                <a:lnTo>
                  <a:pt x="0" y="287185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1952625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85"/>
                </a:lnTo>
                <a:lnTo>
                  <a:pt x="0" y="287185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1738330" y="6252291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0"/>
                </a:moveTo>
                <a:lnTo>
                  <a:pt x="304774" y="0"/>
                </a:lnTo>
                <a:lnTo>
                  <a:pt x="304774" y="287108"/>
                </a:lnTo>
                <a:lnTo>
                  <a:pt x="0" y="287108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1524000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97"/>
                </a:moveTo>
                <a:lnTo>
                  <a:pt x="304825" y="287197"/>
                </a:lnTo>
                <a:lnTo>
                  <a:pt x="304825" y="0"/>
                </a:lnTo>
                <a:lnTo>
                  <a:pt x="0" y="0"/>
                </a:lnTo>
                <a:lnTo>
                  <a:pt x="0" y="287197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1952625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97"/>
                </a:lnTo>
                <a:lnTo>
                  <a:pt x="0" y="287197"/>
                </a:lnTo>
                <a:lnTo>
                  <a:pt x="0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2166964" y="62522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61" y="287108"/>
                </a:moveTo>
                <a:lnTo>
                  <a:pt x="0" y="287108"/>
                </a:lnTo>
                <a:lnTo>
                  <a:pt x="0" y="0"/>
                </a:lnTo>
                <a:lnTo>
                  <a:pt x="304761" y="0"/>
                </a:lnTo>
                <a:lnTo>
                  <a:pt x="304761" y="287108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2166972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21"/>
                </a:moveTo>
                <a:lnTo>
                  <a:pt x="304761" y="287121"/>
                </a:lnTo>
                <a:lnTo>
                  <a:pt x="304761" y="0"/>
                </a:lnTo>
                <a:lnTo>
                  <a:pt x="0" y="0"/>
                </a:lnTo>
                <a:lnTo>
                  <a:pt x="0" y="287121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1738330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72"/>
                </a:moveTo>
                <a:lnTo>
                  <a:pt x="304774" y="287172"/>
                </a:lnTo>
                <a:lnTo>
                  <a:pt x="304774" y="0"/>
                </a:lnTo>
                <a:lnTo>
                  <a:pt x="0" y="0"/>
                </a:lnTo>
                <a:lnTo>
                  <a:pt x="0" y="287172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9572287" y="6502797"/>
            <a:ext cx="660761" cy="69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8BECC53-60F2-6246-87AB-D2DEF9E60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European medical specialty training is governed by the EU Directive </a:t>
            </a:r>
            <a:r>
              <a:rPr lang="pl-PL" dirty="0" smtClean="0"/>
              <a:t>200</a:t>
            </a:r>
            <a:r>
              <a:rPr lang="it-IT" dirty="0" smtClean="0"/>
              <a:t>5/36</a:t>
            </a:r>
            <a:r>
              <a:rPr lang="pl-PL" dirty="0" smtClean="0"/>
              <a:t>/EC</a:t>
            </a:r>
            <a:endParaRPr lang="pl-PL" dirty="0"/>
          </a:p>
        </p:txBody>
      </p:sp>
      <p:sp>
        <p:nvSpPr>
          <p:cNvPr id="23" name="Symbol zastępczy zawartości 22">
            <a:extLst>
              <a:ext uri="{FF2B5EF4-FFF2-40B4-BE49-F238E27FC236}">
                <a16:creationId xmlns="" xmlns:a16="http://schemas.microsoft.com/office/drawing/2014/main" id="{85BAD8D3-5BFD-294C-BBCB-FB1C18E8D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minimum of </a:t>
            </a:r>
            <a:r>
              <a:rPr lang="it-IT" dirty="0" smtClean="0"/>
              <a:t>4</a:t>
            </a:r>
            <a:r>
              <a:rPr lang="pl-PL" dirty="0" smtClean="0"/>
              <a:t> years</a:t>
            </a:r>
            <a:r>
              <a:rPr lang="it-IT" dirty="0" smtClean="0"/>
              <a:t>, </a:t>
            </a:r>
            <a:r>
              <a:rPr lang="it-IT" dirty="0" err="1" smtClean="0"/>
              <a:t>preferably</a:t>
            </a:r>
            <a:r>
              <a:rPr lang="it-IT" dirty="0" smtClean="0"/>
              <a:t> 5 </a:t>
            </a:r>
            <a:r>
              <a:rPr lang="it-IT" dirty="0" err="1" smtClean="0"/>
              <a:t>years</a:t>
            </a:r>
            <a:r>
              <a:rPr lang="it-IT" smtClean="0"/>
              <a:t> </a:t>
            </a:r>
            <a:r>
              <a:rPr lang="pl-PL" smtClean="0"/>
              <a:t>of </a:t>
            </a:r>
            <a:r>
              <a:rPr lang="pl-PL" dirty="0" err="1"/>
              <a:t>full-time</a:t>
            </a:r>
            <a:r>
              <a:rPr lang="pl-PL" dirty="0"/>
              <a:t> </a:t>
            </a:r>
            <a:r>
              <a:rPr lang="pl-PL" dirty="0" err="1"/>
              <a:t>training</a:t>
            </a:r>
            <a:r>
              <a:rPr lang="pl-PL" dirty="0"/>
              <a:t> as a </a:t>
            </a:r>
            <a:r>
              <a:rPr lang="pl-PL" dirty="0" err="1"/>
              <a:t>primary</a:t>
            </a:r>
            <a:r>
              <a:rPr lang="pl-PL" dirty="0"/>
              <a:t> </a:t>
            </a:r>
            <a:r>
              <a:rPr lang="pl-PL" dirty="0" err="1"/>
              <a:t>medical</a:t>
            </a:r>
            <a:r>
              <a:rPr lang="pl-PL" dirty="0"/>
              <a:t> specialty.</a:t>
            </a:r>
          </a:p>
          <a:p>
            <a:r>
              <a:rPr lang="pl-PL" dirty="0" err="1"/>
              <a:t>pediatric</a:t>
            </a:r>
            <a:r>
              <a:rPr lang="pl-PL" dirty="0"/>
              <a:t> </a:t>
            </a:r>
            <a:r>
              <a:rPr lang="pl-PL" dirty="0" err="1"/>
              <a:t>training</a:t>
            </a:r>
            <a:r>
              <a:rPr lang="pl-PL" dirty="0"/>
              <a:t> </a:t>
            </a:r>
            <a:r>
              <a:rPr lang="pl-PL" dirty="0" err="1"/>
              <a:t>should</a:t>
            </a:r>
            <a:r>
              <a:rPr lang="pl-PL" dirty="0"/>
              <a:t> </a:t>
            </a:r>
            <a:r>
              <a:rPr lang="pl-PL" dirty="0" err="1"/>
              <a:t>consist</a:t>
            </a:r>
            <a:r>
              <a:rPr lang="pl-PL" dirty="0"/>
              <a:t> of:</a:t>
            </a:r>
          </a:p>
          <a:p>
            <a:pPr lvl="1"/>
            <a:r>
              <a:rPr lang="pl-PL" dirty="0"/>
              <a:t>3 </a:t>
            </a:r>
            <a:r>
              <a:rPr lang="pl-PL" dirty="0" err="1"/>
              <a:t>years</a:t>
            </a:r>
            <a:r>
              <a:rPr lang="pl-PL" dirty="0"/>
              <a:t> of </a:t>
            </a:r>
            <a:r>
              <a:rPr lang="pl-PL" dirty="0" err="1"/>
              <a:t>Common</a:t>
            </a:r>
            <a:r>
              <a:rPr lang="pl-PL" dirty="0"/>
              <a:t> </a:t>
            </a:r>
            <a:r>
              <a:rPr lang="pl-PL" dirty="0" err="1"/>
              <a:t>Trunk</a:t>
            </a:r>
            <a:r>
              <a:rPr lang="pl-PL" dirty="0"/>
              <a:t> Curriculum </a:t>
            </a:r>
            <a:r>
              <a:rPr lang="pl-PL" dirty="0" err="1"/>
              <a:t>training</a:t>
            </a:r>
            <a:r>
              <a:rPr lang="pl-PL" dirty="0"/>
              <a:t> in </a:t>
            </a:r>
            <a:r>
              <a:rPr lang="pl-PL" dirty="0" err="1"/>
              <a:t>general</a:t>
            </a:r>
            <a:r>
              <a:rPr lang="pl-PL" dirty="0"/>
              <a:t> </a:t>
            </a:r>
            <a:r>
              <a:rPr lang="pl-PL" dirty="0" err="1"/>
              <a:t>pediatrics</a:t>
            </a:r>
            <a:r>
              <a:rPr lang="pl-PL" dirty="0"/>
              <a:t> </a:t>
            </a:r>
          </a:p>
          <a:p>
            <a:pPr lvl="1"/>
            <a:r>
              <a:rPr lang="pl-PL" dirty="0" err="1"/>
              <a:t>followed</a:t>
            </a:r>
            <a:r>
              <a:rPr lang="pl-PL" dirty="0"/>
              <a:t> by 2-3 </a:t>
            </a:r>
            <a:r>
              <a:rPr lang="pl-PL" dirty="0" err="1"/>
              <a:t>years</a:t>
            </a:r>
            <a:r>
              <a:rPr lang="pl-PL" dirty="0"/>
              <a:t> in:</a:t>
            </a:r>
          </a:p>
          <a:p>
            <a:pPr lvl="2"/>
            <a:r>
              <a:rPr lang="pl-PL" sz="2400" dirty="0" err="1"/>
              <a:t>primary</a:t>
            </a:r>
            <a:r>
              <a:rPr lang="pl-PL" sz="2400" dirty="0"/>
              <a:t> </a:t>
            </a:r>
            <a:r>
              <a:rPr lang="pl-PL" sz="2400" dirty="0" err="1"/>
              <a:t>care</a:t>
            </a:r>
            <a:r>
              <a:rPr lang="pl-PL" sz="2400" dirty="0"/>
              <a:t>, </a:t>
            </a:r>
          </a:p>
          <a:p>
            <a:pPr lvl="2"/>
            <a:r>
              <a:rPr lang="pl-PL" sz="2400" dirty="0" err="1"/>
              <a:t>acute</a:t>
            </a:r>
            <a:r>
              <a:rPr lang="pl-PL" sz="2400" dirty="0"/>
              <a:t> </a:t>
            </a:r>
            <a:r>
              <a:rPr lang="pl-PL" sz="2400" dirty="0" err="1"/>
              <a:t>or</a:t>
            </a:r>
            <a:r>
              <a:rPr lang="pl-PL" sz="2400" dirty="0"/>
              <a:t> </a:t>
            </a:r>
            <a:r>
              <a:rPr lang="pl-PL" sz="2400" dirty="0" err="1"/>
              <a:t>general</a:t>
            </a:r>
            <a:r>
              <a:rPr lang="pl-PL" sz="2400" dirty="0"/>
              <a:t> </a:t>
            </a:r>
            <a:r>
              <a:rPr lang="pl-PL" sz="2400" dirty="0" err="1"/>
              <a:t>pediatrics</a:t>
            </a:r>
            <a:r>
              <a:rPr lang="pl-PL" sz="2400" dirty="0"/>
              <a:t>, </a:t>
            </a:r>
          </a:p>
          <a:p>
            <a:pPr lvl="2"/>
            <a:r>
              <a:rPr lang="pl-PL" sz="2400" dirty="0" err="1"/>
              <a:t>or</a:t>
            </a:r>
            <a:r>
              <a:rPr lang="pl-PL" sz="2400" dirty="0"/>
              <a:t> in a </a:t>
            </a:r>
            <a:r>
              <a:rPr lang="pl-PL" sz="2400" dirty="0" err="1"/>
              <a:t>subspecialty</a:t>
            </a:r>
            <a:r>
              <a:rPr lang="pl-PL" sz="2400" dirty="0"/>
              <a:t>. </a:t>
            </a:r>
          </a:p>
          <a:p>
            <a:pPr lvl="2"/>
            <a:endParaRPr lang="pl-PL" sz="2400" dirty="0"/>
          </a:p>
          <a:p>
            <a:r>
              <a:rPr lang="pl-PL" sz="3200" dirty="0">
                <a:solidFill>
                  <a:srgbClr val="FF0000"/>
                </a:solidFill>
              </a:rPr>
              <a:t>3 </a:t>
            </a:r>
            <a:r>
              <a:rPr lang="pl-PL" sz="3200" dirty="0" err="1">
                <a:solidFill>
                  <a:srgbClr val="FF0000"/>
                </a:solidFill>
              </a:rPr>
              <a:t>years</a:t>
            </a:r>
            <a:r>
              <a:rPr lang="pl-PL" sz="3200" dirty="0">
                <a:solidFill>
                  <a:srgbClr val="FF0000"/>
                </a:solidFill>
              </a:rPr>
              <a:t> of </a:t>
            </a:r>
            <a:r>
              <a:rPr lang="pl-PL" sz="3200" dirty="0" err="1">
                <a:solidFill>
                  <a:srgbClr val="FF0000"/>
                </a:solidFill>
              </a:rPr>
              <a:t>Common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Trunk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are</a:t>
            </a:r>
            <a:r>
              <a:rPr lang="pl-PL" sz="3200" dirty="0">
                <a:solidFill>
                  <a:srgbClr val="FF0000"/>
                </a:solidFill>
              </a:rPr>
              <a:t> not </a:t>
            </a:r>
            <a:r>
              <a:rPr lang="pl-PL" sz="3200" dirty="0" err="1">
                <a:solidFill>
                  <a:srgbClr val="FF0000"/>
                </a:solidFill>
              </a:rPr>
              <a:t>specialization</a:t>
            </a:r>
            <a:r>
              <a:rPr lang="pl-PL" sz="3200" dirty="0">
                <a:solidFill>
                  <a:srgbClr val="FF0000"/>
                </a:solidFill>
              </a:rPr>
              <a:t> (no </a:t>
            </a:r>
            <a:r>
              <a:rPr lang="pl-PL" sz="3200" dirty="0" err="1">
                <a:solidFill>
                  <a:srgbClr val="FF0000"/>
                </a:solidFill>
              </a:rPr>
              <a:t>certificate</a:t>
            </a:r>
            <a:r>
              <a:rPr lang="pl-PL" sz="3200" dirty="0">
                <a:solidFill>
                  <a:srgbClr val="FF0000"/>
                </a:solidFill>
              </a:rPr>
              <a:t>, no </a:t>
            </a:r>
            <a:r>
              <a:rPr lang="pl-PL" sz="3200" dirty="0" err="1">
                <a:solidFill>
                  <a:srgbClr val="FF0000"/>
                </a:solidFill>
              </a:rPr>
              <a:t>permissions</a:t>
            </a:r>
            <a:r>
              <a:rPr lang="pl-PL" sz="3200" dirty="0">
                <a:solidFill>
                  <a:srgbClr val="FF0000"/>
                </a:solidFill>
              </a:rPr>
              <a:t>, no </a:t>
            </a:r>
            <a:r>
              <a:rPr lang="pl-PL" sz="3200" dirty="0" err="1">
                <a:solidFill>
                  <a:srgbClr val="FF0000"/>
                </a:solidFill>
              </a:rPr>
              <a:t>promotion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at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work</a:t>
            </a:r>
            <a:r>
              <a:rPr lang="pl-PL" sz="3200" dirty="0">
                <a:solidFill>
                  <a:srgbClr val="FF0000"/>
                </a:solidFill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288327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394830" y="6312801"/>
            <a:ext cx="119211" cy="133499"/>
          </a:xfrm>
          <a:custGeom>
            <a:avLst/>
            <a:gdLst/>
            <a:ahLst/>
            <a:cxnLst/>
            <a:rect l="l" t="t" r="r" b="b"/>
            <a:pathLst>
              <a:path w="169545" h="189865">
                <a:moveTo>
                  <a:pt x="98729" y="0"/>
                </a:moveTo>
                <a:lnTo>
                  <a:pt x="56337" y="7061"/>
                </a:lnTo>
                <a:lnTo>
                  <a:pt x="25395" y="26968"/>
                </a:lnTo>
                <a:lnTo>
                  <a:pt x="6437" y="57800"/>
                </a:lnTo>
                <a:lnTo>
                  <a:pt x="0" y="97637"/>
                </a:lnTo>
                <a:lnTo>
                  <a:pt x="7236" y="138319"/>
                </a:lnTo>
                <a:lnTo>
                  <a:pt x="27705" y="167020"/>
                </a:lnTo>
                <a:lnTo>
                  <a:pt x="59546" y="184030"/>
                </a:lnTo>
                <a:lnTo>
                  <a:pt x="100901" y="189636"/>
                </a:lnTo>
                <a:lnTo>
                  <a:pt x="124276" y="188131"/>
                </a:lnTo>
                <a:lnTo>
                  <a:pt x="164820" y="176098"/>
                </a:lnTo>
                <a:lnTo>
                  <a:pt x="169456" y="172770"/>
                </a:lnTo>
                <a:lnTo>
                  <a:pt x="169456" y="166382"/>
                </a:lnTo>
                <a:lnTo>
                  <a:pt x="102539" y="166382"/>
                </a:lnTo>
                <a:lnTo>
                  <a:pt x="70375" y="161491"/>
                </a:lnTo>
                <a:lnTo>
                  <a:pt x="48413" y="147566"/>
                </a:lnTo>
                <a:lnTo>
                  <a:pt x="35836" y="125732"/>
                </a:lnTo>
                <a:lnTo>
                  <a:pt x="31826" y="97116"/>
                </a:lnTo>
                <a:lnTo>
                  <a:pt x="35615" y="67964"/>
                </a:lnTo>
                <a:lnTo>
                  <a:pt x="47666" y="43700"/>
                </a:lnTo>
                <a:lnTo>
                  <a:pt x="68998" y="27104"/>
                </a:lnTo>
                <a:lnTo>
                  <a:pt x="100634" y="20955"/>
                </a:lnTo>
                <a:lnTo>
                  <a:pt x="156378" y="20955"/>
                </a:lnTo>
                <a:lnTo>
                  <a:pt x="152660" y="15814"/>
                </a:lnTo>
                <a:lnTo>
                  <a:pt x="131664" y="4445"/>
                </a:lnTo>
                <a:lnTo>
                  <a:pt x="98729" y="0"/>
                </a:lnTo>
                <a:close/>
              </a:path>
              <a:path w="169545" h="189865">
                <a:moveTo>
                  <a:pt x="169456" y="151815"/>
                </a:moveTo>
                <a:lnTo>
                  <a:pt x="167817" y="151815"/>
                </a:lnTo>
                <a:lnTo>
                  <a:pt x="161289" y="154114"/>
                </a:lnTo>
                <a:lnTo>
                  <a:pt x="151229" y="157863"/>
                </a:lnTo>
                <a:lnTo>
                  <a:pt x="137929" y="161877"/>
                </a:lnTo>
                <a:lnTo>
                  <a:pt x="121622" y="165076"/>
                </a:lnTo>
                <a:lnTo>
                  <a:pt x="102539" y="166382"/>
                </a:lnTo>
                <a:lnTo>
                  <a:pt x="169456" y="166382"/>
                </a:lnTo>
                <a:lnTo>
                  <a:pt x="169456" y="151815"/>
                </a:lnTo>
                <a:close/>
              </a:path>
              <a:path w="169545" h="189865">
                <a:moveTo>
                  <a:pt x="156378" y="20955"/>
                </a:moveTo>
                <a:lnTo>
                  <a:pt x="100634" y="20955"/>
                </a:lnTo>
                <a:lnTo>
                  <a:pt x="112471" y="21690"/>
                </a:lnTo>
                <a:lnTo>
                  <a:pt x="122701" y="23768"/>
                </a:lnTo>
                <a:lnTo>
                  <a:pt x="131349" y="26998"/>
                </a:lnTo>
                <a:lnTo>
                  <a:pt x="138442" y="31191"/>
                </a:lnTo>
                <a:lnTo>
                  <a:pt x="132181" y="34251"/>
                </a:lnTo>
                <a:lnTo>
                  <a:pt x="127838" y="40132"/>
                </a:lnTo>
                <a:lnTo>
                  <a:pt x="127838" y="48044"/>
                </a:lnTo>
                <a:lnTo>
                  <a:pt x="129321" y="55626"/>
                </a:lnTo>
                <a:lnTo>
                  <a:pt x="133380" y="61337"/>
                </a:lnTo>
                <a:lnTo>
                  <a:pt x="139427" y="64939"/>
                </a:lnTo>
                <a:lnTo>
                  <a:pt x="146875" y="66192"/>
                </a:lnTo>
                <a:lnTo>
                  <a:pt x="154381" y="64931"/>
                </a:lnTo>
                <a:lnTo>
                  <a:pt x="160816" y="61274"/>
                </a:lnTo>
                <a:lnTo>
                  <a:pt x="165313" y="55412"/>
                </a:lnTo>
                <a:lnTo>
                  <a:pt x="167004" y="47536"/>
                </a:lnTo>
                <a:lnTo>
                  <a:pt x="163759" y="31161"/>
                </a:lnTo>
                <a:lnTo>
                  <a:pt x="156378" y="2095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9521266" y="6306879"/>
            <a:ext cx="116086" cy="138410"/>
          </a:xfrm>
          <a:custGeom>
            <a:avLst/>
            <a:gdLst/>
            <a:ahLst/>
            <a:cxnLst/>
            <a:rect l="l" t="t" r="r" b="b"/>
            <a:pathLst>
              <a:path w="165100" h="196850">
                <a:moveTo>
                  <a:pt x="139628" y="78968"/>
                </a:moveTo>
                <a:lnTo>
                  <a:pt x="89496" y="78968"/>
                </a:lnTo>
                <a:lnTo>
                  <a:pt x="101294" y="80884"/>
                </a:lnTo>
                <a:lnTo>
                  <a:pt x="109220" y="86250"/>
                </a:lnTo>
                <a:lnTo>
                  <a:pt x="113678" y="94490"/>
                </a:lnTo>
                <a:lnTo>
                  <a:pt x="115074" y="105029"/>
                </a:lnTo>
                <a:lnTo>
                  <a:pt x="115074" y="170459"/>
                </a:lnTo>
                <a:lnTo>
                  <a:pt x="117522" y="183593"/>
                </a:lnTo>
                <a:lnTo>
                  <a:pt x="123845" y="191549"/>
                </a:lnTo>
                <a:lnTo>
                  <a:pt x="132514" y="195478"/>
                </a:lnTo>
                <a:lnTo>
                  <a:pt x="141998" y="196532"/>
                </a:lnTo>
                <a:lnTo>
                  <a:pt x="152336" y="196532"/>
                </a:lnTo>
                <a:lnTo>
                  <a:pt x="164579" y="176085"/>
                </a:lnTo>
                <a:lnTo>
                  <a:pt x="146621" y="176085"/>
                </a:lnTo>
                <a:lnTo>
                  <a:pt x="143903" y="172504"/>
                </a:lnTo>
                <a:lnTo>
                  <a:pt x="143903" y="100939"/>
                </a:lnTo>
                <a:lnTo>
                  <a:pt x="140566" y="80370"/>
                </a:lnTo>
                <a:lnTo>
                  <a:pt x="139628" y="78968"/>
                </a:lnTo>
                <a:close/>
              </a:path>
              <a:path w="165100" h="196850">
                <a:moveTo>
                  <a:pt x="75082" y="175577"/>
                </a:moveTo>
                <a:lnTo>
                  <a:pt x="812" y="175577"/>
                </a:lnTo>
                <a:lnTo>
                  <a:pt x="0" y="176593"/>
                </a:lnTo>
                <a:lnTo>
                  <a:pt x="0" y="194233"/>
                </a:lnTo>
                <a:lnTo>
                  <a:pt x="1104" y="195249"/>
                </a:lnTo>
                <a:lnTo>
                  <a:pt x="74815" y="195249"/>
                </a:lnTo>
                <a:lnTo>
                  <a:pt x="75895" y="194233"/>
                </a:lnTo>
                <a:lnTo>
                  <a:pt x="75895" y="176593"/>
                </a:lnTo>
                <a:lnTo>
                  <a:pt x="75082" y="175577"/>
                </a:lnTo>
                <a:close/>
              </a:path>
              <a:path w="165100" h="196850">
                <a:moveTo>
                  <a:pt x="163499" y="174548"/>
                </a:moveTo>
                <a:lnTo>
                  <a:pt x="161315" y="174802"/>
                </a:lnTo>
                <a:lnTo>
                  <a:pt x="158318" y="175056"/>
                </a:lnTo>
                <a:lnTo>
                  <a:pt x="156959" y="176085"/>
                </a:lnTo>
                <a:lnTo>
                  <a:pt x="164579" y="176085"/>
                </a:lnTo>
                <a:lnTo>
                  <a:pt x="164579" y="174802"/>
                </a:lnTo>
                <a:lnTo>
                  <a:pt x="163499" y="174548"/>
                </a:lnTo>
                <a:close/>
              </a:path>
              <a:path w="165100" h="196850">
                <a:moveTo>
                  <a:pt x="51142" y="0"/>
                </a:moveTo>
                <a:lnTo>
                  <a:pt x="45974" y="0"/>
                </a:lnTo>
                <a:lnTo>
                  <a:pt x="6261" y="2286"/>
                </a:lnTo>
                <a:lnTo>
                  <a:pt x="2451" y="2552"/>
                </a:lnTo>
                <a:lnTo>
                  <a:pt x="1638" y="3060"/>
                </a:lnTo>
                <a:lnTo>
                  <a:pt x="1638" y="19672"/>
                </a:lnTo>
                <a:lnTo>
                  <a:pt x="2184" y="21717"/>
                </a:lnTo>
                <a:lnTo>
                  <a:pt x="6261" y="21971"/>
                </a:lnTo>
                <a:lnTo>
                  <a:pt x="15519" y="22225"/>
                </a:lnTo>
                <a:lnTo>
                  <a:pt x="20942" y="22479"/>
                </a:lnTo>
                <a:lnTo>
                  <a:pt x="23126" y="24269"/>
                </a:lnTo>
                <a:lnTo>
                  <a:pt x="23672" y="29641"/>
                </a:lnTo>
                <a:lnTo>
                  <a:pt x="23672" y="166624"/>
                </a:lnTo>
                <a:lnTo>
                  <a:pt x="23126" y="174294"/>
                </a:lnTo>
                <a:lnTo>
                  <a:pt x="19596" y="175577"/>
                </a:lnTo>
                <a:lnTo>
                  <a:pt x="56045" y="175577"/>
                </a:lnTo>
                <a:lnTo>
                  <a:pt x="52768" y="174294"/>
                </a:lnTo>
                <a:lnTo>
                  <a:pt x="52501" y="166624"/>
                </a:lnTo>
                <a:lnTo>
                  <a:pt x="52501" y="131356"/>
                </a:lnTo>
                <a:lnTo>
                  <a:pt x="55108" y="109154"/>
                </a:lnTo>
                <a:lnTo>
                  <a:pt x="62126" y="92703"/>
                </a:lnTo>
                <a:lnTo>
                  <a:pt x="73581" y="82482"/>
                </a:lnTo>
                <a:lnTo>
                  <a:pt x="88346" y="79222"/>
                </a:lnTo>
                <a:lnTo>
                  <a:pt x="52501" y="79222"/>
                </a:lnTo>
                <a:lnTo>
                  <a:pt x="52501" y="2032"/>
                </a:lnTo>
                <a:lnTo>
                  <a:pt x="51142" y="0"/>
                </a:lnTo>
                <a:close/>
              </a:path>
              <a:path w="165100" h="196850">
                <a:moveTo>
                  <a:pt x="99288" y="56222"/>
                </a:moveTo>
                <a:lnTo>
                  <a:pt x="84441" y="57587"/>
                </a:lnTo>
                <a:lnTo>
                  <a:pt x="71304" y="61779"/>
                </a:lnTo>
                <a:lnTo>
                  <a:pt x="60462" y="68942"/>
                </a:lnTo>
                <a:lnTo>
                  <a:pt x="52501" y="79222"/>
                </a:lnTo>
                <a:lnTo>
                  <a:pt x="88346" y="79222"/>
                </a:lnTo>
                <a:lnTo>
                  <a:pt x="89496" y="78968"/>
                </a:lnTo>
                <a:lnTo>
                  <a:pt x="139628" y="78968"/>
                </a:lnTo>
                <a:lnTo>
                  <a:pt x="131287" y="66508"/>
                </a:lnTo>
                <a:lnTo>
                  <a:pt x="117162" y="58682"/>
                </a:lnTo>
                <a:lnTo>
                  <a:pt x="99288" y="56222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9645232" y="6348205"/>
            <a:ext cx="53578" cy="95994"/>
          </a:xfrm>
          <a:custGeom>
            <a:avLst/>
            <a:gdLst/>
            <a:ahLst/>
            <a:cxnLst/>
            <a:rect l="l" t="t" r="r" b="b"/>
            <a:pathLst>
              <a:path w="76200" h="136525">
                <a:moveTo>
                  <a:pt x="75082" y="116801"/>
                </a:moveTo>
                <a:lnTo>
                  <a:pt x="546" y="116801"/>
                </a:lnTo>
                <a:lnTo>
                  <a:pt x="0" y="117817"/>
                </a:lnTo>
                <a:lnTo>
                  <a:pt x="0" y="135458"/>
                </a:lnTo>
                <a:lnTo>
                  <a:pt x="1092" y="136474"/>
                </a:lnTo>
                <a:lnTo>
                  <a:pt x="74523" y="136474"/>
                </a:lnTo>
                <a:lnTo>
                  <a:pt x="75895" y="135458"/>
                </a:lnTo>
                <a:lnTo>
                  <a:pt x="75895" y="117817"/>
                </a:lnTo>
                <a:lnTo>
                  <a:pt x="75082" y="116801"/>
                </a:lnTo>
                <a:close/>
              </a:path>
              <a:path w="76200" h="136525">
                <a:moveTo>
                  <a:pt x="50863" y="0"/>
                </a:moveTo>
                <a:lnTo>
                  <a:pt x="45973" y="0"/>
                </a:lnTo>
                <a:lnTo>
                  <a:pt x="2451" y="2552"/>
                </a:lnTo>
                <a:lnTo>
                  <a:pt x="1358" y="3060"/>
                </a:lnTo>
                <a:lnTo>
                  <a:pt x="1358" y="19672"/>
                </a:lnTo>
                <a:lnTo>
                  <a:pt x="1904" y="21729"/>
                </a:lnTo>
                <a:lnTo>
                  <a:pt x="6261" y="21983"/>
                </a:lnTo>
                <a:lnTo>
                  <a:pt x="15506" y="22237"/>
                </a:lnTo>
                <a:lnTo>
                  <a:pt x="20942" y="22491"/>
                </a:lnTo>
                <a:lnTo>
                  <a:pt x="23126" y="24282"/>
                </a:lnTo>
                <a:lnTo>
                  <a:pt x="23393" y="29654"/>
                </a:lnTo>
                <a:lnTo>
                  <a:pt x="23393" y="115265"/>
                </a:lnTo>
                <a:lnTo>
                  <a:pt x="20408" y="116801"/>
                </a:lnTo>
                <a:lnTo>
                  <a:pt x="55232" y="116801"/>
                </a:lnTo>
                <a:lnTo>
                  <a:pt x="52235" y="115265"/>
                </a:lnTo>
                <a:lnTo>
                  <a:pt x="52235" y="2044"/>
                </a:lnTo>
                <a:lnTo>
                  <a:pt x="50863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9704142" y="6307050"/>
            <a:ext cx="53578" cy="137517"/>
          </a:xfrm>
          <a:custGeom>
            <a:avLst/>
            <a:gdLst/>
            <a:ahLst/>
            <a:cxnLst/>
            <a:rect l="l" t="t" r="r" b="b"/>
            <a:pathLst>
              <a:path w="76200" h="195579">
                <a:moveTo>
                  <a:pt x="75082" y="175336"/>
                </a:moveTo>
                <a:lnTo>
                  <a:pt x="825" y="175336"/>
                </a:lnTo>
                <a:lnTo>
                  <a:pt x="0" y="176352"/>
                </a:lnTo>
                <a:lnTo>
                  <a:pt x="0" y="193979"/>
                </a:lnTo>
                <a:lnTo>
                  <a:pt x="1104" y="195008"/>
                </a:lnTo>
                <a:lnTo>
                  <a:pt x="74815" y="195008"/>
                </a:lnTo>
                <a:lnTo>
                  <a:pt x="75907" y="193979"/>
                </a:lnTo>
                <a:lnTo>
                  <a:pt x="75907" y="176352"/>
                </a:lnTo>
                <a:lnTo>
                  <a:pt x="75082" y="175336"/>
                </a:lnTo>
                <a:close/>
              </a:path>
              <a:path w="76200" h="195579">
                <a:moveTo>
                  <a:pt x="51142" y="0"/>
                </a:moveTo>
                <a:lnTo>
                  <a:pt x="45973" y="0"/>
                </a:lnTo>
                <a:lnTo>
                  <a:pt x="6273" y="2044"/>
                </a:lnTo>
                <a:lnTo>
                  <a:pt x="2451" y="2311"/>
                </a:lnTo>
                <a:lnTo>
                  <a:pt x="1638" y="2819"/>
                </a:lnTo>
                <a:lnTo>
                  <a:pt x="1638" y="19684"/>
                </a:lnTo>
                <a:lnTo>
                  <a:pt x="2184" y="21729"/>
                </a:lnTo>
                <a:lnTo>
                  <a:pt x="6273" y="21983"/>
                </a:lnTo>
                <a:lnTo>
                  <a:pt x="15519" y="21983"/>
                </a:lnTo>
                <a:lnTo>
                  <a:pt x="21501" y="22237"/>
                </a:lnTo>
                <a:lnTo>
                  <a:pt x="23685" y="24536"/>
                </a:lnTo>
                <a:lnTo>
                  <a:pt x="23685" y="173786"/>
                </a:lnTo>
                <a:lnTo>
                  <a:pt x="20408" y="175336"/>
                </a:lnTo>
                <a:lnTo>
                  <a:pt x="55511" y="175336"/>
                </a:lnTo>
                <a:lnTo>
                  <a:pt x="52514" y="173786"/>
                </a:lnTo>
                <a:lnTo>
                  <a:pt x="52514" y="2044"/>
                </a:lnTo>
                <a:lnTo>
                  <a:pt x="51142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9767457" y="6307050"/>
            <a:ext cx="105817" cy="139750"/>
          </a:xfrm>
          <a:custGeom>
            <a:avLst/>
            <a:gdLst/>
            <a:ahLst/>
            <a:cxnLst/>
            <a:rect l="l" t="t" r="r" b="b"/>
            <a:pathLst>
              <a:path w="150495" h="198754">
                <a:moveTo>
                  <a:pt x="65024" y="56489"/>
                </a:moveTo>
                <a:lnTo>
                  <a:pt x="37536" y="61740"/>
                </a:lnTo>
                <a:lnTo>
                  <a:pt x="17110" y="76839"/>
                </a:lnTo>
                <a:lnTo>
                  <a:pt x="4384" y="100804"/>
                </a:lnTo>
                <a:lnTo>
                  <a:pt x="0" y="132651"/>
                </a:lnTo>
                <a:lnTo>
                  <a:pt x="4186" y="162645"/>
                </a:lnTo>
                <a:lnTo>
                  <a:pt x="15924" y="183027"/>
                </a:lnTo>
                <a:lnTo>
                  <a:pt x="33984" y="194639"/>
                </a:lnTo>
                <a:lnTo>
                  <a:pt x="57137" y="198323"/>
                </a:lnTo>
                <a:lnTo>
                  <a:pt x="69759" y="197190"/>
                </a:lnTo>
                <a:lnTo>
                  <a:pt x="81618" y="193471"/>
                </a:lnTo>
                <a:lnTo>
                  <a:pt x="92250" y="186686"/>
                </a:lnTo>
                <a:lnTo>
                  <a:pt x="100534" y="177114"/>
                </a:lnTo>
                <a:lnTo>
                  <a:pt x="62852" y="177114"/>
                </a:lnTo>
                <a:lnTo>
                  <a:pt x="47721" y="173712"/>
                </a:lnTo>
                <a:lnTo>
                  <a:pt x="37515" y="164274"/>
                </a:lnTo>
                <a:lnTo>
                  <a:pt x="31748" y="149950"/>
                </a:lnTo>
                <a:lnTo>
                  <a:pt x="29933" y="131889"/>
                </a:lnTo>
                <a:lnTo>
                  <a:pt x="32174" y="111058"/>
                </a:lnTo>
                <a:lnTo>
                  <a:pt x="39287" y="93895"/>
                </a:lnTo>
                <a:lnTo>
                  <a:pt x="51858" y="82245"/>
                </a:lnTo>
                <a:lnTo>
                  <a:pt x="70472" y="77952"/>
                </a:lnTo>
                <a:lnTo>
                  <a:pt x="129755" y="77952"/>
                </a:lnTo>
                <a:lnTo>
                  <a:pt x="129755" y="66967"/>
                </a:lnTo>
                <a:lnTo>
                  <a:pt x="100926" y="66967"/>
                </a:lnTo>
                <a:lnTo>
                  <a:pt x="93522" y="62849"/>
                </a:lnTo>
                <a:lnTo>
                  <a:pt x="85323" y="59523"/>
                </a:lnTo>
                <a:lnTo>
                  <a:pt x="75950" y="57299"/>
                </a:lnTo>
                <a:lnTo>
                  <a:pt x="65024" y="56489"/>
                </a:lnTo>
                <a:close/>
              </a:path>
              <a:path w="150495" h="198754">
                <a:moveTo>
                  <a:pt x="150431" y="176352"/>
                </a:moveTo>
                <a:lnTo>
                  <a:pt x="101193" y="176352"/>
                </a:lnTo>
                <a:lnTo>
                  <a:pt x="104787" y="186368"/>
                </a:lnTo>
                <a:lnTo>
                  <a:pt x="111161" y="192455"/>
                </a:lnTo>
                <a:lnTo>
                  <a:pt x="119219" y="195476"/>
                </a:lnTo>
                <a:lnTo>
                  <a:pt x="127863" y="196291"/>
                </a:lnTo>
                <a:lnTo>
                  <a:pt x="138188" y="196291"/>
                </a:lnTo>
                <a:lnTo>
                  <a:pt x="142265" y="195516"/>
                </a:lnTo>
                <a:lnTo>
                  <a:pt x="149885" y="192963"/>
                </a:lnTo>
                <a:lnTo>
                  <a:pt x="150431" y="190919"/>
                </a:lnTo>
                <a:lnTo>
                  <a:pt x="150431" y="176352"/>
                </a:lnTo>
                <a:close/>
              </a:path>
              <a:path w="150495" h="198754">
                <a:moveTo>
                  <a:pt x="129755" y="77952"/>
                </a:moveTo>
                <a:lnTo>
                  <a:pt x="70472" y="77952"/>
                </a:lnTo>
                <a:lnTo>
                  <a:pt x="79511" y="78715"/>
                </a:lnTo>
                <a:lnTo>
                  <a:pt x="87942" y="80795"/>
                </a:lnTo>
                <a:lnTo>
                  <a:pt x="95252" y="83883"/>
                </a:lnTo>
                <a:lnTo>
                  <a:pt x="100926" y="87668"/>
                </a:lnTo>
                <a:lnTo>
                  <a:pt x="100926" y="128562"/>
                </a:lnTo>
                <a:lnTo>
                  <a:pt x="97006" y="149301"/>
                </a:lnTo>
                <a:lnTo>
                  <a:pt x="89338" y="164530"/>
                </a:lnTo>
                <a:lnTo>
                  <a:pt x="77945" y="173912"/>
                </a:lnTo>
                <a:lnTo>
                  <a:pt x="62852" y="177114"/>
                </a:lnTo>
                <a:lnTo>
                  <a:pt x="100534" y="177114"/>
                </a:lnTo>
                <a:lnTo>
                  <a:pt x="101193" y="176352"/>
                </a:lnTo>
                <a:lnTo>
                  <a:pt x="150431" y="176352"/>
                </a:lnTo>
                <a:lnTo>
                  <a:pt x="150431" y="175844"/>
                </a:lnTo>
                <a:lnTo>
                  <a:pt x="132753" y="175844"/>
                </a:lnTo>
                <a:lnTo>
                  <a:pt x="130035" y="172770"/>
                </a:lnTo>
                <a:lnTo>
                  <a:pt x="129755" y="166382"/>
                </a:lnTo>
                <a:lnTo>
                  <a:pt x="129755" y="77952"/>
                </a:lnTo>
                <a:close/>
              </a:path>
              <a:path w="150495" h="198754">
                <a:moveTo>
                  <a:pt x="149352" y="174307"/>
                </a:moveTo>
                <a:lnTo>
                  <a:pt x="147167" y="174561"/>
                </a:lnTo>
                <a:lnTo>
                  <a:pt x="144183" y="174815"/>
                </a:lnTo>
                <a:lnTo>
                  <a:pt x="142824" y="175844"/>
                </a:lnTo>
                <a:lnTo>
                  <a:pt x="150431" y="175844"/>
                </a:lnTo>
                <a:lnTo>
                  <a:pt x="150431" y="174561"/>
                </a:lnTo>
                <a:lnTo>
                  <a:pt x="149352" y="174307"/>
                </a:lnTo>
                <a:close/>
              </a:path>
              <a:path w="150495" h="198754">
                <a:moveTo>
                  <a:pt x="128130" y="0"/>
                </a:moveTo>
                <a:lnTo>
                  <a:pt x="123240" y="0"/>
                </a:lnTo>
                <a:lnTo>
                  <a:pt x="83515" y="2044"/>
                </a:lnTo>
                <a:lnTo>
                  <a:pt x="79717" y="2311"/>
                </a:lnTo>
                <a:lnTo>
                  <a:pt x="78905" y="2819"/>
                </a:lnTo>
                <a:lnTo>
                  <a:pt x="78905" y="19685"/>
                </a:lnTo>
                <a:lnTo>
                  <a:pt x="79438" y="21729"/>
                </a:lnTo>
                <a:lnTo>
                  <a:pt x="83515" y="21983"/>
                </a:lnTo>
                <a:lnTo>
                  <a:pt x="92760" y="21983"/>
                </a:lnTo>
                <a:lnTo>
                  <a:pt x="98755" y="22237"/>
                </a:lnTo>
                <a:lnTo>
                  <a:pt x="100926" y="24536"/>
                </a:lnTo>
                <a:lnTo>
                  <a:pt x="100926" y="66967"/>
                </a:lnTo>
                <a:lnTo>
                  <a:pt x="129755" y="66967"/>
                </a:lnTo>
                <a:lnTo>
                  <a:pt x="129755" y="2044"/>
                </a:lnTo>
                <a:lnTo>
                  <a:pt x="128130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9905363" y="6312801"/>
            <a:ext cx="334012" cy="136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9069586" y="6245914"/>
            <a:ext cx="273391" cy="256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9646067" y="6296100"/>
            <a:ext cx="45988" cy="45988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562" y="0"/>
                </a:moveTo>
                <a:lnTo>
                  <a:pt x="0" y="32575"/>
                </a:lnTo>
                <a:lnTo>
                  <a:pt x="32562" y="65138"/>
                </a:lnTo>
                <a:lnTo>
                  <a:pt x="65138" y="32575"/>
                </a:lnTo>
                <a:lnTo>
                  <a:pt x="32562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1738330" y="6454155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74" y="287185"/>
                </a:moveTo>
                <a:lnTo>
                  <a:pt x="0" y="287185"/>
                </a:lnTo>
                <a:lnTo>
                  <a:pt x="0" y="0"/>
                </a:lnTo>
                <a:lnTo>
                  <a:pt x="304774" y="0"/>
                </a:lnTo>
                <a:lnTo>
                  <a:pt x="304774" y="28718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1524000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85"/>
                </a:moveTo>
                <a:lnTo>
                  <a:pt x="304825" y="287185"/>
                </a:lnTo>
                <a:lnTo>
                  <a:pt x="304825" y="0"/>
                </a:lnTo>
                <a:lnTo>
                  <a:pt x="0" y="0"/>
                </a:lnTo>
                <a:lnTo>
                  <a:pt x="0" y="287185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1952625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85"/>
                </a:lnTo>
                <a:lnTo>
                  <a:pt x="0" y="287185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1738330" y="6252291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0"/>
                </a:moveTo>
                <a:lnTo>
                  <a:pt x="304774" y="0"/>
                </a:lnTo>
                <a:lnTo>
                  <a:pt x="304774" y="287108"/>
                </a:lnTo>
                <a:lnTo>
                  <a:pt x="0" y="287108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1524000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97"/>
                </a:moveTo>
                <a:lnTo>
                  <a:pt x="304825" y="287197"/>
                </a:lnTo>
                <a:lnTo>
                  <a:pt x="304825" y="0"/>
                </a:lnTo>
                <a:lnTo>
                  <a:pt x="0" y="0"/>
                </a:lnTo>
                <a:lnTo>
                  <a:pt x="0" y="287197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1952625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97"/>
                </a:lnTo>
                <a:lnTo>
                  <a:pt x="0" y="287197"/>
                </a:lnTo>
                <a:lnTo>
                  <a:pt x="0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2166964" y="62522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61" y="287108"/>
                </a:moveTo>
                <a:lnTo>
                  <a:pt x="0" y="287108"/>
                </a:lnTo>
                <a:lnTo>
                  <a:pt x="0" y="0"/>
                </a:lnTo>
                <a:lnTo>
                  <a:pt x="304761" y="0"/>
                </a:lnTo>
                <a:lnTo>
                  <a:pt x="304761" y="287108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2166972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21"/>
                </a:moveTo>
                <a:lnTo>
                  <a:pt x="304761" y="287121"/>
                </a:lnTo>
                <a:lnTo>
                  <a:pt x="304761" y="0"/>
                </a:lnTo>
                <a:lnTo>
                  <a:pt x="0" y="0"/>
                </a:lnTo>
                <a:lnTo>
                  <a:pt x="0" y="287121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1738330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72"/>
                </a:moveTo>
                <a:lnTo>
                  <a:pt x="304774" y="287172"/>
                </a:lnTo>
                <a:lnTo>
                  <a:pt x="304774" y="0"/>
                </a:lnTo>
                <a:lnTo>
                  <a:pt x="0" y="0"/>
                </a:lnTo>
                <a:lnTo>
                  <a:pt x="0" y="287172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9572287" y="6502797"/>
            <a:ext cx="660761" cy="69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pic>
        <p:nvPicPr>
          <p:cNvPr id="22" name="Symbol zastępczy zawartości 21">
            <a:extLst>
              <a:ext uri="{FF2B5EF4-FFF2-40B4-BE49-F238E27FC236}">
                <a16:creationId xmlns="" xmlns:a16="http://schemas.microsoft.com/office/drawing/2014/main" id="{EA8A83EB-A523-7549-A396-6D3B75B25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84171" y="2418347"/>
            <a:ext cx="7291307" cy="225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43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394830" y="6312801"/>
            <a:ext cx="119211" cy="133499"/>
          </a:xfrm>
          <a:custGeom>
            <a:avLst/>
            <a:gdLst/>
            <a:ahLst/>
            <a:cxnLst/>
            <a:rect l="l" t="t" r="r" b="b"/>
            <a:pathLst>
              <a:path w="169545" h="189865">
                <a:moveTo>
                  <a:pt x="98729" y="0"/>
                </a:moveTo>
                <a:lnTo>
                  <a:pt x="56337" y="7061"/>
                </a:lnTo>
                <a:lnTo>
                  <a:pt x="25395" y="26968"/>
                </a:lnTo>
                <a:lnTo>
                  <a:pt x="6437" y="57800"/>
                </a:lnTo>
                <a:lnTo>
                  <a:pt x="0" y="97637"/>
                </a:lnTo>
                <a:lnTo>
                  <a:pt x="7236" y="138319"/>
                </a:lnTo>
                <a:lnTo>
                  <a:pt x="27705" y="167020"/>
                </a:lnTo>
                <a:lnTo>
                  <a:pt x="59546" y="184030"/>
                </a:lnTo>
                <a:lnTo>
                  <a:pt x="100901" y="189636"/>
                </a:lnTo>
                <a:lnTo>
                  <a:pt x="124276" y="188131"/>
                </a:lnTo>
                <a:lnTo>
                  <a:pt x="164820" y="176098"/>
                </a:lnTo>
                <a:lnTo>
                  <a:pt x="169456" y="172770"/>
                </a:lnTo>
                <a:lnTo>
                  <a:pt x="169456" y="166382"/>
                </a:lnTo>
                <a:lnTo>
                  <a:pt x="102539" y="166382"/>
                </a:lnTo>
                <a:lnTo>
                  <a:pt x="70375" y="161491"/>
                </a:lnTo>
                <a:lnTo>
                  <a:pt x="48413" y="147566"/>
                </a:lnTo>
                <a:lnTo>
                  <a:pt x="35836" y="125732"/>
                </a:lnTo>
                <a:lnTo>
                  <a:pt x="31826" y="97116"/>
                </a:lnTo>
                <a:lnTo>
                  <a:pt x="35615" y="67964"/>
                </a:lnTo>
                <a:lnTo>
                  <a:pt x="47666" y="43700"/>
                </a:lnTo>
                <a:lnTo>
                  <a:pt x="68998" y="27104"/>
                </a:lnTo>
                <a:lnTo>
                  <a:pt x="100634" y="20955"/>
                </a:lnTo>
                <a:lnTo>
                  <a:pt x="156378" y="20955"/>
                </a:lnTo>
                <a:lnTo>
                  <a:pt x="152660" y="15814"/>
                </a:lnTo>
                <a:lnTo>
                  <a:pt x="131664" y="4445"/>
                </a:lnTo>
                <a:lnTo>
                  <a:pt x="98729" y="0"/>
                </a:lnTo>
                <a:close/>
              </a:path>
              <a:path w="169545" h="189865">
                <a:moveTo>
                  <a:pt x="169456" y="151815"/>
                </a:moveTo>
                <a:lnTo>
                  <a:pt x="167817" y="151815"/>
                </a:lnTo>
                <a:lnTo>
                  <a:pt x="161289" y="154114"/>
                </a:lnTo>
                <a:lnTo>
                  <a:pt x="151229" y="157863"/>
                </a:lnTo>
                <a:lnTo>
                  <a:pt x="137929" y="161877"/>
                </a:lnTo>
                <a:lnTo>
                  <a:pt x="121622" y="165076"/>
                </a:lnTo>
                <a:lnTo>
                  <a:pt x="102539" y="166382"/>
                </a:lnTo>
                <a:lnTo>
                  <a:pt x="169456" y="166382"/>
                </a:lnTo>
                <a:lnTo>
                  <a:pt x="169456" y="151815"/>
                </a:lnTo>
                <a:close/>
              </a:path>
              <a:path w="169545" h="189865">
                <a:moveTo>
                  <a:pt x="156378" y="20955"/>
                </a:moveTo>
                <a:lnTo>
                  <a:pt x="100634" y="20955"/>
                </a:lnTo>
                <a:lnTo>
                  <a:pt x="112471" y="21690"/>
                </a:lnTo>
                <a:lnTo>
                  <a:pt x="122701" y="23768"/>
                </a:lnTo>
                <a:lnTo>
                  <a:pt x="131349" y="26998"/>
                </a:lnTo>
                <a:lnTo>
                  <a:pt x="138442" y="31191"/>
                </a:lnTo>
                <a:lnTo>
                  <a:pt x="132181" y="34251"/>
                </a:lnTo>
                <a:lnTo>
                  <a:pt x="127838" y="40132"/>
                </a:lnTo>
                <a:lnTo>
                  <a:pt x="127838" y="48044"/>
                </a:lnTo>
                <a:lnTo>
                  <a:pt x="129321" y="55626"/>
                </a:lnTo>
                <a:lnTo>
                  <a:pt x="133380" y="61337"/>
                </a:lnTo>
                <a:lnTo>
                  <a:pt x="139427" y="64939"/>
                </a:lnTo>
                <a:lnTo>
                  <a:pt x="146875" y="66192"/>
                </a:lnTo>
                <a:lnTo>
                  <a:pt x="154381" y="64931"/>
                </a:lnTo>
                <a:lnTo>
                  <a:pt x="160816" y="61274"/>
                </a:lnTo>
                <a:lnTo>
                  <a:pt x="165313" y="55412"/>
                </a:lnTo>
                <a:lnTo>
                  <a:pt x="167004" y="47536"/>
                </a:lnTo>
                <a:lnTo>
                  <a:pt x="163759" y="31161"/>
                </a:lnTo>
                <a:lnTo>
                  <a:pt x="156378" y="2095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9521266" y="6306879"/>
            <a:ext cx="116086" cy="138410"/>
          </a:xfrm>
          <a:custGeom>
            <a:avLst/>
            <a:gdLst/>
            <a:ahLst/>
            <a:cxnLst/>
            <a:rect l="l" t="t" r="r" b="b"/>
            <a:pathLst>
              <a:path w="165100" h="196850">
                <a:moveTo>
                  <a:pt x="139628" y="78968"/>
                </a:moveTo>
                <a:lnTo>
                  <a:pt x="89496" y="78968"/>
                </a:lnTo>
                <a:lnTo>
                  <a:pt x="101294" y="80884"/>
                </a:lnTo>
                <a:lnTo>
                  <a:pt x="109220" y="86250"/>
                </a:lnTo>
                <a:lnTo>
                  <a:pt x="113678" y="94490"/>
                </a:lnTo>
                <a:lnTo>
                  <a:pt x="115074" y="105029"/>
                </a:lnTo>
                <a:lnTo>
                  <a:pt x="115074" y="170459"/>
                </a:lnTo>
                <a:lnTo>
                  <a:pt x="117522" y="183593"/>
                </a:lnTo>
                <a:lnTo>
                  <a:pt x="123845" y="191549"/>
                </a:lnTo>
                <a:lnTo>
                  <a:pt x="132514" y="195478"/>
                </a:lnTo>
                <a:lnTo>
                  <a:pt x="141998" y="196532"/>
                </a:lnTo>
                <a:lnTo>
                  <a:pt x="152336" y="196532"/>
                </a:lnTo>
                <a:lnTo>
                  <a:pt x="164579" y="176085"/>
                </a:lnTo>
                <a:lnTo>
                  <a:pt x="146621" y="176085"/>
                </a:lnTo>
                <a:lnTo>
                  <a:pt x="143903" y="172504"/>
                </a:lnTo>
                <a:lnTo>
                  <a:pt x="143903" y="100939"/>
                </a:lnTo>
                <a:lnTo>
                  <a:pt x="140566" y="80370"/>
                </a:lnTo>
                <a:lnTo>
                  <a:pt x="139628" y="78968"/>
                </a:lnTo>
                <a:close/>
              </a:path>
              <a:path w="165100" h="196850">
                <a:moveTo>
                  <a:pt x="75082" y="175577"/>
                </a:moveTo>
                <a:lnTo>
                  <a:pt x="812" y="175577"/>
                </a:lnTo>
                <a:lnTo>
                  <a:pt x="0" y="176593"/>
                </a:lnTo>
                <a:lnTo>
                  <a:pt x="0" y="194233"/>
                </a:lnTo>
                <a:lnTo>
                  <a:pt x="1104" y="195249"/>
                </a:lnTo>
                <a:lnTo>
                  <a:pt x="74815" y="195249"/>
                </a:lnTo>
                <a:lnTo>
                  <a:pt x="75895" y="194233"/>
                </a:lnTo>
                <a:lnTo>
                  <a:pt x="75895" y="176593"/>
                </a:lnTo>
                <a:lnTo>
                  <a:pt x="75082" y="175577"/>
                </a:lnTo>
                <a:close/>
              </a:path>
              <a:path w="165100" h="196850">
                <a:moveTo>
                  <a:pt x="163499" y="174548"/>
                </a:moveTo>
                <a:lnTo>
                  <a:pt x="161315" y="174802"/>
                </a:lnTo>
                <a:lnTo>
                  <a:pt x="158318" y="175056"/>
                </a:lnTo>
                <a:lnTo>
                  <a:pt x="156959" y="176085"/>
                </a:lnTo>
                <a:lnTo>
                  <a:pt x="164579" y="176085"/>
                </a:lnTo>
                <a:lnTo>
                  <a:pt x="164579" y="174802"/>
                </a:lnTo>
                <a:lnTo>
                  <a:pt x="163499" y="174548"/>
                </a:lnTo>
                <a:close/>
              </a:path>
              <a:path w="165100" h="196850">
                <a:moveTo>
                  <a:pt x="51142" y="0"/>
                </a:moveTo>
                <a:lnTo>
                  <a:pt x="45974" y="0"/>
                </a:lnTo>
                <a:lnTo>
                  <a:pt x="6261" y="2286"/>
                </a:lnTo>
                <a:lnTo>
                  <a:pt x="2451" y="2552"/>
                </a:lnTo>
                <a:lnTo>
                  <a:pt x="1638" y="3060"/>
                </a:lnTo>
                <a:lnTo>
                  <a:pt x="1638" y="19672"/>
                </a:lnTo>
                <a:lnTo>
                  <a:pt x="2184" y="21717"/>
                </a:lnTo>
                <a:lnTo>
                  <a:pt x="6261" y="21971"/>
                </a:lnTo>
                <a:lnTo>
                  <a:pt x="15519" y="22225"/>
                </a:lnTo>
                <a:lnTo>
                  <a:pt x="20942" y="22479"/>
                </a:lnTo>
                <a:lnTo>
                  <a:pt x="23126" y="24269"/>
                </a:lnTo>
                <a:lnTo>
                  <a:pt x="23672" y="29641"/>
                </a:lnTo>
                <a:lnTo>
                  <a:pt x="23672" y="166624"/>
                </a:lnTo>
                <a:lnTo>
                  <a:pt x="23126" y="174294"/>
                </a:lnTo>
                <a:lnTo>
                  <a:pt x="19596" y="175577"/>
                </a:lnTo>
                <a:lnTo>
                  <a:pt x="56045" y="175577"/>
                </a:lnTo>
                <a:lnTo>
                  <a:pt x="52768" y="174294"/>
                </a:lnTo>
                <a:lnTo>
                  <a:pt x="52501" y="166624"/>
                </a:lnTo>
                <a:lnTo>
                  <a:pt x="52501" y="131356"/>
                </a:lnTo>
                <a:lnTo>
                  <a:pt x="55108" y="109154"/>
                </a:lnTo>
                <a:lnTo>
                  <a:pt x="62126" y="92703"/>
                </a:lnTo>
                <a:lnTo>
                  <a:pt x="73581" y="82482"/>
                </a:lnTo>
                <a:lnTo>
                  <a:pt x="88346" y="79222"/>
                </a:lnTo>
                <a:lnTo>
                  <a:pt x="52501" y="79222"/>
                </a:lnTo>
                <a:lnTo>
                  <a:pt x="52501" y="2032"/>
                </a:lnTo>
                <a:lnTo>
                  <a:pt x="51142" y="0"/>
                </a:lnTo>
                <a:close/>
              </a:path>
              <a:path w="165100" h="196850">
                <a:moveTo>
                  <a:pt x="99288" y="56222"/>
                </a:moveTo>
                <a:lnTo>
                  <a:pt x="84441" y="57587"/>
                </a:lnTo>
                <a:lnTo>
                  <a:pt x="71304" y="61779"/>
                </a:lnTo>
                <a:lnTo>
                  <a:pt x="60462" y="68942"/>
                </a:lnTo>
                <a:lnTo>
                  <a:pt x="52501" y="79222"/>
                </a:lnTo>
                <a:lnTo>
                  <a:pt x="88346" y="79222"/>
                </a:lnTo>
                <a:lnTo>
                  <a:pt x="89496" y="78968"/>
                </a:lnTo>
                <a:lnTo>
                  <a:pt x="139628" y="78968"/>
                </a:lnTo>
                <a:lnTo>
                  <a:pt x="131287" y="66508"/>
                </a:lnTo>
                <a:lnTo>
                  <a:pt x="117162" y="58682"/>
                </a:lnTo>
                <a:lnTo>
                  <a:pt x="99288" y="56222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9645232" y="6348205"/>
            <a:ext cx="53578" cy="95994"/>
          </a:xfrm>
          <a:custGeom>
            <a:avLst/>
            <a:gdLst/>
            <a:ahLst/>
            <a:cxnLst/>
            <a:rect l="l" t="t" r="r" b="b"/>
            <a:pathLst>
              <a:path w="76200" h="136525">
                <a:moveTo>
                  <a:pt x="75082" y="116801"/>
                </a:moveTo>
                <a:lnTo>
                  <a:pt x="546" y="116801"/>
                </a:lnTo>
                <a:lnTo>
                  <a:pt x="0" y="117817"/>
                </a:lnTo>
                <a:lnTo>
                  <a:pt x="0" y="135458"/>
                </a:lnTo>
                <a:lnTo>
                  <a:pt x="1092" y="136474"/>
                </a:lnTo>
                <a:lnTo>
                  <a:pt x="74523" y="136474"/>
                </a:lnTo>
                <a:lnTo>
                  <a:pt x="75895" y="135458"/>
                </a:lnTo>
                <a:lnTo>
                  <a:pt x="75895" y="117817"/>
                </a:lnTo>
                <a:lnTo>
                  <a:pt x="75082" y="116801"/>
                </a:lnTo>
                <a:close/>
              </a:path>
              <a:path w="76200" h="136525">
                <a:moveTo>
                  <a:pt x="50863" y="0"/>
                </a:moveTo>
                <a:lnTo>
                  <a:pt x="45973" y="0"/>
                </a:lnTo>
                <a:lnTo>
                  <a:pt x="2451" y="2552"/>
                </a:lnTo>
                <a:lnTo>
                  <a:pt x="1358" y="3060"/>
                </a:lnTo>
                <a:lnTo>
                  <a:pt x="1358" y="19672"/>
                </a:lnTo>
                <a:lnTo>
                  <a:pt x="1904" y="21729"/>
                </a:lnTo>
                <a:lnTo>
                  <a:pt x="6261" y="21983"/>
                </a:lnTo>
                <a:lnTo>
                  <a:pt x="15506" y="22237"/>
                </a:lnTo>
                <a:lnTo>
                  <a:pt x="20942" y="22491"/>
                </a:lnTo>
                <a:lnTo>
                  <a:pt x="23126" y="24282"/>
                </a:lnTo>
                <a:lnTo>
                  <a:pt x="23393" y="29654"/>
                </a:lnTo>
                <a:lnTo>
                  <a:pt x="23393" y="115265"/>
                </a:lnTo>
                <a:lnTo>
                  <a:pt x="20408" y="116801"/>
                </a:lnTo>
                <a:lnTo>
                  <a:pt x="55232" y="116801"/>
                </a:lnTo>
                <a:lnTo>
                  <a:pt x="52235" y="115265"/>
                </a:lnTo>
                <a:lnTo>
                  <a:pt x="52235" y="2044"/>
                </a:lnTo>
                <a:lnTo>
                  <a:pt x="50863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9704142" y="6307050"/>
            <a:ext cx="53578" cy="137517"/>
          </a:xfrm>
          <a:custGeom>
            <a:avLst/>
            <a:gdLst/>
            <a:ahLst/>
            <a:cxnLst/>
            <a:rect l="l" t="t" r="r" b="b"/>
            <a:pathLst>
              <a:path w="76200" h="195579">
                <a:moveTo>
                  <a:pt x="75082" y="175336"/>
                </a:moveTo>
                <a:lnTo>
                  <a:pt x="825" y="175336"/>
                </a:lnTo>
                <a:lnTo>
                  <a:pt x="0" y="176352"/>
                </a:lnTo>
                <a:lnTo>
                  <a:pt x="0" y="193979"/>
                </a:lnTo>
                <a:lnTo>
                  <a:pt x="1104" y="195008"/>
                </a:lnTo>
                <a:lnTo>
                  <a:pt x="74815" y="195008"/>
                </a:lnTo>
                <a:lnTo>
                  <a:pt x="75907" y="193979"/>
                </a:lnTo>
                <a:lnTo>
                  <a:pt x="75907" y="176352"/>
                </a:lnTo>
                <a:lnTo>
                  <a:pt x="75082" y="175336"/>
                </a:lnTo>
                <a:close/>
              </a:path>
              <a:path w="76200" h="195579">
                <a:moveTo>
                  <a:pt x="51142" y="0"/>
                </a:moveTo>
                <a:lnTo>
                  <a:pt x="45973" y="0"/>
                </a:lnTo>
                <a:lnTo>
                  <a:pt x="6273" y="2044"/>
                </a:lnTo>
                <a:lnTo>
                  <a:pt x="2451" y="2311"/>
                </a:lnTo>
                <a:lnTo>
                  <a:pt x="1638" y="2819"/>
                </a:lnTo>
                <a:lnTo>
                  <a:pt x="1638" y="19684"/>
                </a:lnTo>
                <a:lnTo>
                  <a:pt x="2184" y="21729"/>
                </a:lnTo>
                <a:lnTo>
                  <a:pt x="6273" y="21983"/>
                </a:lnTo>
                <a:lnTo>
                  <a:pt x="15519" y="21983"/>
                </a:lnTo>
                <a:lnTo>
                  <a:pt x="21501" y="22237"/>
                </a:lnTo>
                <a:lnTo>
                  <a:pt x="23685" y="24536"/>
                </a:lnTo>
                <a:lnTo>
                  <a:pt x="23685" y="173786"/>
                </a:lnTo>
                <a:lnTo>
                  <a:pt x="20408" y="175336"/>
                </a:lnTo>
                <a:lnTo>
                  <a:pt x="55511" y="175336"/>
                </a:lnTo>
                <a:lnTo>
                  <a:pt x="52514" y="173786"/>
                </a:lnTo>
                <a:lnTo>
                  <a:pt x="52514" y="2044"/>
                </a:lnTo>
                <a:lnTo>
                  <a:pt x="51142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9767457" y="6307050"/>
            <a:ext cx="105817" cy="139750"/>
          </a:xfrm>
          <a:custGeom>
            <a:avLst/>
            <a:gdLst/>
            <a:ahLst/>
            <a:cxnLst/>
            <a:rect l="l" t="t" r="r" b="b"/>
            <a:pathLst>
              <a:path w="150495" h="198754">
                <a:moveTo>
                  <a:pt x="65024" y="56489"/>
                </a:moveTo>
                <a:lnTo>
                  <a:pt x="37536" y="61740"/>
                </a:lnTo>
                <a:lnTo>
                  <a:pt x="17110" y="76839"/>
                </a:lnTo>
                <a:lnTo>
                  <a:pt x="4384" y="100804"/>
                </a:lnTo>
                <a:lnTo>
                  <a:pt x="0" y="132651"/>
                </a:lnTo>
                <a:lnTo>
                  <a:pt x="4186" y="162645"/>
                </a:lnTo>
                <a:lnTo>
                  <a:pt x="15924" y="183027"/>
                </a:lnTo>
                <a:lnTo>
                  <a:pt x="33984" y="194639"/>
                </a:lnTo>
                <a:lnTo>
                  <a:pt x="57137" y="198323"/>
                </a:lnTo>
                <a:lnTo>
                  <a:pt x="69759" y="197190"/>
                </a:lnTo>
                <a:lnTo>
                  <a:pt x="81618" y="193471"/>
                </a:lnTo>
                <a:lnTo>
                  <a:pt x="92250" y="186686"/>
                </a:lnTo>
                <a:lnTo>
                  <a:pt x="100534" y="177114"/>
                </a:lnTo>
                <a:lnTo>
                  <a:pt x="62852" y="177114"/>
                </a:lnTo>
                <a:lnTo>
                  <a:pt x="47721" y="173712"/>
                </a:lnTo>
                <a:lnTo>
                  <a:pt x="37515" y="164274"/>
                </a:lnTo>
                <a:lnTo>
                  <a:pt x="31748" y="149950"/>
                </a:lnTo>
                <a:lnTo>
                  <a:pt x="29933" y="131889"/>
                </a:lnTo>
                <a:lnTo>
                  <a:pt x="32174" y="111058"/>
                </a:lnTo>
                <a:lnTo>
                  <a:pt x="39287" y="93895"/>
                </a:lnTo>
                <a:lnTo>
                  <a:pt x="51858" y="82245"/>
                </a:lnTo>
                <a:lnTo>
                  <a:pt x="70472" y="77952"/>
                </a:lnTo>
                <a:lnTo>
                  <a:pt x="129755" y="77952"/>
                </a:lnTo>
                <a:lnTo>
                  <a:pt x="129755" y="66967"/>
                </a:lnTo>
                <a:lnTo>
                  <a:pt x="100926" y="66967"/>
                </a:lnTo>
                <a:lnTo>
                  <a:pt x="93522" y="62849"/>
                </a:lnTo>
                <a:lnTo>
                  <a:pt x="85323" y="59523"/>
                </a:lnTo>
                <a:lnTo>
                  <a:pt x="75950" y="57299"/>
                </a:lnTo>
                <a:lnTo>
                  <a:pt x="65024" y="56489"/>
                </a:lnTo>
                <a:close/>
              </a:path>
              <a:path w="150495" h="198754">
                <a:moveTo>
                  <a:pt x="150431" y="176352"/>
                </a:moveTo>
                <a:lnTo>
                  <a:pt x="101193" y="176352"/>
                </a:lnTo>
                <a:lnTo>
                  <a:pt x="104787" y="186368"/>
                </a:lnTo>
                <a:lnTo>
                  <a:pt x="111161" y="192455"/>
                </a:lnTo>
                <a:lnTo>
                  <a:pt x="119219" y="195476"/>
                </a:lnTo>
                <a:lnTo>
                  <a:pt x="127863" y="196291"/>
                </a:lnTo>
                <a:lnTo>
                  <a:pt x="138188" y="196291"/>
                </a:lnTo>
                <a:lnTo>
                  <a:pt x="142265" y="195516"/>
                </a:lnTo>
                <a:lnTo>
                  <a:pt x="149885" y="192963"/>
                </a:lnTo>
                <a:lnTo>
                  <a:pt x="150431" y="190919"/>
                </a:lnTo>
                <a:lnTo>
                  <a:pt x="150431" y="176352"/>
                </a:lnTo>
                <a:close/>
              </a:path>
              <a:path w="150495" h="198754">
                <a:moveTo>
                  <a:pt x="129755" y="77952"/>
                </a:moveTo>
                <a:lnTo>
                  <a:pt x="70472" y="77952"/>
                </a:lnTo>
                <a:lnTo>
                  <a:pt x="79511" y="78715"/>
                </a:lnTo>
                <a:lnTo>
                  <a:pt x="87942" y="80795"/>
                </a:lnTo>
                <a:lnTo>
                  <a:pt x="95252" y="83883"/>
                </a:lnTo>
                <a:lnTo>
                  <a:pt x="100926" y="87668"/>
                </a:lnTo>
                <a:lnTo>
                  <a:pt x="100926" y="128562"/>
                </a:lnTo>
                <a:lnTo>
                  <a:pt x="97006" y="149301"/>
                </a:lnTo>
                <a:lnTo>
                  <a:pt x="89338" y="164530"/>
                </a:lnTo>
                <a:lnTo>
                  <a:pt x="77945" y="173912"/>
                </a:lnTo>
                <a:lnTo>
                  <a:pt x="62852" y="177114"/>
                </a:lnTo>
                <a:lnTo>
                  <a:pt x="100534" y="177114"/>
                </a:lnTo>
                <a:lnTo>
                  <a:pt x="101193" y="176352"/>
                </a:lnTo>
                <a:lnTo>
                  <a:pt x="150431" y="176352"/>
                </a:lnTo>
                <a:lnTo>
                  <a:pt x="150431" y="175844"/>
                </a:lnTo>
                <a:lnTo>
                  <a:pt x="132753" y="175844"/>
                </a:lnTo>
                <a:lnTo>
                  <a:pt x="130035" y="172770"/>
                </a:lnTo>
                <a:lnTo>
                  <a:pt x="129755" y="166382"/>
                </a:lnTo>
                <a:lnTo>
                  <a:pt x="129755" y="77952"/>
                </a:lnTo>
                <a:close/>
              </a:path>
              <a:path w="150495" h="198754">
                <a:moveTo>
                  <a:pt x="149352" y="174307"/>
                </a:moveTo>
                <a:lnTo>
                  <a:pt x="147167" y="174561"/>
                </a:lnTo>
                <a:lnTo>
                  <a:pt x="144183" y="174815"/>
                </a:lnTo>
                <a:lnTo>
                  <a:pt x="142824" y="175844"/>
                </a:lnTo>
                <a:lnTo>
                  <a:pt x="150431" y="175844"/>
                </a:lnTo>
                <a:lnTo>
                  <a:pt x="150431" y="174561"/>
                </a:lnTo>
                <a:lnTo>
                  <a:pt x="149352" y="174307"/>
                </a:lnTo>
                <a:close/>
              </a:path>
              <a:path w="150495" h="198754">
                <a:moveTo>
                  <a:pt x="128130" y="0"/>
                </a:moveTo>
                <a:lnTo>
                  <a:pt x="123240" y="0"/>
                </a:lnTo>
                <a:lnTo>
                  <a:pt x="83515" y="2044"/>
                </a:lnTo>
                <a:lnTo>
                  <a:pt x="79717" y="2311"/>
                </a:lnTo>
                <a:lnTo>
                  <a:pt x="78905" y="2819"/>
                </a:lnTo>
                <a:lnTo>
                  <a:pt x="78905" y="19685"/>
                </a:lnTo>
                <a:lnTo>
                  <a:pt x="79438" y="21729"/>
                </a:lnTo>
                <a:lnTo>
                  <a:pt x="83515" y="21983"/>
                </a:lnTo>
                <a:lnTo>
                  <a:pt x="92760" y="21983"/>
                </a:lnTo>
                <a:lnTo>
                  <a:pt x="98755" y="22237"/>
                </a:lnTo>
                <a:lnTo>
                  <a:pt x="100926" y="24536"/>
                </a:lnTo>
                <a:lnTo>
                  <a:pt x="100926" y="66967"/>
                </a:lnTo>
                <a:lnTo>
                  <a:pt x="129755" y="66967"/>
                </a:lnTo>
                <a:lnTo>
                  <a:pt x="129755" y="2044"/>
                </a:lnTo>
                <a:lnTo>
                  <a:pt x="128130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9905363" y="6312801"/>
            <a:ext cx="334012" cy="136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9069586" y="6245914"/>
            <a:ext cx="273391" cy="256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9646067" y="6296100"/>
            <a:ext cx="45988" cy="45988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562" y="0"/>
                </a:moveTo>
                <a:lnTo>
                  <a:pt x="0" y="32575"/>
                </a:lnTo>
                <a:lnTo>
                  <a:pt x="32562" y="65138"/>
                </a:lnTo>
                <a:lnTo>
                  <a:pt x="65138" y="32575"/>
                </a:lnTo>
                <a:lnTo>
                  <a:pt x="32562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1738330" y="6454155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74" y="287185"/>
                </a:moveTo>
                <a:lnTo>
                  <a:pt x="0" y="287185"/>
                </a:lnTo>
                <a:lnTo>
                  <a:pt x="0" y="0"/>
                </a:lnTo>
                <a:lnTo>
                  <a:pt x="304774" y="0"/>
                </a:lnTo>
                <a:lnTo>
                  <a:pt x="304774" y="28718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1524000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85"/>
                </a:moveTo>
                <a:lnTo>
                  <a:pt x="304825" y="287185"/>
                </a:lnTo>
                <a:lnTo>
                  <a:pt x="304825" y="0"/>
                </a:lnTo>
                <a:lnTo>
                  <a:pt x="0" y="0"/>
                </a:lnTo>
                <a:lnTo>
                  <a:pt x="0" y="287185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1952625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85"/>
                </a:lnTo>
                <a:lnTo>
                  <a:pt x="0" y="287185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1738330" y="6252291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0"/>
                </a:moveTo>
                <a:lnTo>
                  <a:pt x="304774" y="0"/>
                </a:lnTo>
                <a:lnTo>
                  <a:pt x="304774" y="287108"/>
                </a:lnTo>
                <a:lnTo>
                  <a:pt x="0" y="287108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1524000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97"/>
                </a:moveTo>
                <a:lnTo>
                  <a:pt x="304825" y="287197"/>
                </a:lnTo>
                <a:lnTo>
                  <a:pt x="304825" y="0"/>
                </a:lnTo>
                <a:lnTo>
                  <a:pt x="0" y="0"/>
                </a:lnTo>
                <a:lnTo>
                  <a:pt x="0" y="287197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1952625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97"/>
                </a:lnTo>
                <a:lnTo>
                  <a:pt x="0" y="287197"/>
                </a:lnTo>
                <a:lnTo>
                  <a:pt x="0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2166964" y="62522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61" y="287108"/>
                </a:moveTo>
                <a:lnTo>
                  <a:pt x="0" y="287108"/>
                </a:lnTo>
                <a:lnTo>
                  <a:pt x="0" y="0"/>
                </a:lnTo>
                <a:lnTo>
                  <a:pt x="304761" y="0"/>
                </a:lnTo>
                <a:lnTo>
                  <a:pt x="304761" y="287108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2166972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21"/>
                </a:moveTo>
                <a:lnTo>
                  <a:pt x="304761" y="287121"/>
                </a:lnTo>
                <a:lnTo>
                  <a:pt x="304761" y="0"/>
                </a:lnTo>
                <a:lnTo>
                  <a:pt x="0" y="0"/>
                </a:lnTo>
                <a:lnTo>
                  <a:pt x="0" y="287121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1738330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72"/>
                </a:moveTo>
                <a:lnTo>
                  <a:pt x="304774" y="287172"/>
                </a:lnTo>
                <a:lnTo>
                  <a:pt x="304774" y="0"/>
                </a:lnTo>
                <a:lnTo>
                  <a:pt x="0" y="0"/>
                </a:lnTo>
                <a:lnTo>
                  <a:pt x="0" y="287172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9572287" y="6502797"/>
            <a:ext cx="660761" cy="69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1" name="Tytuł 1">
            <a:extLst>
              <a:ext uri="{FF2B5EF4-FFF2-40B4-BE49-F238E27FC236}">
                <a16:creationId xmlns="" xmlns:a16="http://schemas.microsoft.com/office/drawing/2014/main" id="{3AA9C3DA-EF23-2D42-9FD9-CB8B425B41C9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7538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err="1"/>
              <a:t>Common</a:t>
            </a:r>
            <a:r>
              <a:rPr lang="pl-PL" dirty="0"/>
              <a:t> </a:t>
            </a:r>
            <a:r>
              <a:rPr lang="pl-PL" dirty="0" err="1"/>
              <a:t>Trunk</a:t>
            </a:r>
            <a:r>
              <a:rPr lang="pl-PL" dirty="0"/>
              <a:t> Curriculum</a:t>
            </a:r>
          </a:p>
        </p:txBody>
      </p:sp>
      <p:sp>
        <p:nvSpPr>
          <p:cNvPr id="22" name="Symbol zastępczy zawartości 21">
            <a:extLst>
              <a:ext uri="{FF2B5EF4-FFF2-40B4-BE49-F238E27FC236}">
                <a16:creationId xmlns="" xmlns:a16="http://schemas.microsoft.com/office/drawing/2014/main" id="{54947EDC-AA7E-9740-974A-1E33269CB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2649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 err="1"/>
              <a:t>Key</a:t>
            </a:r>
            <a:r>
              <a:rPr lang="pl-PL" dirty="0"/>
              <a:t> </a:t>
            </a:r>
            <a:r>
              <a:rPr lang="pl-PL" dirty="0" err="1"/>
              <a:t>elements</a:t>
            </a:r>
            <a:r>
              <a:rPr lang="pl-PL" dirty="0"/>
              <a:t>:</a:t>
            </a:r>
          </a:p>
          <a:p>
            <a:r>
              <a:rPr lang="pl-PL" dirty="0" err="1">
                <a:solidFill>
                  <a:srgbClr val="FF0000"/>
                </a:solidFill>
              </a:rPr>
              <a:t>Clinical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experience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gained</a:t>
            </a:r>
            <a:r>
              <a:rPr lang="pl-PL" dirty="0">
                <a:solidFill>
                  <a:srgbClr val="FF0000"/>
                </a:solidFill>
              </a:rPr>
              <a:t> from </a:t>
            </a:r>
            <a:r>
              <a:rPr lang="pl-PL" dirty="0" err="1">
                <a:solidFill>
                  <a:srgbClr val="FF0000"/>
                </a:solidFill>
              </a:rPr>
              <a:t>direct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patient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care</a:t>
            </a:r>
            <a:r>
              <a:rPr lang="pl-PL" dirty="0"/>
              <a:t>, </a:t>
            </a:r>
            <a:r>
              <a:rPr lang="pl-PL" dirty="0" err="1"/>
              <a:t>supervised</a:t>
            </a:r>
            <a:r>
              <a:rPr lang="pl-PL" dirty="0"/>
              <a:t> by senior </a:t>
            </a:r>
            <a:r>
              <a:rPr lang="pl-PL" dirty="0" err="1"/>
              <a:t>clinicians</a:t>
            </a:r>
            <a:r>
              <a:rPr lang="pl-PL" dirty="0"/>
              <a:t> and </a:t>
            </a:r>
            <a:r>
              <a:rPr lang="pl-PL" dirty="0" err="1"/>
              <a:t>based</a:t>
            </a:r>
            <a:r>
              <a:rPr lang="pl-PL" dirty="0"/>
              <a:t> on a </a:t>
            </a:r>
            <a:r>
              <a:rPr lang="pl-PL" dirty="0" err="1"/>
              <a:t>clinical</a:t>
            </a:r>
            <a:r>
              <a:rPr lang="pl-PL" dirty="0"/>
              <a:t> curriculum and with a </a:t>
            </a:r>
            <a:r>
              <a:rPr lang="pl-PL" dirty="0" err="1"/>
              <a:t>focus</a:t>
            </a:r>
            <a:r>
              <a:rPr lang="pl-PL" dirty="0"/>
              <a:t> on </a:t>
            </a:r>
            <a:r>
              <a:rPr lang="pl-PL" dirty="0" err="1"/>
              <a:t>excellent</a:t>
            </a:r>
            <a:r>
              <a:rPr lang="pl-PL" dirty="0"/>
              <a:t> </a:t>
            </a:r>
            <a:r>
              <a:rPr lang="pl-PL" dirty="0" err="1"/>
              <a:t>clinical</a:t>
            </a:r>
            <a:r>
              <a:rPr lang="pl-PL" dirty="0"/>
              <a:t> </a:t>
            </a:r>
            <a:r>
              <a:rPr lang="pl-PL" dirty="0" err="1"/>
              <a:t>skills</a:t>
            </a:r>
            <a:r>
              <a:rPr lang="pl-PL" dirty="0"/>
              <a:t>, </a:t>
            </a:r>
            <a:r>
              <a:rPr lang="pl-PL" dirty="0" err="1"/>
              <a:t>sound</a:t>
            </a:r>
            <a:r>
              <a:rPr lang="pl-PL" dirty="0"/>
              <a:t> </a:t>
            </a:r>
            <a:r>
              <a:rPr lang="pl-PL" dirty="0" err="1"/>
              <a:t>decision</a:t>
            </a:r>
            <a:r>
              <a:rPr lang="pl-PL" dirty="0"/>
              <a:t> </a:t>
            </a:r>
            <a:r>
              <a:rPr lang="pl-PL" dirty="0" err="1"/>
              <a:t>making</a:t>
            </a:r>
            <a:r>
              <a:rPr lang="pl-PL" dirty="0"/>
              <a:t> and the </a:t>
            </a:r>
            <a:r>
              <a:rPr lang="pl-PL" dirty="0" err="1"/>
              <a:t>judicious</a:t>
            </a:r>
            <a:r>
              <a:rPr lang="pl-PL" dirty="0"/>
              <a:t> </a:t>
            </a:r>
            <a:r>
              <a:rPr lang="pl-PL" dirty="0" err="1"/>
              <a:t>use</a:t>
            </a:r>
            <a:r>
              <a:rPr lang="pl-PL" dirty="0"/>
              <a:t> of </a:t>
            </a:r>
            <a:r>
              <a:rPr lang="pl-PL" dirty="0" err="1"/>
              <a:t>investigations</a:t>
            </a:r>
            <a:r>
              <a:rPr lang="pl-PL" dirty="0"/>
              <a:t>. On </a:t>
            </a:r>
            <a:r>
              <a:rPr lang="pl-PL" dirty="0" err="1"/>
              <a:t>completion</a:t>
            </a:r>
            <a:r>
              <a:rPr lang="pl-PL" dirty="0"/>
              <a:t> of the </a:t>
            </a:r>
            <a:r>
              <a:rPr lang="pl-PL" dirty="0" err="1"/>
              <a:t>training</a:t>
            </a:r>
            <a:r>
              <a:rPr lang="pl-PL" dirty="0"/>
              <a:t>, the </a:t>
            </a:r>
            <a:r>
              <a:rPr lang="pl-PL" dirty="0" err="1"/>
              <a:t>candidate</a:t>
            </a:r>
            <a:r>
              <a:rPr lang="pl-PL" dirty="0"/>
              <a:t> </a:t>
            </a:r>
            <a:r>
              <a:rPr lang="pl-PL" dirty="0" err="1"/>
              <a:t>should</a:t>
            </a:r>
            <a:r>
              <a:rPr lang="pl-PL" dirty="0"/>
              <a:t> be </a:t>
            </a:r>
            <a:r>
              <a:rPr lang="pl-PL" dirty="0" err="1"/>
              <a:t>competent</a:t>
            </a:r>
            <a:r>
              <a:rPr lang="pl-PL" dirty="0"/>
              <a:t> to </a:t>
            </a:r>
            <a:r>
              <a:rPr lang="pl-PL" dirty="0" err="1"/>
              <a:t>look</a:t>
            </a:r>
            <a:r>
              <a:rPr lang="pl-PL" dirty="0"/>
              <a:t> </a:t>
            </a:r>
            <a:r>
              <a:rPr lang="pl-PL" dirty="0" err="1"/>
              <a:t>after</a:t>
            </a:r>
            <a:r>
              <a:rPr lang="pl-PL" dirty="0"/>
              <a:t> </a:t>
            </a:r>
            <a:r>
              <a:rPr lang="pl-PL" dirty="0">
                <a:solidFill>
                  <a:srgbClr val="FF0000"/>
                </a:solidFill>
              </a:rPr>
              <a:t>most </a:t>
            </a:r>
            <a:r>
              <a:rPr lang="pl-PL" dirty="0" err="1">
                <a:solidFill>
                  <a:srgbClr val="FF0000"/>
                </a:solidFill>
              </a:rPr>
              <a:t>common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paediatric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/>
              <a:t>conditions</a:t>
            </a:r>
            <a:r>
              <a:rPr lang="pl-PL" dirty="0"/>
              <a:t>.</a:t>
            </a:r>
          </a:p>
          <a:p>
            <a:r>
              <a:rPr lang="pl-PL" dirty="0">
                <a:solidFill>
                  <a:srgbClr val="FF0000"/>
                </a:solidFill>
              </a:rPr>
              <a:t>Professional and </a:t>
            </a:r>
            <a:r>
              <a:rPr lang="pl-PL" dirty="0" err="1">
                <a:solidFill>
                  <a:srgbClr val="FF0000"/>
                </a:solidFill>
              </a:rPr>
              <a:t>ethical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practice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/>
              <a:t>learnt</a:t>
            </a:r>
            <a:r>
              <a:rPr lang="pl-PL" dirty="0"/>
              <a:t> </a:t>
            </a:r>
            <a:r>
              <a:rPr lang="pl-PL" dirty="0" err="1"/>
              <a:t>through</a:t>
            </a:r>
            <a:r>
              <a:rPr lang="pl-PL" dirty="0"/>
              <a:t> </a:t>
            </a:r>
            <a:r>
              <a:rPr lang="pl-PL" dirty="0" err="1"/>
              <a:t>mentorship</a:t>
            </a:r>
            <a:r>
              <a:rPr lang="pl-PL" dirty="0"/>
              <a:t> by senior </a:t>
            </a:r>
            <a:r>
              <a:rPr lang="pl-PL" dirty="0" err="1"/>
              <a:t>clinicians</a:t>
            </a:r>
            <a:r>
              <a:rPr lang="pl-PL" dirty="0"/>
              <a:t> </a:t>
            </a:r>
          </a:p>
          <a:p>
            <a:r>
              <a:rPr lang="pl-PL" dirty="0" err="1"/>
              <a:t>Practice</a:t>
            </a:r>
            <a:r>
              <a:rPr lang="pl-PL" dirty="0"/>
              <a:t> in </a:t>
            </a:r>
            <a:r>
              <a:rPr lang="pl-PL" dirty="0" err="1"/>
              <a:t>both</a:t>
            </a:r>
            <a:r>
              <a:rPr lang="pl-PL" dirty="0"/>
              <a:t> the </a:t>
            </a:r>
            <a:r>
              <a:rPr lang="pl-PL" dirty="0" err="1">
                <a:solidFill>
                  <a:srgbClr val="FF0000"/>
                </a:solidFill>
              </a:rPr>
              <a:t>inpatient</a:t>
            </a:r>
            <a:r>
              <a:rPr lang="pl-PL" dirty="0">
                <a:solidFill>
                  <a:srgbClr val="FF0000"/>
                </a:solidFill>
              </a:rPr>
              <a:t> and </a:t>
            </a:r>
            <a:r>
              <a:rPr lang="pl-PL" dirty="0" err="1">
                <a:solidFill>
                  <a:srgbClr val="FF0000"/>
                </a:solidFill>
              </a:rPr>
              <a:t>ambulatory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/>
              <a:t>settings</a:t>
            </a:r>
            <a:r>
              <a:rPr lang="pl-PL" dirty="0"/>
              <a:t>.</a:t>
            </a:r>
          </a:p>
          <a:p>
            <a:r>
              <a:rPr lang="pl-PL" dirty="0" err="1"/>
              <a:t>Academic</a:t>
            </a:r>
            <a:r>
              <a:rPr lang="pl-PL" dirty="0"/>
              <a:t> </a:t>
            </a:r>
            <a:r>
              <a:rPr lang="pl-PL" dirty="0" err="1"/>
              <a:t>knowledge</a:t>
            </a:r>
            <a:r>
              <a:rPr lang="pl-PL" dirty="0"/>
              <a:t> and proof of </a:t>
            </a:r>
            <a:r>
              <a:rPr lang="pl-PL" dirty="0" err="1"/>
              <a:t>clinical</a:t>
            </a:r>
            <a:r>
              <a:rPr lang="pl-PL" dirty="0"/>
              <a:t> </a:t>
            </a:r>
            <a:r>
              <a:rPr lang="pl-PL" dirty="0" err="1"/>
              <a:t>ability</a:t>
            </a:r>
            <a:r>
              <a:rPr lang="pl-PL" dirty="0"/>
              <a:t> </a:t>
            </a:r>
            <a:r>
              <a:rPr lang="pl-PL" dirty="0">
                <a:solidFill>
                  <a:srgbClr val="FF0000"/>
                </a:solidFill>
              </a:rPr>
              <a:t>as </a:t>
            </a:r>
            <a:r>
              <a:rPr lang="pl-PL" dirty="0" err="1">
                <a:solidFill>
                  <a:srgbClr val="FF0000"/>
                </a:solidFill>
              </a:rPr>
              <a:t>determined</a:t>
            </a:r>
            <a:r>
              <a:rPr lang="pl-PL" dirty="0">
                <a:solidFill>
                  <a:srgbClr val="FF0000"/>
                </a:solidFill>
              </a:rPr>
              <a:t> by </a:t>
            </a:r>
            <a:r>
              <a:rPr lang="pl-PL" dirty="0" err="1">
                <a:solidFill>
                  <a:srgbClr val="FF0000"/>
                </a:solidFill>
              </a:rPr>
              <a:t>various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assessment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tools</a:t>
            </a:r>
            <a:r>
              <a:rPr lang="pl-PL" dirty="0">
                <a:solidFill>
                  <a:srgbClr val="FF0000"/>
                </a:solidFill>
              </a:rPr>
              <a:t>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597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394830" y="6312801"/>
            <a:ext cx="119211" cy="133499"/>
          </a:xfrm>
          <a:custGeom>
            <a:avLst/>
            <a:gdLst/>
            <a:ahLst/>
            <a:cxnLst/>
            <a:rect l="l" t="t" r="r" b="b"/>
            <a:pathLst>
              <a:path w="169545" h="189865">
                <a:moveTo>
                  <a:pt x="98729" y="0"/>
                </a:moveTo>
                <a:lnTo>
                  <a:pt x="56337" y="7061"/>
                </a:lnTo>
                <a:lnTo>
                  <a:pt x="25395" y="26968"/>
                </a:lnTo>
                <a:lnTo>
                  <a:pt x="6437" y="57800"/>
                </a:lnTo>
                <a:lnTo>
                  <a:pt x="0" y="97637"/>
                </a:lnTo>
                <a:lnTo>
                  <a:pt x="7236" y="138319"/>
                </a:lnTo>
                <a:lnTo>
                  <a:pt x="27705" y="167020"/>
                </a:lnTo>
                <a:lnTo>
                  <a:pt x="59546" y="184030"/>
                </a:lnTo>
                <a:lnTo>
                  <a:pt x="100901" y="189636"/>
                </a:lnTo>
                <a:lnTo>
                  <a:pt x="124276" y="188131"/>
                </a:lnTo>
                <a:lnTo>
                  <a:pt x="164820" y="176098"/>
                </a:lnTo>
                <a:lnTo>
                  <a:pt x="169456" y="172770"/>
                </a:lnTo>
                <a:lnTo>
                  <a:pt x="169456" y="166382"/>
                </a:lnTo>
                <a:lnTo>
                  <a:pt x="102539" y="166382"/>
                </a:lnTo>
                <a:lnTo>
                  <a:pt x="70375" y="161491"/>
                </a:lnTo>
                <a:lnTo>
                  <a:pt x="48413" y="147566"/>
                </a:lnTo>
                <a:lnTo>
                  <a:pt x="35836" y="125732"/>
                </a:lnTo>
                <a:lnTo>
                  <a:pt x="31826" y="97116"/>
                </a:lnTo>
                <a:lnTo>
                  <a:pt x="35615" y="67964"/>
                </a:lnTo>
                <a:lnTo>
                  <a:pt x="47666" y="43700"/>
                </a:lnTo>
                <a:lnTo>
                  <a:pt x="68998" y="27104"/>
                </a:lnTo>
                <a:lnTo>
                  <a:pt x="100634" y="20955"/>
                </a:lnTo>
                <a:lnTo>
                  <a:pt x="156378" y="20955"/>
                </a:lnTo>
                <a:lnTo>
                  <a:pt x="152660" y="15814"/>
                </a:lnTo>
                <a:lnTo>
                  <a:pt x="131664" y="4445"/>
                </a:lnTo>
                <a:lnTo>
                  <a:pt x="98729" y="0"/>
                </a:lnTo>
                <a:close/>
              </a:path>
              <a:path w="169545" h="189865">
                <a:moveTo>
                  <a:pt x="169456" y="151815"/>
                </a:moveTo>
                <a:lnTo>
                  <a:pt x="167817" y="151815"/>
                </a:lnTo>
                <a:lnTo>
                  <a:pt x="161289" y="154114"/>
                </a:lnTo>
                <a:lnTo>
                  <a:pt x="151229" y="157863"/>
                </a:lnTo>
                <a:lnTo>
                  <a:pt x="137929" y="161877"/>
                </a:lnTo>
                <a:lnTo>
                  <a:pt x="121622" y="165076"/>
                </a:lnTo>
                <a:lnTo>
                  <a:pt x="102539" y="166382"/>
                </a:lnTo>
                <a:lnTo>
                  <a:pt x="169456" y="166382"/>
                </a:lnTo>
                <a:lnTo>
                  <a:pt x="169456" y="151815"/>
                </a:lnTo>
                <a:close/>
              </a:path>
              <a:path w="169545" h="189865">
                <a:moveTo>
                  <a:pt x="156378" y="20955"/>
                </a:moveTo>
                <a:lnTo>
                  <a:pt x="100634" y="20955"/>
                </a:lnTo>
                <a:lnTo>
                  <a:pt x="112471" y="21690"/>
                </a:lnTo>
                <a:lnTo>
                  <a:pt x="122701" y="23768"/>
                </a:lnTo>
                <a:lnTo>
                  <a:pt x="131349" y="26998"/>
                </a:lnTo>
                <a:lnTo>
                  <a:pt x="138442" y="31191"/>
                </a:lnTo>
                <a:lnTo>
                  <a:pt x="132181" y="34251"/>
                </a:lnTo>
                <a:lnTo>
                  <a:pt x="127838" y="40132"/>
                </a:lnTo>
                <a:lnTo>
                  <a:pt x="127838" y="48044"/>
                </a:lnTo>
                <a:lnTo>
                  <a:pt x="129321" y="55626"/>
                </a:lnTo>
                <a:lnTo>
                  <a:pt x="133380" y="61337"/>
                </a:lnTo>
                <a:lnTo>
                  <a:pt x="139427" y="64939"/>
                </a:lnTo>
                <a:lnTo>
                  <a:pt x="146875" y="66192"/>
                </a:lnTo>
                <a:lnTo>
                  <a:pt x="154381" y="64931"/>
                </a:lnTo>
                <a:lnTo>
                  <a:pt x="160816" y="61274"/>
                </a:lnTo>
                <a:lnTo>
                  <a:pt x="165313" y="55412"/>
                </a:lnTo>
                <a:lnTo>
                  <a:pt x="167004" y="47536"/>
                </a:lnTo>
                <a:lnTo>
                  <a:pt x="163759" y="31161"/>
                </a:lnTo>
                <a:lnTo>
                  <a:pt x="156378" y="2095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9521266" y="6306879"/>
            <a:ext cx="116086" cy="138410"/>
          </a:xfrm>
          <a:custGeom>
            <a:avLst/>
            <a:gdLst/>
            <a:ahLst/>
            <a:cxnLst/>
            <a:rect l="l" t="t" r="r" b="b"/>
            <a:pathLst>
              <a:path w="165100" h="196850">
                <a:moveTo>
                  <a:pt x="139628" y="78968"/>
                </a:moveTo>
                <a:lnTo>
                  <a:pt x="89496" y="78968"/>
                </a:lnTo>
                <a:lnTo>
                  <a:pt x="101294" y="80884"/>
                </a:lnTo>
                <a:lnTo>
                  <a:pt x="109220" y="86250"/>
                </a:lnTo>
                <a:lnTo>
                  <a:pt x="113678" y="94490"/>
                </a:lnTo>
                <a:lnTo>
                  <a:pt x="115074" y="105029"/>
                </a:lnTo>
                <a:lnTo>
                  <a:pt x="115074" y="170459"/>
                </a:lnTo>
                <a:lnTo>
                  <a:pt x="117522" y="183593"/>
                </a:lnTo>
                <a:lnTo>
                  <a:pt x="123845" y="191549"/>
                </a:lnTo>
                <a:lnTo>
                  <a:pt x="132514" y="195478"/>
                </a:lnTo>
                <a:lnTo>
                  <a:pt x="141998" y="196532"/>
                </a:lnTo>
                <a:lnTo>
                  <a:pt x="152336" y="196532"/>
                </a:lnTo>
                <a:lnTo>
                  <a:pt x="164579" y="176085"/>
                </a:lnTo>
                <a:lnTo>
                  <a:pt x="146621" y="176085"/>
                </a:lnTo>
                <a:lnTo>
                  <a:pt x="143903" y="172504"/>
                </a:lnTo>
                <a:lnTo>
                  <a:pt x="143903" y="100939"/>
                </a:lnTo>
                <a:lnTo>
                  <a:pt x="140566" y="80370"/>
                </a:lnTo>
                <a:lnTo>
                  <a:pt x="139628" y="78968"/>
                </a:lnTo>
                <a:close/>
              </a:path>
              <a:path w="165100" h="196850">
                <a:moveTo>
                  <a:pt x="75082" y="175577"/>
                </a:moveTo>
                <a:lnTo>
                  <a:pt x="812" y="175577"/>
                </a:lnTo>
                <a:lnTo>
                  <a:pt x="0" y="176593"/>
                </a:lnTo>
                <a:lnTo>
                  <a:pt x="0" y="194233"/>
                </a:lnTo>
                <a:lnTo>
                  <a:pt x="1104" y="195249"/>
                </a:lnTo>
                <a:lnTo>
                  <a:pt x="74815" y="195249"/>
                </a:lnTo>
                <a:lnTo>
                  <a:pt x="75895" y="194233"/>
                </a:lnTo>
                <a:lnTo>
                  <a:pt x="75895" y="176593"/>
                </a:lnTo>
                <a:lnTo>
                  <a:pt x="75082" y="175577"/>
                </a:lnTo>
                <a:close/>
              </a:path>
              <a:path w="165100" h="196850">
                <a:moveTo>
                  <a:pt x="163499" y="174548"/>
                </a:moveTo>
                <a:lnTo>
                  <a:pt x="161315" y="174802"/>
                </a:lnTo>
                <a:lnTo>
                  <a:pt x="158318" y="175056"/>
                </a:lnTo>
                <a:lnTo>
                  <a:pt x="156959" y="176085"/>
                </a:lnTo>
                <a:lnTo>
                  <a:pt x="164579" y="176085"/>
                </a:lnTo>
                <a:lnTo>
                  <a:pt x="164579" y="174802"/>
                </a:lnTo>
                <a:lnTo>
                  <a:pt x="163499" y="174548"/>
                </a:lnTo>
                <a:close/>
              </a:path>
              <a:path w="165100" h="196850">
                <a:moveTo>
                  <a:pt x="51142" y="0"/>
                </a:moveTo>
                <a:lnTo>
                  <a:pt x="45974" y="0"/>
                </a:lnTo>
                <a:lnTo>
                  <a:pt x="6261" y="2286"/>
                </a:lnTo>
                <a:lnTo>
                  <a:pt x="2451" y="2552"/>
                </a:lnTo>
                <a:lnTo>
                  <a:pt x="1638" y="3060"/>
                </a:lnTo>
                <a:lnTo>
                  <a:pt x="1638" y="19672"/>
                </a:lnTo>
                <a:lnTo>
                  <a:pt x="2184" y="21717"/>
                </a:lnTo>
                <a:lnTo>
                  <a:pt x="6261" y="21971"/>
                </a:lnTo>
                <a:lnTo>
                  <a:pt x="15519" y="22225"/>
                </a:lnTo>
                <a:lnTo>
                  <a:pt x="20942" y="22479"/>
                </a:lnTo>
                <a:lnTo>
                  <a:pt x="23126" y="24269"/>
                </a:lnTo>
                <a:lnTo>
                  <a:pt x="23672" y="29641"/>
                </a:lnTo>
                <a:lnTo>
                  <a:pt x="23672" y="166624"/>
                </a:lnTo>
                <a:lnTo>
                  <a:pt x="23126" y="174294"/>
                </a:lnTo>
                <a:lnTo>
                  <a:pt x="19596" y="175577"/>
                </a:lnTo>
                <a:lnTo>
                  <a:pt x="56045" y="175577"/>
                </a:lnTo>
                <a:lnTo>
                  <a:pt x="52768" y="174294"/>
                </a:lnTo>
                <a:lnTo>
                  <a:pt x="52501" y="166624"/>
                </a:lnTo>
                <a:lnTo>
                  <a:pt x="52501" y="131356"/>
                </a:lnTo>
                <a:lnTo>
                  <a:pt x="55108" y="109154"/>
                </a:lnTo>
                <a:lnTo>
                  <a:pt x="62126" y="92703"/>
                </a:lnTo>
                <a:lnTo>
                  <a:pt x="73581" y="82482"/>
                </a:lnTo>
                <a:lnTo>
                  <a:pt x="88346" y="79222"/>
                </a:lnTo>
                <a:lnTo>
                  <a:pt x="52501" y="79222"/>
                </a:lnTo>
                <a:lnTo>
                  <a:pt x="52501" y="2032"/>
                </a:lnTo>
                <a:lnTo>
                  <a:pt x="51142" y="0"/>
                </a:lnTo>
                <a:close/>
              </a:path>
              <a:path w="165100" h="196850">
                <a:moveTo>
                  <a:pt x="99288" y="56222"/>
                </a:moveTo>
                <a:lnTo>
                  <a:pt x="84441" y="57587"/>
                </a:lnTo>
                <a:lnTo>
                  <a:pt x="71304" y="61779"/>
                </a:lnTo>
                <a:lnTo>
                  <a:pt x="60462" y="68942"/>
                </a:lnTo>
                <a:lnTo>
                  <a:pt x="52501" y="79222"/>
                </a:lnTo>
                <a:lnTo>
                  <a:pt x="88346" y="79222"/>
                </a:lnTo>
                <a:lnTo>
                  <a:pt x="89496" y="78968"/>
                </a:lnTo>
                <a:lnTo>
                  <a:pt x="139628" y="78968"/>
                </a:lnTo>
                <a:lnTo>
                  <a:pt x="131287" y="66508"/>
                </a:lnTo>
                <a:lnTo>
                  <a:pt x="117162" y="58682"/>
                </a:lnTo>
                <a:lnTo>
                  <a:pt x="99288" y="56222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9645232" y="6348205"/>
            <a:ext cx="53578" cy="95994"/>
          </a:xfrm>
          <a:custGeom>
            <a:avLst/>
            <a:gdLst/>
            <a:ahLst/>
            <a:cxnLst/>
            <a:rect l="l" t="t" r="r" b="b"/>
            <a:pathLst>
              <a:path w="76200" h="136525">
                <a:moveTo>
                  <a:pt x="75082" y="116801"/>
                </a:moveTo>
                <a:lnTo>
                  <a:pt x="546" y="116801"/>
                </a:lnTo>
                <a:lnTo>
                  <a:pt x="0" y="117817"/>
                </a:lnTo>
                <a:lnTo>
                  <a:pt x="0" y="135458"/>
                </a:lnTo>
                <a:lnTo>
                  <a:pt x="1092" y="136474"/>
                </a:lnTo>
                <a:lnTo>
                  <a:pt x="74523" y="136474"/>
                </a:lnTo>
                <a:lnTo>
                  <a:pt x="75895" y="135458"/>
                </a:lnTo>
                <a:lnTo>
                  <a:pt x="75895" y="117817"/>
                </a:lnTo>
                <a:lnTo>
                  <a:pt x="75082" y="116801"/>
                </a:lnTo>
                <a:close/>
              </a:path>
              <a:path w="76200" h="136525">
                <a:moveTo>
                  <a:pt x="50863" y="0"/>
                </a:moveTo>
                <a:lnTo>
                  <a:pt x="45973" y="0"/>
                </a:lnTo>
                <a:lnTo>
                  <a:pt x="2451" y="2552"/>
                </a:lnTo>
                <a:lnTo>
                  <a:pt x="1358" y="3060"/>
                </a:lnTo>
                <a:lnTo>
                  <a:pt x="1358" y="19672"/>
                </a:lnTo>
                <a:lnTo>
                  <a:pt x="1904" y="21729"/>
                </a:lnTo>
                <a:lnTo>
                  <a:pt x="6261" y="21983"/>
                </a:lnTo>
                <a:lnTo>
                  <a:pt x="15506" y="22237"/>
                </a:lnTo>
                <a:lnTo>
                  <a:pt x="20942" y="22491"/>
                </a:lnTo>
                <a:lnTo>
                  <a:pt x="23126" y="24282"/>
                </a:lnTo>
                <a:lnTo>
                  <a:pt x="23393" y="29654"/>
                </a:lnTo>
                <a:lnTo>
                  <a:pt x="23393" y="115265"/>
                </a:lnTo>
                <a:lnTo>
                  <a:pt x="20408" y="116801"/>
                </a:lnTo>
                <a:lnTo>
                  <a:pt x="55232" y="116801"/>
                </a:lnTo>
                <a:lnTo>
                  <a:pt x="52235" y="115265"/>
                </a:lnTo>
                <a:lnTo>
                  <a:pt x="52235" y="2044"/>
                </a:lnTo>
                <a:lnTo>
                  <a:pt x="50863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9704142" y="6307050"/>
            <a:ext cx="53578" cy="137517"/>
          </a:xfrm>
          <a:custGeom>
            <a:avLst/>
            <a:gdLst/>
            <a:ahLst/>
            <a:cxnLst/>
            <a:rect l="l" t="t" r="r" b="b"/>
            <a:pathLst>
              <a:path w="76200" h="195579">
                <a:moveTo>
                  <a:pt x="75082" y="175336"/>
                </a:moveTo>
                <a:lnTo>
                  <a:pt x="825" y="175336"/>
                </a:lnTo>
                <a:lnTo>
                  <a:pt x="0" y="176352"/>
                </a:lnTo>
                <a:lnTo>
                  <a:pt x="0" y="193979"/>
                </a:lnTo>
                <a:lnTo>
                  <a:pt x="1104" y="195008"/>
                </a:lnTo>
                <a:lnTo>
                  <a:pt x="74815" y="195008"/>
                </a:lnTo>
                <a:lnTo>
                  <a:pt x="75907" y="193979"/>
                </a:lnTo>
                <a:lnTo>
                  <a:pt x="75907" y="176352"/>
                </a:lnTo>
                <a:lnTo>
                  <a:pt x="75082" y="175336"/>
                </a:lnTo>
                <a:close/>
              </a:path>
              <a:path w="76200" h="195579">
                <a:moveTo>
                  <a:pt x="51142" y="0"/>
                </a:moveTo>
                <a:lnTo>
                  <a:pt x="45973" y="0"/>
                </a:lnTo>
                <a:lnTo>
                  <a:pt x="6273" y="2044"/>
                </a:lnTo>
                <a:lnTo>
                  <a:pt x="2451" y="2311"/>
                </a:lnTo>
                <a:lnTo>
                  <a:pt x="1638" y="2819"/>
                </a:lnTo>
                <a:lnTo>
                  <a:pt x="1638" y="19684"/>
                </a:lnTo>
                <a:lnTo>
                  <a:pt x="2184" y="21729"/>
                </a:lnTo>
                <a:lnTo>
                  <a:pt x="6273" y="21983"/>
                </a:lnTo>
                <a:lnTo>
                  <a:pt x="15519" y="21983"/>
                </a:lnTo>
                <a:lnTo>
                  <a:pt x="21501" y="22237"/>
                </a:lnTo>
                <a:lnTo>
                  <a:pt x="23685" y="24536"/>
                </a:lnTo>
                <a:lnTo>
                  <a:pt x="23685" y="173786"/>
                </a:lnTo>
                <a:lnTo>
                  <a:pt x="20408" y="175336"/>
                </a:lnTo>
                <a:lnTo>
                  <a:pt x="55511" y="175336"/>
                </a:lnTo>
                <a:lnTo>
                  <a:pt x="52514" y="173786"/>
                </a:lnTo>
                <a:lnTo>
                  <a:pt x="52514" y="2044"/>
                </a:lnTo>
                <a:lnTo>
                  <a:pt x="51142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9767457" y="6307050"/>
            <a:ext cx="105817" cy="139750"/>
          </a:xfrm>
          <a:custGeom>
            <a:avLst/>
            <a:gdLst/>
            <a:ahLst/>
            <a:cxnLst/>
            <a:rect l="l" t="t" r="r" b="b"/>
            <a:pathLst>
              <a:path w="150495" h="198754">
                <a:moveTo>
                  <a:pt x="65024" y="56489"/>
                </a:moveTo>
                <a:lnTo>
                  <a:pt x="37536" y="61740"/>
                </a:lnTo>
                <a:lnTo>
                  <a:pt x="17110" y="76839"/>
                </a:lnTo>
                <a:lnTo>
                  <a:pt x="4384" y="100804"/>
                </a:lnTo>
                <a:lnTo>
                  <a:pt x="0" y="132651"/>
                </a:lnTo>
                <a:lnTo>
                  <a:pt x="4186" y="162645"/>
                </a:lnTo>
                <a:lnTo>
                  <a:pt x="15924" y="183027"/>
                </a:lnTo>
                <a:lnTo>
                  <a:pt x="33984" y="194639"/>
                </a:lnTo>
                <a:lnTo>
                  <a:pt x="57137" y="198323"/>
                </a:lnTo>
                <a:lnTo>
                  <a:pt x="69759" y="197190"/>
                </a:lnTo>
                <a:lnTo>
                  <a:pt x="81618" y="193471"/>
                </a:lnTo>
                <a:lnTo>
                  <a:pt x="92250" y="186686"/>
                </a:lnTo>
                <a:lnTo>
                  <a:pt x="100534" y="177114"/>
                </a:lnTo>
                <a:lnTo>
                  <a:pt x="62852" y="177114"/>
                </a:lnTo>
                <a:lnTo>
                  <a:pt x="47721" y="173712"/>
                </a:lnTo>
                <a:lnTo>
                  <a:pt x="37515" y="164274"/>
                </a:lnTo>
                <a:lnTo>
                  <a:pt x="31748" y="149950"/>
                </a:lnTo>
                <a:lnTo>
                  <a:pt x="29933" y="131889"/>
                </a:lnTo>
                <a:lnTo>
                  <a:pt x="32174" y="111058"/>
                </a:lnTo>
                <a:lnTo>
                  <a:pt x="39287" y="93895"/>
                </a:lnTo>
                <a:lnTo>
                  <a:pt x="51858" y="82245"/>
                </a:lnTo>
                <a:lnTo>
                  <a:pt x="70472" y="77952"/>
                </a:lnTo>
                <a:lnTo>
                  <a:pt x="129755" y="77952"/>
                </a:lnTo>
                <a:lnTo>
                  <a:pt x="129755" y="66967"/>
                </a:lnTo>
                <a:lnTo>
                  <a:pt x="100926" y="66967"/>
                </a:lnTo>
                <a:lnTo>
                  <a:pt x="93522" y="62849"/>
                </a:lnTo>
                <a:lnTo>
                  <a:pt x="85323" y="59523"/>
                </a:lnTo>
                <a:lnTo>
                  <a:pt x="75950" y="57299"/>
                </a:lnTo>
                <a:lnTo>
                  <a:pt x="65024" y="56489"/>
                </a:lnTo>
                <a:close/>
              </a:path>
              <a:path w="150495" h="198754">
                <a:moveTo>
                  <a:pt x="150431" y="176352"/>
                </a:moveTo>
                <a:lnTo>
                  <a:pt x="101193" y="176352"/>
                </a:lnTo>
                <a:lnTo>
                  <a:pt x="104787" y="186368"/>
                </a:lnTo>
                <a:lnTo>
                  <a:pt x="111161" y="192455"/>
                </a:lnTo>
                <a:lnTo>
                  <a:pt x="119219" y="195476"/>
                </a:lnTo>
                <a:lnTo>
                  <a:pt x="127863" y="196291"/>
                </a:lnTo>
                <a:lnTo>
                  <a:pt x="138188" y="196291"/>
                </a:lnTo>
                <a:lnTo>
                  <a:pt x="142265" y="195516"/>
                </a:lnTo>
                <a:lnTo>
                  <a:pt x="149885" y="192963"/>
                </a:lnTo>
                <a:lnTo>
                  <a:pt x="150431" y="190919"/>
                </a:lnTo>
                <a:lnTo>
                  <a:pt x="150431" y="176352"/>
                </a:lnTo>
                <a:close/>
              </a:path>
              <a:path w="150495" h="198754">
                <a:moveTo>
                  <a:pt x="129755" y="77952"/>
                </a:moveTo>
                <a:lnTo>
                  <a:pt x="70472" y="77952"/>
                </a:lnTo>
                <a:lnTo>
                  <a:pt x="79511" y="78715"/>
                </a:lnTo>
                <a:lnTo>
                  <a:pt x="87942" y="80795"/>
                </a:lnTo>
                <a:lnTo>
                  <a:pt x="95252" y="83883"/>
                </a:lnTo>
                <a:lnTo>
                  <a:pt x="100926" y="87668"/>
                </a:lnTo>
                <a:lnTo>
                  <a:pt x="100926" y="128562"/>
                </a:lnTo>
                <a:lnTo>
                  <a:pt x="97006" y="149301"/>
                </a:lnTo>
                <a:lnTo>
                  <a:pt x="89338" y="164530"/>
                </a:lnTo>
                <a:lnTo>
                  <a:pt x="77945" y="173912"/>
                </a:lnTo>
                <a:lnTo>
                  <a:pt x="62852" y="177114"/>
                </a:lnTo>
                <a:lnTo>
                  <a:pt x="100534" y="177114"/>
                </a:lnTo>
                <a:lnTo>
                  <a:pt x="101193" y="176352"/>
                </a:lnTo>
                <a:lnTo>
                  <a:pt x="150431" y="176352"/>
                </a:lnTo>
                <a:lnTo>
                  <a:pt x="150431" y="175844"/>
                </a:lnTo>
                <a:lnTo>
                  <a:pt x="132753" y="175844"/>
                </a:lnTo>
                <a:lnTo>
                  <a:pt x="130035" y="172770"/>
                </a:lnTo>
                <a:lnTo>
                  <a:pt x="129755" y="166382"/>
                </a:lnTo>
                <a:lnTo>
                  <a:pt x="129755" y="77952"/>
                </a:lnTo>
                <a:close/>
              </a:path>
              <a:path w="150495" h="198754">
                <a:moveTo>
                  <a:pt x="149352" y="174307"/>
                </a:moveTo>
                <a:lnTo>
                  <a:pt x="147167" y="174561"/>
                </a:lnTo>
                <a:lnTo>
                  <a:pt x="144183" y="174815"/>
                </a:lnTo>
                <a:lnTo>
                  <a:pt x="142824" y="175844"/>
                </a:lnTo>
                <a:lnTo>
                  <a:pt x="150431" y="175844"/>
                </a:lnTo>
                <a:lnTo>
                  <a:pt x="150431" y="174561"/>
                </a:lnTo>
                <a:lnTo>
                  <a:pt x="149352" y="174307"/>
                </a:lnTo>
                <a:close/>
              </a:path>
              <a:path w="150495" h="198754">
                <a:moveTo>
                  <a:pt x="128130" y="0"/>
                </a:moveTo>
                <a:lnTo>
                  <a:pt x="123240" y="0"/>
                </a:lnTo>
                <a:lnTo>
                  <a:pt x="83515" y="2044"/>
                </a:lnTo>
                <a:lnTo>
                  <a:pt x="79717" y="2311"/>
                </a:lnTo>
                <a:lnTo>
                  <a:pt x="78905" y="2819"/>
                </a:lnTo>
                <a:lnTo>
                  <a:pt x="78905" y="19685"/>
                </a:lnTo>
                <a:lnTo>
                  <a:pt x="79438" y="21729"/>
                </a:lnTo>
                <a:lnTo>
                  <a:pt x="83515" y="21983"/>
                </a:lnTo>
                <a:lnTo>
                  <a:pt x="92760" y="21983"/>
                </a:lnTo>
                <a:lnTo>
                  <a:pt x="98755" y="22237"/>
                </a:lnTo>
                <a:lnTo>
                  <a:pt x="100926" y="24536"/>
                </a:lnTo>
                <a:lnTo>
                  <a:pt x="100926" y="66967"/>
                </a:lnTo>
                <a:lnTo>
                  <a:pt x="129755" y="66967"/>
                </a:lnTo>
                <a:lnTo>
                  <a:pt x="129755" y="2044"/>
                </a:lnTo>
                <a:lnTo>
                  <a:pt x="128130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9905363" y="6312801"/>
            <a:ext cx="334012" cy="136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9069586" y="6245914"/>
            <a:ext cx="273391" cy="256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9646067" y="6296100"/>
            <a:ext cx="45988" cy="45988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562" y="0"/>
                </a:moveTo>
                <a:lnTo>
                  <a:pt x="0" y="32575"/>
                </a:lnTo>
                <a:lnTo>
                  <a:pt x="32562" y="65138"/>
                </a:lnTo>
                <a:lnTo>
                  <a:pt x="65138" y="32575"/>
                </a:lnTo>
                <a:lnTo>
                  <a:pt x="32562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1738330" y="6454155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74" y="287185"/>
                </a:moveTo>
                <a:lnTo>
                  <a:pt x="0" y="287185"/>
                </a:lnTo>
                <a:lnTo>
                  <a:pt x="0" y="0"/>
                </a:lnTo>
                <a:lnTo>
                  <a:pt x="304774" y="0"/>
                </a:lnTo>
                <a:lnTo>
                  <a:pt x="304774" y="28718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1524000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85"/>
                </a:moveTo>
                <a:lnTo>
                  <a:pt x="304825" y="287185"/>
                </a:lnTo>
                <a:lnTo>
                  <a:pt x="304825" y="0"/>
                </a:lnTo>
                <a:lnTo>
                  <a:pt x="0" y="0"/>
                </a:lnTo>
                <a:lnTo>
                  <a:pt x="0" y="287185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1952625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85"/>
                </a:lnTo>
                <a:lnTo>
                  <a:pt x="0" y="287185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1738330" y="6252291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0"/>
                </a:moveTo>
                <a:lnTo>
                  <a:pt x="304774" y="0"/>
                </a:lnTo>
                <a:lnTo>
                  <a:pt x="304774" y="287108"/>
                </a:lnTo>
                <a:lnTo>
                  <a:pt x="0" y="287108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1524000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97"/>
                </a:moveTo>
                <a:lnTo>
                  <a:pt x="304825" y="287197"/>
                </a:lnTo>
                <a:lnTo>
                  <a:pt x="304825" y="0"/>
                </a:lnTo>
                <a:lnTo>
                  <a:pt x="0" y="0"/>
                </a:lnTo>
                <a:lnTo>
                  <a:pt x="0" y="287197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1952625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97"/>
                </a:lnTo>
                <a:lnTo>
                  <a:pt x="0" y="287197"/>
                </a:lnTo>
                <a:lnTo>
                  <a:pt x="0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2166964" y="62522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61" y="287108"/>
                </a:moveTo>
                <a:lnTo>
                  <a:pt x="0" y="287108"/>
                </a:lnTo>
                <a:lnTo>
                  <a:pt x="0" y="0"/>
                </a:lnTo>
                <a:lnTo>
                  <a:pt x="304761" y="0"/>
                </a:lnTo>
                <a:lnTo>
                  <a:pt x="304761" y="287108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2166972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21"/>
                </a:moveTo>
                <a:lnTo>
                  <a:pt x="304761" y="287121"/>
                </a:lnTo>
                <a:lnTo>
                  <a:pt x="304761" y="0"/>
                </a:lnTo>
                <a:lnTo>
                  <a:pt x="0" y="0"/>
                </a:lnTo>
                <a:lnTo>
                  <a:pt x="0" y="287121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1738330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72"/>
                </a:moveTo>
                <a:lnTo>
                  <a:pt x="304774" y="287172"/>
                </a:lnTo>
                <a:lnTo>
                  <a:pt x="304774" y="0"/>
                </a:lnTo>
                <a:lnTo>
                  <a:pt x="0" y="0"/>
                </a:lnTo>
                <a:lnTo>
                  <a:pt x="0" y="287172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9572287" y="6502797"/>
            <a:ext cx="660761" cy="69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pic>
        <p:nvPicPr>
          <p:cNvPr id="21" name="Obraz 20" descr="Obraz zawierający tekst, wewnątrz, zrzut ekranu&#10;&#10;Opis wygenerowany automatycznie">
            <a:extLst>
              <a:ext uri="{FF2B5EF4-FFF2-40B4-BE49-F238E27FC236}">
                <a16:creationId xmlns="" xmlns:a16="http://schemas.microsoft.com/office/drawing/2014/main" id="{DDF6FFBA-6AB0-1747-B26A-556DD22F4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250" y="1409700"/>
            <a:ext cx="107315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06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394830" y="6312801"/>
            <a:ext cx="119211" cy="133499"/>
          </a:xfrm>
          <a:custGeom>
            <a:avLst/>
            <a:gdLst/>
            <a:ahLst/>
            <a:cxnLst/>
            <a:rect l="l" t="t" r="r" b="b"/>
            <a:pathLst>
              <a:path w="169545" h="189865">
                <a:moveTo>
                  <a:pt x="98729" y="0"/>
                </a:moveTo>
                <a:lnTo>
                  <a:pt x="56337" y="7061"/>
                </a:lnTo>
                <a:lnTo>
                  <a:pt x="25395" y="26968"/>
                </a:lnTo>
                <a:lnTo>
                  <a:pt x="6437" y="57800"/>
                </a:lnTo>
                <a:lnTo>
                  <a:pt x="0" y="97637"/>
                </a:lnTo>
                <a:lnTo>
                  <a:pt x="7236" y="138319"/>
                </a:lnTo>
                <a:lnTo>
                  <a:pt x="27705" y="167020"/>
                </a:lnTo>
                <a:lnTo>
                  <a:pt x="59546" y="184030"/>
                </a:lnTo>
                <a:lnTo>
                  <a:pt x="100901" y="189636"/>
                </a:lnTo>
                <a:lnTo>
                  <a:pt x="124276" y="188131"/>
                </a:lnTo>
                <a:lnTo>
                  <a:pt x="164820" y="176098"/>
                </a:lnTo>
                <a:lnTo>
                  <a:pt x="169456" y="172770"/>
                </a:lnTo>
                <a:lnTo>
                  <a:pt x="169456" y="166382"/>
                </a:lnTo>
                <a:lnTo>
                  <a:pt x="102539" y="166382"/>
                </a:lnTo>
                <a:lnTo>
                  <a:pt x="70375" y="161491"/>
                </a:lnTo>
                <a:lnTo>
                  <a:pt x="48413" y="147566"/>
                </a:lnTo>
                <a:lnTo>
                  <a:pt x="35836" y="125732"/>
                </a:lnTo>
                <a:lnTo>
                  <a:pt x="31826" y="97116"/>
                </a:lnTo>
                <a:lnTo>
                  <a:pt x="35615" y="67964"/>
                </a:lnTo>
                <a:lnTo>
                  <a:pt x="47666" y="43700"/>
                </a:lnTo>
                <a:lnTo>
                  <a:pt x="68998" y="27104"/>
                </a:lnTo>
                <a:lnTo>
                  <a:pt x="100634" y="20955"/>
                </a:lnTo>
                <a:lnTo>
                  <a:pt x="156378" y="20955"/>
                </a:lnTo>
                <a:lnTo>
                  <a:pt x="152660" y="15814"/>
                </a:lnTo>
                <a:lnTo>
                  <a:pt x="131664" y="4445"/>
                </a:lnTo>
                <a:lnTo>
                  <a:pt x="98729" y="0"/>
                </a:lnTo>
                <a:close/>
              </a:path>
              <a:path w="169545" h="189865">
                <a:moveTo>
                  <a:pt x="169456" y="151815"/>
                </a:moveTo>
                <a:lnTo>
                  <a:pt x="167817" y="151815"/>
                </a:lnTo>
                <a:lnTo>
                  <a:pt x="161289" y="154114"/>
                </a:lnTo>
                <a:lnTo>
                  <a:pt x="151229" y="157863"/>
                </a:lnTo>
                <a:lnTo>
                  <a:pt x="137929" y="161877"/>
                </a:lnTo>
                <a:lnTo>
                  <a:pt x="121622" y="165076"/>
                </a:lnTo>
                <a:lnTo>
                  <a:pt x="102539" y="166382"/>
                </a:lnTo>
                <a:lnTo>
                  <a:pt x="169456" y="166382"/>
                </a:lnTo>
                <a:lnTo>
                  <a:pt x="169456" y="151815"/>
                </a:lnTo>
                <a:close/>
              </a:path>
              <a:path w="169545" h="189865">
                <a:moveTo>
                  <a:pt x="156378" y="20955"/>
                </a:moveTo>
                <a:lnTo>
                  <a:pt x="100634" y="20955"/>
                </a:lnTo>
                <a:lnTo>
                  <a:pt x="112471" y="21690"/>
                </a:lnTo>
                <a:lnTo>
                  <a:pt x="122701" y="23768"/>
                </a:lnTo>
                <a:lnTo>
                  <a:pt x="131349" y="26998"/>
                </a:lnTo>
                <a:lnTo>
                  <a:pt x="138442" y="31191"/>
                </a:lnTo>
                <a:lnTo>
                  <a:pt x="132181" y="34251"/>
                </a:lnTo>
                <a:lnTo>
                  <a:pt x="127838" y="40132"/>
                </a:lnTo>
                <a:lnTo>
                  <a:pt x="127838" y="48044"/>
                </a:lnTo>
                <a:lnTo>
                  <a:pt x="129321" y="55626"/>
                </a:lnTo>
                <a:lnTo>
                  <a:pt x="133380" y="61337"/>
                </a:lnTo>
                <a:lnTo>
                  <a:pt x="139427" y="64939"/>
                </a:lnTo>
                <a:lnTo>
                  <a:pt x="146875" y="66192"/>
                </a:lnTo>
                <a:lnTo>
                  <a:pt x="154381" y="64931"/>
                </a:lnTo>
                <a:lnTo>
                  <a:pt x="160816" y="61274"/>
                </a:lnTo>
                <a:lnTo>
                  <a:pt x="165313" y="55412"/>
                </a:lnTo>
                <a:lnTo>
                  <a:pt x="167004" y="47536"/>
                </a:lnTo>
                <a:lnTo>
                  <a:pt x="163759" y="31161"/>
                </a:lnTo>
                <a:lnTo>
                  <a:pt x="156378" y="2095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9521266" y="6306879"/>
            <a:ext cx="116086" cy="138410"/>
          </a:xfrm>
          <a:custGeom>
            <a:avLst/>
            <a:gdLst/>
            <a:ahLst/>
            <a:cxnLst/>
            <a:rect l="l" t="t" r="r" b="b"/>
            <a:pathLst>
              <a:path w="165100" h="196850">
                <a:moveTo>
                  <a:pt x="139628" y="78968"/>
                </a:moveTo>
                <a:lnTo>
                  <a:pt x="89496" y="78968"/>
                </a:lnTo>
                <a:lnTo>
                  <a:pt x="101294" y="80884"/>
                </a:lnTo>
                <a:lnTo>
                  <a:pt x="109220" y="86250"/>
                </a:lnTo>
                <a:lnTo>
                  <a:pt x="113678" y="94490"/>
                </a:lnTo>
                <a:lnTo>
                  <a:pt x="115074" y="105029"/>
                </a:lnTo>
                <a:lnTo>
                  <a:pt x="115074" y="170459"/>
                </a:lnTo>
                <a:lnTo>
                  <a:pt x="117522" y="183593"/>
                </a:lnTo>
                <a:lnTo>
                  <a:pt x="123845" y="191549"/>
                </a:lnTo>
                <a:lnTo>
                  <a:pt x="132514" y="195478"/>
                </a:lnTo>
                <a:lnTo>
                  <a:pt x="141998" y="196532"/>
                </a:lnTo>
                <a:lnTo>
                  <a:pt x="152336" y="196532"/>
                </a:lnTo>
                <a:lnTo>
                  <a:pt x="164579" y="176085"/>
                </a:lnTo>
                <a:lnTo>
                  <a:pt x="146621" y="176085"/>
                </a:lnTo>
                <a:lnTo>
                  <a:pt x="143903" y="172504"/>
                </a:lnTo>
                <a:lnTo>
                  <a:pt x="143903" y="100939"/>
                </a:lnTo>
                <a:lnTo>
                  <a:pt x="140566" y="80370"/>
                </a:lnTo>
                <a:lnTo>
                  <a:pt x="139628" y="78968"/>
                </a:lnTo>
                <a:close/>
              </a:path>
              <a:path w="165100" h="196850">
                <a:moveTo>
                  <a:pt x="75082" y="175577"/>
                </a:moveTo>
                <a:lnTo>
                  <a:pt x="812" y="175577"/>
                </a:lnTo>
                <a:lnTo>
                  <a:pt x="0" y="176593"/>
                </a:lnTo>
                <a:lnTo>
                  <a:pt x="0" y="194233"/>
                </a:lnTo>
                <a:lnTo>
                  <a:pt x="1104" y="195249"/>
                </a:lnTo>
                <a:lnTo>
                  <a:pt x="74815" y="195249"/>
                </a:lnTo>
                <a:lnTo>
                  <a:pt x="75895" y="194233"/>
                </a:lnTo>
                <a:lnTo>
                  <a:pt x="75895" y="176593"/>
                </a:lnTo>
                <a:lnTo>
                  <a:pt x="75082" y="175577"/>
                </a:lnTo>
                <a:close/>
              </a:path>
              <a:path w="165100" h="196850">
                <a:moveTo>
                  <a:pt x="163499" y="174548"/>
                </a:moveTo>
                <a:lnTo>
                  <a:pt x="161315" y="174802"/>
                </a:lnTo>
                <a:lnTo>
                  <a:pt x="158318" y="175056"/>
                </a:lnTo>
                <a:lnTo>
                  <a:pt x="156959" y="176085"/>
                </a:lnTo>
                <a:lnTo>
                  <a:pt x="164579" y="176085"/>
                </a:lnTo>
                <a:lnTo>
                  <a:pt x="164579" y="174802"/>
                </a:lnTo>
                <a:lnTo>
                  <a:pt x="163499" y="174548"/>
                </a:lnTo>
                <a:close/>
              </a:path>
              <a:path w="165100" h="196850">
                <a:moveTo>
                  <a:pt x="51142" y="0"/>
                </a:moveTo>
                <a:lnTo>
                  <a:pt x="45974" y="0"/>
                </a:lnTo>
                <a:lnTo>
                  <a:pt x="6261" y="2286"/>
                </a:lnTo>
                <a:lnTo>
                  <a:pt x="2451" y="2552"/>
                </a:lnTo>
                <a:lnTo>
                  <a:pt x="1638" y="3060"/>
                </a:lnTo>
                <a:lnTo>
                  <a:pt x="1638" y="19672"/>
                </a:lnTo>
                <a:lnTo>
                  <a:pt x="2184" y="21717"/>
                </a:lnTo>
                <a:lnTo>
                  <a:pt x="6261" y="21971"/>
                </a:lnTo>
                <a:lnTo>
                  <a:pt x="15519" y="22225"/>
                </a:lnTo>
                <a:lnTo>
                  <a:pt x="20942" y="22479"/>
                </a:lnTo>
                <a:lnTo>
                  <a:pt x="23126" y="24269"/>
                </a:lnTo>
                <a:lnTo>
                  <a:pt x="23672" y="29641"/>
                </a:lnTo>
                <a:lnTo>
                  <a:pt x="23672" y="166624"/>
                </a:lnTo>
                <a:lnTo>
                  <a:pt x="23126" y="174294"/>
                </a:lnTo>
                <a:lnTo>
                  <a:pt x="19596" y="175577"/>
                </a:lnTo>
                <a:lnTo>
                  <a:pt x="56045" y="175577"/>
                </a:lnTo>
                <a:lnTo>
                  <a:pt x="52768" y="174294"/>
                </a:lnTo>
                <a:lnTo>
                  <a:pt x="52501" y="166624"/>
                </a:lnTo>
                <a:lnTo>
                  <a:pt x="52501" y="131356"/>
                </a:lnTo>
                <a:lnTo>
                  <a:pt x="55108" y="109154"/>
                </a:lnTo>
                <a:lnTo>
                  <a:pt x="62126" y="92703"/>
                </a:lnTo>
                <a:lnTo>
                  <a:pt x="73581" y="82482"/>
                </a:lnTo>
                <a:lnTo>
                  <a:pt x="88346" y="79222"/>
                </a:lnTo>
                <a:lnTo>
                  <a:pt x="52501" y="79222"/>
                </a:lnTo>
                <a:lnTo>
                  <a:pt x="52501" y="2032"/>
                </a:lnTo>
                <a:lnTo>
                  <a:pt x="51142" y="0"/>
                </a:lnTo>
                <a:close/>
              </a:path>
              <a:path w="165100" h="196850">
                <a:moveTo>
                  <a:pt x="99288" y="56222"/>
                </a:moveTo>
                <a:lnTo>
                  <a:pt x="84441" y="57587"/>
                </a:lnTo>
                <a:lnTo>
                  <a:pt x="71304" y="61779"/>
                </a:lnTo>
                <a:lnTo>
                  <a:pt x="60462" y="68942"/>
                </a:lnTo>
                <a:lnTo>
                  <a:pt x="52501" y="79222"/>
                </a:lnTo>
                <a:lnTo>
                  <a:pt x="88346" y="79222"/>
                </a:lnTo>
                <a:lnTo>
                  <a:pt x="89496" y="78968"/>
                </a:lnTo>
                <a:lnTo>
                  <a:pt x="139628" y="78968"/>
                </a:lnTo>
                <a:lnTo>
                  <a:pt x="131287" y="66508"/>
                </a:lnTo>
                <a:lnTo>
                  <a:pt x="117162" y="58682"/>
                </a:lnTo>
                <a:lnTo>
                  <a:pt x="99288" y="56222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9645232" y="6348205"/>
            <a:ext cx="53578" cy="95994"/>
          </a:xfrm>
          <a:custGeom>
            <a:avLst/>
            <a:gdLst/>
            <a:ahLst/>
            <a:cxnLst/>
            <a:rect l="l" t="t" r="r" b="b"/>
            <a:pathLst>
              <a:path w="76200" h="136525">
                <a:moveTo>
                  <a:pt x="75082" y="116801"/>
                </a:moveTo>
                <a:lnTo>
                  <a:pt x="546" y="116801"/>
                </a:lnTo>
                <a:lnTo>
                  <a:pt x="0" y="117817"/>
                </a:lnTo>
                <a:lnTo>
                  <a:pt x="0" y="135458"/>
                </a:lnTo>
                <a:lnTo>
                  <a:pt x="1092" y="136474"/>
                </a:lnTo>
                <a:lnTo>
                  <a:pt x="74523" y="136474"/>
                </a:lnTo>
                <a:lnTo>
                  <a:pt x="75895" y="135458"/>
                </a:lnTo>
                <a:lnTo>
                  <a:pt x="75895" y="117817"/>
                </a:lnTo>
                <a:lnTo>
                  <a:pt x="75082" y="116801"/>
                </a:lnTo>
                <a:close/>
              </a:path>
              <a:path w="76200" h="136525">
                <a:moveTo>
                  <a:pt x="50863" y="0"/>
                </a:moveTo>
                <a:lnTo>
                  <a:pt x="45973" y="0"/>
                </a:lnTo>
                <a:lnTo>
                  <a:pt x="2451" y="2552"/>
                </a:lnTo>
                <a:lnTo>
                  <a:pt x="1358" y="3060"/>
                </a:lnTo>
                <a:lnTo>
                  <a:pt x="1358" y="19672"/>
                </a:lnTo>
                <a:lnTo>
                  <a:pt x="1904" y="21729"/>
                </a:lnTo>
                <a:lnTo>
                  <a:pt x="6261" y="21983"/>
                </a:lnTo>
                <a:lnTo>
                  <a:pt x="15506" y="22237"/>
                </a:lnTo>
                <a:lnTo>
                  <a:pt x="20942" y="22491"/>
                </a:lnTo>
                <a:lnTo>
                  <a:pt x="23126" y="24282"/>
                </a:lnTo>
                <a:lnTo>
                  <a:pt x="23393" y="29654"/>
                </a:lnTo>
                <a:lnTo>
                  <a:pt x="23393" y="115265"/>
                </a:lnTo>
                <a:lnTo>
                  <a:pt x="20408" y="116801"/>
                </a:lnTo>
                <a:lnTo>
                  <a:pt x="55232" y="116801"/>
                </a:lnTo>
                <a:lnTo>
                  <a:pt x="52235" y="115265"/>
                </a:lnTo>
                <a:lnTo>
                  <a:pt x="52235" y="2044"/>
                </a:lnTo>
                <a:lnTo>
                  <a:pt x="50863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9704142" y="6307050"/>
            <a:ext cx="53578" cy="137517"/>
          </a:xfrm>
          <a:custGeom>
            <a:avLst/>
            <a:gdLst/>
            <a:ahLst/>
            <a:cxnLst/>
            <a:rect l="l" t="t" r="r" b="b"/>
            <a:pathLst>
              <a:path w="76200" h="195579">
                <a:moveTo>
                  <a:pt x="75082" y="175336"/>
                </a:moveTo>
                <a:lnTo>
                  <a:pt x="825" y="175336"/>
                </a:lnTo>
                <a:lnTo>
                  <a:pt x="0" y="176352"/>
                </a:lnTo>
                <a:lnTo>
                  <a:pt x="0" y="193979"/>
                </a:lnTo>
                <a:lnTo>
                  <a:pt x="1104" y="195008"/>
                </a:lnTo>
                <a:lnTo>
                  <a:pt x="74815" y="195008"/>
                </a:lnTo>
                <a:lnTo>
                  <a:pt x="75907" y="193979"/>
                </a:lnTo>
                <a:lnTo>
                  <a:pt x="75907" y="176352"/>
                </a:lnTo>
                <a:lnTo>
                  <a:pt x="75082" y="175336"/>
                </a:lnTo>
                <a:close/>
              </a:path>
              <a:path w="76200" h="195579">
                <a:moveTo>
                  <a:pt x="51142" y="0"/>
                </a:moveTo>
                <a:lnTo>
                  <a:pt x="45973" y="0"/>
                </a:lnTo>
                <a:lnTo>
                  <a:pt x="6273" y="2044"/>
                </a:lnTo>
                <a:lnTo>
                  <a:pt x="2451" y="2311"/>
                </a:lnTo>
                <a:lnTo>
                  <a:pt x="1638" y="2819"/>
                </a:lnTo>
                <a:lnTo>
                  <a:pt x="1638" y="19684"/>
                </a:lnTo>
                <a:lnTo>
                  <a:pt x="2184" y="21729"/>
                </a:lnTo>
                <a:lnTo>
                  <a:pt x="6273" y="21983"/>
                </a:lnTo>
                <a:lnTo>
                  <a:pt x="15519" y="21983"/>
                </a:lnTo>
                <a:lnTo>
                  <a:pt x="21501" y="22237"/>
                </a:lnTo>
                <a:lnTo>
                  <a:pt x="23685" y="24536"/>
                </a:lnTo>
                <a:lnTo>
                  <a:pt x="23685" y="173786"/>
                </a:lnTo>
                <a:lnTo>
                  <a:pt x="20408" y="175336"/>
                </a:lnTo>
                <a:lnTo>
                  <a:pt x="55511" y="175336"/>
                </a:lnTo>
                <a:lnTo>
                  <a:pt x="52514" y="173786"/>
                </a:lnTo>
                <a:lnTo>
                  <a:pt x="52514" y="2044"/>
                </a:lnTo>
                <a:lnTo>
                  <a:pt x="51142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9767457" y="6307050"/>
            <a:ext cx="105817" cy="139750"/>
          </a:xfrm>
          <a:custGeom>
            <a:avLst/>
            <a:gdLst/>
            <a:ahLst/>
            <a:cxnLst/>
            <a:rect l="l" t="t" r="r" b="b"/>
            <a:pathLst>
              <a:path w="150495" h="198754">
                <a:moveTo>
                  <a:pt x="65024" y="56489"/>
                </a:moveTo>
                <a:lnTo>
                  <a:pt x="37536" y="61740"/>
                </a:lnTo>
                <a:lnTo>
                  <a:pt x="17110" y="76839"/>
                </a:lnTo>
                <a:lnTo>
                  <a:pt x="4384" y="100804"/>
                </a:lnTo>
                <a:lnTo>
                  <a:pt x="0" y="132651"/>
                </a:lnTo>
                <a:lnTo>
                  <a:pt x="4186" y="162645"/>
                </a:lnTo>
                <a:lnTo>
                  <a:pt x="15924" y="183027"/>
                </a:lnTo>
                <a:lnTo>
                  <a:pt x="33984" y="194639"/>
                </a:lnTo>
                <a:lnTo>
                  <a:pt x="57137" y="198323"/>
                </a:lnTo>
                <a:lnTo>
                  <a:pt x="69759" y="197190"/>
                </a:lnTo>
                <a:lnTo>
                  <a:pt x="81618" y="193471"/>
                </a:lnTo>
                <a:lnTo>
                  <a:pt x="92250" y="186686"/>
                </a:lnTo>
                <a:lnTo>
                  <a:pt x="100534" y="177114"/>
                </a:lnTo>
                <a:lnTo>
                  <a:pt x="62852" y="177114"/>
                </a:lnTo>
                <a:lnTo>
                  <a:pt x="47721" y="173712"/>
                </a:lnTo>
                <a:lnTo>
                  <a:pt x="37515" y="164274"/>
                </a:lnTo>
                <a:lnTo>
                  <a:pt x="31748" y="149950"/>
                </a:lnTo>
                <a:lnTo>
                  <a:pt x="29933" y="131889"/>
                </a:lnTo>
                <a:lnTo>
                  <a:pt x="32174" y="111058"/>
                </a:lnTo>
                <a:lnTo>
                  <a:pt x="39287" y="93895"/>
                </a:lnTo>
                <a:lnTo>
                  <a:pt x="51858" y="82245"/>
                </a:lnTo>
                <a:lnTo>
                  <a:pt x="70472" y="77952"/>
                </a:lnTo>
                <a:lnTo>
                  <a:pt x="129755" y="77952"/>
                </a:lnTo>
                <a:lnTo>
                  <a:pt x="129755" y="66967"/>
                </a:lnTo>
                <a:lnTo>
                  <a:pt x="100926" y="66967"/>
                </a:lnTo>
                <a:lnTo>
                  <a:pt x="93522" y="62849"/>
                </a:lnTo>
                <a:lnTo>
                  <a:pt x="85323" y="59523"/>
                </a:lnTo>
                <a:lnTo>
                  <a:pt x="75950" y="57299"/>
                </a:lnTo>
                <a:lnTo>
                  <a:pt x="65024" y="56489"/>
                </a:lnTo>
                <a:close/>
              </a:path>
              <a:path w="150495" h="198754">
                <a:moveTo>
                  <a:pt x="150431" y="176352"/>
                </a:moveTo>
                <a:lnTo>
                  <a:pt x="101193" y="176352"/>
                </a:lnTo>
                <a:lnTo>
                  <a:pt x="104787" y="186368"/>
                </a:lnTo>
                <a:lnTo>
                  <a:pt x="111161" y="192455"/>
                </a:lnTo>
                <a:lnTo>
                  <a:pt x="119219" y="195476"/>
                </a:lnTo>
                <a:lnTo>
                  <a:pt x="127863" y="196291"/>
                </a:lnTo>
                <a:lnTo>
                  <a:pt x="138188" y="196291"/>
                </a:lnTo>
                <a:lnTo>
                  <a:pt x="142265" y="195516"/>
                </a:lnTo>
                <a:lnTo>
                  <a:pt x="149885" y="192963"/>
                </a:lnTo>
                <a:lnTo>
                  <a:pt x="150431" y="190919"/>
                </a:lnTo>
                <a:lnTo>
                  <a:pt x="150431" y="176352"/>
                </a:lnTo>
                <a:close/>
              </a:path>
              <a:path w="150495" h="198754">
                <a:moveTo>
                  <a:pt x="129755" y="77952"/>
                </a:moveTo>
                <a:lnTo>
                  <a:pt x="70472" y="77952"/>
                </a:lnTo>
                <a:lnTo>
                  <a:pt x="79511" y="78715"/>
                </a:lnTo>
                <a:lnTo>
                  <a:pt x="87942" y="80795"/>
                </a:lnTo>
                <a:lnTo>
                  <a:pt x="95252" y="83883"/>
                </a:lnTo>
                <a:lnTo>
                  <a:pt x="100926" y="87668"/>
                </a:lnTo>
                <a:lnTo>
                  <a:pt x="100926" y="128562"/>
                </a:lnTo>
                <a:lnTo>
                  <a:pt x="97006" y="149301"/>
                </a:lnTo>
                <a:lnTo>
                  <a:pt x="89338" y="164530"/>
                </a:lnTo>
                <a:lnTo>
                  <a:pt x="77945" y="173912"/>
                </a:lnTo>
                <a:lnTo>
                  <a:pt x="62852" y="177114"/>
                </a:lnTo>
                <a:lnTo>
                  <a:pt x="100534" y="177114"/>
                </a:lnTo>
                <a:lnTo>
                  <a:pt x="101193" y="176352"/>
                </a:lnTo>
                <a:lnTo>
                  <a:pt x="150431" y="176352"/>
                </a:lnTo>
                <a:lnTo>
                  <a:pt x="150431" y="175844"/>
                </a:lnTo>
                <a:lnTo>
                  <a:pt x="132753" y="175844"/>
                </a:lnTo>
                <a:lnTo>
                  <a:pt x="130035" y="172770"/>
                </a:lnTo>
                <a:lnTo>
                  <a:pt x="129755" y="166382"/>
                </a:lnTo>
                <a:lnTo>
                  <a:pt x="129755" y="77952"/>
                </a:lnTo>
                <a:close/>
              </a:path>
              <a:path w="150495" h="198754">
                <a:moveTo>
                  <a:pt x="149352" y="174307"/>
                </a:moveTo>
                <a:lnTo>
                  <a:pt x="147167" y="174561"/>
                </a:lnTo>
                <a:lnTo>
                  <a:pt x="144183" y="174815"/>
                </a:lnTo>
                <a:lnTo>
                  <a:pt x="142824" y="175844"/>
                </a:lnTo>
                <a:lnTo>
                  <a:pt x="150431" y="175844"/>
                </a:lnTo>
                <a:lnTo>
                  <a:pt x="150431" y="174561"/>
                </a:lnTo>
                <a:lnTo>
                  <a:pt x="149352" y="174307"/>
                </a:lnTo>
                <a:close/>
              </a:path>
              <a:path w="150495" h="198754">
                <a:moveTo>
                  <a:pt x="128130" y="0"/>
                </a:moveTo>
                <a:lnTo>
                  <a:pt x="123240" y="0"/>
                </a:lnTo>
                <a:lnTo>
                  <a:pt x="83515" y="2044"/>
                </a:lnTo>
                <a:lnTo>
                  <a:pt x="79717" y="2311"/>
                </a:lnTo>
                <a:lnTo>
                  <a:pt x="78905" y="2819"/>
                </a:lnTo>
                <a:lnTo>
                  <a:pt x="78905" y="19685"/>
                </a:lnTo>
                <a:lnTo>
                  <a:pt x="79438" y="21729"/>
                </a:lnTo>
                <a:lnTo>
                  <a:pt x="83515" y="21983"/>
                </a:lnTo>
                <a:lnTo>
                  <a:pt x="92760" y="21983"/>
                </a:lnTo>
                <a:lnTo>
                  <a:pt x="98755" y="22237"/>
                </a:lnTo>
                <a:lnTo>
                  <a:pt x="100926" y="24536"/>
                </a:lnTo>
                <a:lnTo>
                  <a:pt x="100926" y="66967"/>
                </a:lnTo>
                <a:lnTo>
                  <a:pt x="129755" y="66967"/>
                </a:lnTo>
                <a:lnTo>
                  <a:pt x="129755" y="2044"/>
                </a:lnTo>
                <a:lnTo>
                  <a:pt x="128130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9905363" y="6312801"/>
            <a:ext cx="334012" cy="136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9069586" y="6245914"/>
            <a:ext cx="273391" cy="256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9646067" y="6296100"/>
            <a:ext cx="45988" cy="45988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562" y="0"/>
                </a:moveTo>
                <a:lnTo>
                  <a:pt x="0" y="32575"/>
                </a:lnTo>
                <a:lnTo>
                  <a:pt x="32562" y="65138"/>
                </a:lnTo>
                <a:lnTo>
                  <a:pt x="65138" y="32575"/>
                </a:lnTo>
                <a:lnTo>
                  <a:pt x="32562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1738330" y="6454155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74" y="287185"/>
                </a:moveTo>
                <a:lnTo>
                  <a:pt x="0" y="287185"/>
                </a:lnTo>
                <a:lnTo>
                  <a:pt x="0" y="0"/>
                </a:lnTo>
                <a:lnTo>
                  <a:pt x="304774" y="0"/>
                </a:lnTo>
                <a:lnTo>
                  <a:pt x="304774" y="28718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1524000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85"/>
                </a:moveTo>
                <a:lnTo>
                  <a:pt x="304825" y="287185"/>
                </a:lnTo>
                <a:lnTo>
                  <a:pt x="304825" y="0"/>
                </a:lnTo>
                <a:lnTo>
                  <a:pt x="0" y="0"/>
                </a:lnTo>
                <a:lnTo>
                  <a:pt x="0" y="287185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1952625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85"/>
                </a:lnTo>
                <a:lnTo>
                  <a:pt x="0" y="287185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1738330" y="6252291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0"/>
                </a:moveTo>
                <a:lnTo>
                  <a:pt x="304774" y="0"/>
                </a:lnTo>
                <a:lnTo>
                  <a:pt x="304774" y="287108"/>
                </a:lnTo>
                <a:lnTo>
                  <a:pt x="0" y="287108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1524000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97"/>
                </a:moveTo>
                <a:lnTo>
                  <a:pt x="304825" y="287197"/>
                </a:lnTo>
                <a:lnTo>
                  <a:pt x="304825" y="0"/>
                </a:lnTo>
                <a:lnTo>
                  <a:pt x="0" y="0"/>
                </a:lnTo>
                <a:lnTo>
                  <a:pt x="0" y="287197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1952625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97"/>
                </a:lnTo>
                <a:lnTo>
                  <a:pt x="0" y="287197"/>
                </a:lnTo>
                <a:lnTo>
                  <a:pt x="0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2166964" y="62522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61" y="287108"/>
                </a:moveTo>
                <a:lnTo>
                  <a:pt x="0" y="287108"/>
                </a:lnTo>
                <a:lnTo>
                  <a:pt x="0" y="0"/>
                </a:lnTo>
                <a:lnTo>
                  <a:pt x="304761" y="0"/>
                </a:lnTo>
                <a:lnTo>
                  <a:pt x="304761" y="287108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2166972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21"/>
                </a:moveTo>
                <a:lnTo>
                  <a:pt x="304761" y="287121"/>
                </a:lnTo>
                <a:lnTo>
                  <a:pt x="304761" y="0"/>
                </a:lnTo>
                <a:lnTo>
                  <a:pt x="0" y="0"/>
                </a:lnTo>
                <a:lnTo>
                  <a:pt x="0" y="287121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1738330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72"/>
                </a:moveTo>
                <a:lnTo>
                  <a:pt x="304774" y="287172"/>
                </a:lnTo>
                <a:lnTo>
                  <a:pt x="304774" y="0"/>
                </a:lnTo>
                <a:lnTo>
                  <a:pt x="0" y="0"/>
                </a:lnTo>
                <a:lnTo>
                  <a:pt x="0" y="287172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9572287" y="6502797"/>
            <a:ext cx="660761" cy="69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pic>
        <p:nvPicPr>
          <p:cNvPr id="21" name="Obraz 20" descr="Obraz zawierający tekst, wewnątrz, zrzut ekranu&#10;&#10;Opis wygenerowany automatycznie">
            <a:extLst>
              <a:ext uri="{FF2B5EF4-FFF2-40B4-BE49-F238E27FC236}">
                <a16:creationId xmlns="" xmlns:a16="http://schemas.microsoft.com/office/drawing/2014/main" id="{9D165086-E2E1-A540-914F-A3B953E49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355600"/>
            <a:ext cx="10744200" cy="2825789"/>
          </a:xfrm>
          <a:prstGeom prst="rect">
            <a:avLst/>
          </a:prstGeom>
        </p:spPr>
      </p:pic>
      <p:pic>
        <p:nvPicPr>
          <p:cNvPr id="23" name="Obraz 22" descr="Obraz zawierający tekst, wewnątrz, zrzut ekranu&#10;&#10;Opis wygenerowany automatycznie">
            <a:extLst>
              <a:ext uri="{FF2B5EF4-FFF2-40B4-BE49-F238E27FC236}">
                <a16:creationId xmlns="" xmlns:a16="http://schemas.microsoft.com/office/drawing/2014/main" id="{3D1A6665-5111-9249-BBB2-A15B30184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" y="3245694"/>
            <a:ext cx="107442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81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394830" y="6312801"/>
            <a:ext cx="119211" cy="133499"/>
          </a:xfrm>
          <a:custGeom>
            <a:avLst/>
            <a:gdLst/>
            <a:ahLst/>
            <a:cxnLst/>
            <a:rect l="l" t="t" r="r" b="b"/>
            <a:pathLst>
              <a:path w="169545" h="189865">
                <a:moveTo>
                  <a:pt x="98729" y="0"/>
                </a:moveTo>
                <a:lnTo>
                  <a:pt x="56337" y="7061"/>
                </a:lnTo>
                <a:lnTo>
                  <a:pt x="25395" y="26968"/>
                </a:lnTo>
                <a:lnTo>
                  <a:pt x="6437" y="57800"/>
                </a:lnTo>
                <a:lnTo>
                  <a:pt x="0" y="97637"/>
                </a:lnTo>
                <a:lnTo>
                  <a:pt x="7236" y="138319"/>
                </a:lnTo>
                <a:lnTo>
                  <a:pt x="27705" y="167020"/>
                </a:lnTo>
                <a:lnTo>
                  <a:pt x="59546" y="184030"/>
                </a:lnTo>
                <a:lnTo>
                  <a:pt x="100901" y="189636"/>
                </a:lnTo>
                <a:lnTo>
                  <a:pt x="124276" y="188131"/>
                </a:lnTo>
                <a:lnTo>
                  <a:pt x="164820" y="176098"/>
                </a:lnTo>
                <a:lnTo>
                  <a:pt x="169456" y="172770"/>
                </a:lnTo>
                <a:lnTo>
                  <a:pt x="169456" y="166382"/>
                </a:lnTo>
                <a:lnTo>
                  <a:pt x="102539" y="166382"/>
                </a:lnTo>
                <a:lnTo>
                  <a:pt x="70375" y="161491"/>
                </a:lnTo>
                <a:lnTo>
                  <a:pt x="48413" y="147566"/>
                </a:lnTo>
                <a:lnTo>
                  <a:pt x="35836" y="125732"/>
                </a:lnTo>
                <a:lnTo>
                  <a:pt x="31826" y="97116"/>
                </a:lnTo>
                <a:lnTo>
                  <a:pt x="35615" y="67964"/>
                </a:lnTo>
                <a:lnTo>
                  <a:pt x="47666" y="43700"/>
                </a:lnTo>
                <a:lnTo>
                  <a:pt x="68998" y="27104"/>
                </a:lnTo>
                <a:lnTo>
                  <a:pt x="100634" y="20955"/>
                </a:lnTo>
                <a:lnTo>
                  <a:pt x="156378" y="20955"/>
                </a:lnTo>
                <a:lnTo>
                  <a:pt x="152660" y="15814"/>
                </a:lnTo>
                <a:lnTo>
                  <a:pt x="131664" y="4445"/>
                </a:lnTo>
                <a:lnTo>
                  <a:pt x="98729" y="0"/>
                </a:lnTo>
                <a:close/>
              </a:path>
              <a:path w="169545" h="189865">
                <a:moveTo>
                  <a:pt x="169456" y="151815"/>
                </a:moveTo>
                <a:lnTo>
                  <a:pt x="167817" y="151815"/>
                </a:lnTo>
                <a:lnTo>
                  <a:pt x="161289" y="154114"/>
                </a:lnTo>
                <a:lnTo>
                  <a:pt x="151229" y="157863"/>
                </a:lnTo>
                <a:lnTo>
                  <a:pt x="137929" y="161877"/>
                </a:lnTo>
                <a:lnTo>
                  <a:pt x="121622" y="165076"/>
                </a:lnTo>
                <a:lnTo>
                  <a:pt x="102539" y="166382"/>
                </a:lnTo>
                <a:lnTo>
                  <a:pt x="169456" y="166382"/>
                </a:lnTo>
                <a:lnTo>
                  <a:pt x="169456" y="151815"/>
                </a:lnTo>
                <a:close/>
              </a:path>
              <a:path w="169545" h="189865">
                <a:moveTo>
                  <a:pt x="156378" y="20955"/>
                </a:moveTo>
                <a:lnTo>
                  <a:pt x="100634" y="20955"/>
                </a:lnTo>
                <a:lnTo>
                  <a:pt x="112471" y="21690"/>
                </a:lnTo>
                <a:lnTo>
                  <a:pt x="122701" y="23768"/>
                </a:lnTo>
                <a:lnTo>
                  <a:pt x="131349" y="26998"/>
                </a:lnTo>
                <a:lnTo>
                  <a:pt x="138442" y="31191"/>
                </a:lnTo>
                <a:lnTo>
                  <a:pt x="132181" y="34251"/>
                </a:lnTo>
                <a:lnTo>
                  <a:pt x="127838" y="40132"/>
                </a:lnTo>
                <a:lnTo>
                  <a:pt x="127838" y="48044"/>
                </a:lnTo>
                <a:lnTo>
                  <a:pt x="129321" y="55626"/>
                </a:lnTo>
                <a:lnTo>
                  <a:pt x="133380" y="61337"/>
                </a:lnTo>
                <a:lnTo>
                  <a:pt x="139427" y="64939"/>
                </a:lnTo>
                <a:lnTo>
                  <a:pt x="146875" y="66192"/>
                </a:lnTo>
                <a:lnTo>
                  <a:pt x="154381" y="64931"/>
                </a:lnTo>
                <a:lnTo>
                  <a:pt x="160816" y="61274"/>
                </a:lnTo>
                <a:lnTo>
                  <a:pt x="165313" y="55412"/>
                </a:lnTo>
                <a:lnTo>
                  <a:pt x="167004" y="47536"/>
                </a:lnTo>
                <a:lnTo>
                  <a:pt x="163759" y="31161"/>
                </a:lnTo>
                <a:lnTo>
                  <a:pt x="156378" y="2095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9521266" y="6306879"/>
            <a:ext cx="116086" cy="138410"/>
          </a:xfrm>
          <a:custGeom>
            <a:avLst/>
            <a:gdLst/>
            <a:ahLst/>
            <a:cxnLst/>
            <a:rect l="l" t="t" r="r" b="b"/>
            <a:pathLst>
              <a:path w="165100" h="196850">
                <a:moveTo>
                  <a:pt x="139628" y="78968"/>
                </a:moveTo>
                <a:lnTo>
                  <a:pt x="89496" y="78968"/>
                </a:lnTo>
                <a:lnTo>
                  <a:pt x="101294" y="80884"/>
                </a:lnTo>
                <a:lnTo>
                  <a:pt x="109220" y="86250"/>
                </a:lnTo>
                <a:lnTo>
                  <a:pt x="113678" y="94490"/>
                </a:lnTo>
                <a:lnTo>
                  <a:pt x="115074" y="105029"/>
                </a:lnTo>
                <a:lnTo>
                  <a:pt x="115074" y="170459"/>
                </a:lnTo>
                <a:lnTo>
                  <a:pt x="117522" y="183593"/>
                </a:lnTo>
                <a:lnTo>
                  <a:pt x="123845" y="191549"/>
                </a:lnTo>
                <a:lnTo>
                  <a:pt x="132514" y="195478"/>
                </a:lnTo>
                <a:lnTo>
                  <a:pt x="141998" y="196532"/>
                </a:lnTo>
                <a:lnTo>
                  <a:pt x="152336" y="196532"/>
                </a:lnTo>
                <a:lnTo>
                  <a:pt x="164579" y="176085"/>
                </a:lnTo>
                <a:lnTo>
                  <a:pt x="146621" y="176085"/>
                </a:lnTo>
                <a:lnTo>
                  <a:pt x="143903" y="172504"/>
                </a:lnTo>
                <a:lnTo>
                  <a:pt x="143903" y="100939"/>
                </a:lnTo>
                <a:lnTo>
                  <a:pt x="140566" y="80370"/>
                </a:lnTo>
                <a:lnTo>
                  <a:pt x="139628" y="78968"/>
                </a:lnTo>
                <a:close/>
              </a:path>
              <a:path w="165100" h="196850">
                <a:moveTo>
                  <a:pt x="75082" y="175577"/>
                </a:moveTo>
                <a:lnTo>
                  <a:pt x="812" y="175577"/>
                </a:lnTo>
                <a:lnTo>
                  <a:pt x="0" y="176593"/>
                </a:lnTo>
                <a:lnTo>
                  <a:pt x="0" y="194233"/>
                </a:lnTo>
                <a:lnTo>
                  <a:pt x="1104" y="195249"/>
                </a:lnTo>
                <a:lnTo>
                  <a:pt x="74815" y="195249"/>
                </a:lnTo>
                <a:lnTo>
                  <a:pt x="75895" y="194233"/>
                </a:lnTo>
                <a:lnTo>
                  <a:pt x="75895" y="176593"/>
                </a:lnTo>
                <a:lnTo>
                  <a:pt x="75082" y="175577"/>
                </a:lnTo>
                <a:close/>
              </a:path>
              <a:path w="165100" h="196850">
                <a:moveTo>
                  <a:pt x="163499" y="174548"/>
                </a:moveTo>
                <a:lnTo>
                  <a:pt x="161315" y="174802"/>
                </a:lnTo>
                <a:lnTo>
                  <a:pt x="158318" y="175056"/>
                </a:lnTo>
                <a:lnTo>
                  <a:pt x="156959" y="176085"/>
                </a:lnTo>
                <a:lnTo>
                  <a:pt x="164579" y="176085"/>
                </a:lnTo>
                <a:lnTo>
                  <a:pt x="164579" y="174802"/>
                </a:lnTo>
                <a:lnTo>
                  <a:pt x="163499" y="174548"/>
                </a:lnTo>
                <a:close/>
              </a:path>
              <a:path w="165100" h="196850">
                <a:moveTo>
                  <a:pt x="51142" y="0"/>
                </a:moveTo>
                <a:lnTo>
                  <a:pt x="45974" y="0"/>
                </a:lnTo>
                <a:lnTo>
                  <a:pt x="6261" y="2286"/>
                </a:lnTo>
                <a:lnTo>
                  <a:pt x="2451" y="2552"/>
                </a:lnTo>
                <a:lnTo>
                  <a:pt x="1638" y="3060"/>
                </a:lnTo>
                <a:lnTo>
                  <a:pt x="1638" y="19672"/>
                </a:lnTo>
                <a:lnTo>
                  <a:pt x="2184" y="21717"/>
                </a:lnTo>
                <a:lnTo>
                  <a:pt x="6261" y="21971"/>
                </a:lnTo>
                <a:lnTo>
                  <a:pt x="15519" y="22225"/>
                </a:lnTo>
                <a:lnTo>
                  <a:pt x="20942" y="22479"/>
                </a:lnTo>
                <a:lnTo>
                  <a:pt x="23126" y="24269"/>
                </a:lnTo>
                <a:lnTo>
                  <a:pt x="23672" y="29641"/>
                </a:lnTo>
                <a:lnTo>
                  <a:pt x="23672" y="166624"/>
                </a:lnTo>
                <a:lnTo>
                  <a:pt x="23126" y="174294"/>
                </a:lnTo>
                <a:lnTo>
                  <a:pt x="19596" y="175577"/>
                </a:lnTo>
                <a:lnTo>
                  <a:pt x="56045" y="175577"/>
                </a:lnTo>
                <a:lnTo>
                  <a:pt x="52768" y="174294"/>
                </a:lnTo>
                <a:lnTo>
                  <a:pt x="52501" y="166624"/>
                </a:lnTo>
                <a:lnTo>
                  <a:pt x="52501" y="131356"/>
                </a:lnTo>
                <a:lnTo>
                  <a:pt x="55108" y="109154"/>
                </a:lnTo>
                <a:lnTo>
                  <a:pt x="62126" y="92703"/>
                </a:lnTo>
                <a:lnTo>
                  <a:pt x="73581" y="82482"/>
                </a:lnTo>
                <a:lnTo>
                  <a:pt x="88346" y="79222"/>
                </a:lnTo>
                <a:lnTo>
                  <a:pt x="52501" y="79222"/>
                </a:lnTo>
                <a:lnTo>
                  <a:pt x="52501" y="2032"/>
                </a:lnTo>
                <a:lnTo>
                  <a:pt x="51142" y="0"/>
                </a:lnTo>
                <a:close/>
              </a:path>
              <a:path w="165100" h="196850">
                <a:moveTo>
                  <a:pt x="99288" y="56222"/>
                </a:moveTo>
                <a:lnTo>
                  <a:pt x="84441" y="57587"/>
                </a:lnTo>
                <a:lnTo>
                  <a:pt x="71304" y="61779"/>
                </a:lnTo>
                <a:lnTo>
                  <a:pt x="60462" y="68942"/>
                </a:lnTo>
                <a:lnTo>
                  <a:pt x="52501" y="79222"/>
                </a:lnTo>
                <a:lnTo>
                  <a:pt x="88346" y="79222"/>
                </a:lnTo>
                <a:lnTo>
                  <a:pt x="89496" y="78968"/>
                </a:lnTo>
                <a:lnTo>
                  <a:pt x="139628" y="78968"/>
                </a:lnTo>
                <a:lnTo>
                  <a:pt x="131287" y="66508"/>
                </a:lnTo>
                <a:lnTo>
                  <a:pt x="117162" y="58682"/>
                </a:lnTo>
                <a:lnTo>
                  <a:pt x="99288" y="56222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9645232" y="6348205"/>
            <a:ext cx="53578" cy="95994"/>
          </a:xfrm>
          <a:custGeom>
            <a:avLst/>
            <a:gdLst/>
            <a:ahLst/>
            <a:cxnLst/>
            <a:rect l="l" t="t" r="r" b="b"/>
            <a:pathLst>
              <a:path w="76200" h="136525">
                <a:moveTo>
                  <a:pt x="75082" y="116801"/>
                </a:moveTo>
                <a:lnTo>
                  <a:pt x="546" y="116801"/>
                </a:lnTo>
                <a:lnTo>
                  <a:pt x="0" y="117817"/>
                </a:lnTo>
                <a:lnTo>
                  <a:pt x="0" y="135458"/>
                </a:lnTo>
                <a:lnTo>
                  <a:pt x="1092" y="136474"/>
                </a:lnTo>
                <a:lnTo>
                  <a:pt x="74523" y="136474"/>
                </a:lnTo>
                <a:lnTo>
                  <a:pt x="75895" y="135458"/>
                </a:lnTo>
                <a:lnTo>
                  <a:pt x="75895" y="117817"/>
                </a:lnTo>
                <a:lnTo>
                  <a:pt x="75082" y="116801"/>
                </a:lnTo>
                <a:close/>
              </a:path>
              <a:path w="76200" h="136525">
                <a:moveTo>
                  <a:pt x="50863" y="0"/>
                </a:moveTo>
                <a:lnTo>
                  <a:pt x="45973" y="0"/>
                </a:lnTo>
                <a:lnTo>
                  <a:pt x="2451" y="2552"/>
                </a:lnTo>
                <a:lnTo>
                  <a:pt x="1358" y="3060"/>
                </a:lnTo>
                <a:lnTo>
                  <a:pt x="1358" y="19672"/>
                </a:lnTo>
                <a:lnTo>
                  <a:pt x="1904" y="21729"/>
                </a:lnTo>
                <a:lnTo>
                  <a:pt x="6261" y="21983"/>
                </a:lnTo>
                <a:lnTo>
                  <a:pt x="15506" y="22237"/>
                </a:lnTo>
                <a:lnTo>
                  <a:pt x="20942" y="22491"/>
                </a:lnTo>
                <a:lnTo>
                  <a:pt x="23126" y="24282"/>
                </a:lnTo>
                <a:lnTo>
                  <a:pt x="23393" y="29654"/>
                </a:lnTo>
                <a:lnTo>
                  <a:pt x="23393" y="115265"/>
                </a:lnTo>
                <a:lnTo>
                  <a:pt x="20408" y="116801"/>
                </a:lnTo>
                <a:lnTo>
                  <a:pt x="55232" y="116801"/>
                </a:lnTo>
                <a:lnTo>
                  <a:pt x="52235" y="115265"/>
                </a:lnTo>
                <a:lnTo>
                  <a:pt x="52235" y="2044"/>
                </a:lnTo>
                <a:lnTo>
                  <a:pt x="50863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9704142" y="6307050"/>
            <a:ext cx="53578" cy="137517"/>
          </a:xfrm>
          <a:custGeom>
            <a:avLst/>
            <a:gdLst/>
            <a:ahLst/>
            <a:cxnLst/>
            <a:rect l="l" t="t" r="r" b="b"/>
            <a:pathLst>
              <a:path w="76200" h="195579">
                <a:moveTo>
                  <a:pt x="75082" y="175336"/>
                </a:moveTo>
                <a:lnTo>
                  <a:pt x="825" y="175336"/>
                </a:lnTo>
                <a:lnTo>
                  <a:pt x="0" y="176352"/>
                </a:lnTo>
                <a:lnTo>
                  <a:pt x="0" y="193979"/>
                </a:lnTo>
                <a:lnTo>
                  <a:pt x="1104" y="195008"/>
                </a:lnTo>
                <a:lnTo>
                  <a:pt x="74815" y="195008"/>
                </a:lnTo>
                <a:lnTo>
                  <a:pt x="75907" y="193979"/>
                </a:lnTo>
                <a:lnTo>
                  <a:pt x="75907" y="176352"/>
                </a:lnTo>
                <a:lnTo>
                  <a:pt x="75082" y="175336"/>
                </a:lnTo>
                <a:close/>
              </a:path>
              <a:path w="76200" h="195579">
                <a:moveTo>
                  <a:pt x="51142" y="0"/>
                </a:moveTo>
                <a:lnTo>
                  <a:pt x="45973" y="0"/>
                </a:lnTo>
                <a:lnTo>
                  <a:pt x="6273" y="2044"/>
                </a:lnTo>
                <a:lnTo>
                  <a:pt x="2451" y="2311"/>
                </a:lnTo>
                <a:lnTo>
                  <a:pt x="1638" y="2819"/>
                </a:lnTo>
                <a:lnTo>
                  <a:pt x="1638" y="19684"/>
                </a:lnTo>
                <a:lnTo>
                  <a:pt x="2184" y="21729"/>
                </a:lnTo>
                <a:lnTo>
                  <a:pt x="6273" y="21983"/>
                </a:lnTo>
                <a:lnTo>
                  <a:pt x="15519" y="21983"/>
                </a:lnTo>
                <a:lnTo>
                  <a:pt x="21501" y="22237"/>
                </a:lnTo>
                <a:lnTo>
                  <a:pt x="23685" y="24536"/>
                </a:lnTo>
                <a:lnTo>
                  <a:pt x="23685" y="173786"/>
                </a:lnTo>
                <a:lnTo>
                  <a:pt x="20408" y="175336"/>
                </a:lnTo>
                <a:lnTo>
                  <a:pt x="55511" y="175336"/>
                </a:lnTo>
                <a:lnTo>
                  <a:pt x="52514" y="173786"/>
                </a:lnTo>
                <a:lnTo>
                  <a:pt x="52514" y="2044"/>
                </a:lnTo>
                <a:lnTo>
                  <a:pt x="51142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9767457" y="6307050"/>
            <a:ext cx="105817" cy="139750"/>
          </a:xfrm>
          <a:custGeom>
            <a:avLst/>
            <a:gdLst/>
            <a:ahLst/>
            <a:cxnLst/>
            <a:rect l="l" t="t" r="r" b="b"/>
            <a:pathLst>
              <a:path w="150495" h="198754">
                <a:moveTo>
                  <a:pt x="65024" y="56489"/>
                </a:moveTo>
                <a:lnTo>
                  <a:pt x="37536" y="61740"/>
                </a:lnTo>
                <a:lnTo>
                  <a:pt x="17110" y="76839"/>
                </a:lnTo>
                <a:lnTo>
                  <a:pt x="4384" y="100804"/>
                </a:lnTo>
                <a:lnTo>
                  <a:pt x="0" y="132651"/>
                </a:lnTo>
                <a:lnTo>
                  <a:pt x="4186" y="162645"/>
                </a:lnTo>
                <a:lnTo>
                  <a:pt x="15924" y="183027"/>
                </a:lnTo>
                <a:lnTo>
                  <a:pt x="33984" y="194639"/>
                </a:lnTo>
                <a:lnTo>
                  <a:pt x="57137" y="198323"/>
                </a:lnTo>
                <a:lnTo>
                  <a:pt x="69759" y="197190"/>
                </a:lnTo>
                <a:lnTo>
                  <a:pt x="81618" y="193471"/>
                </a:lnTo>
                <a:lnTo>
                  <a:pt x="92250" y="186686"/>
                </a:lnTo>
                <a:lnTo>
                  <a:pt x="100534" y="177114"/>
                </a:lnTo>
                <a:lnTo>
                  <a:pt x="62852" y="177114"/>
                </a:lnTo>
                <a:lnTo>
                  <a:pt x="47721" y="173712"/>
                </a:lnTo>
                <a:lnTo>
                  <a:pt x="37515" y="164274"/>
                </a:lnTo>
                <a:lnTo>
                  <a:pt x="31748" y="149950"/>
                </a:lnTo>
                <a:lnTo>
                  <a:pt x="29933" y="131889"/>
                </a:lnTo>
                <a:lnTo>
                  <a:pt x="32174" y="111058"/>
                </a:lnTo>
                <a:lnTo>
                  <a:pt x="39287" y="93895"/>
                </a:lnTo>
                <a:lnTo>
                  <a:pt x="51858" y="82245"/>
                </a:lnTo>
                <a:lnTo>
                  <a:pt x="70472" y="77952"/>
                </a:lnTo>
                <a:lnTo>
                  <a:pt x="129755" y="77952"/>
                </a:lnTo>
                <a:lnTo>
                  <a:pt x="129755" y="66967"/>
                </a:lnTo>
                <a:lnTo>
                  <a:pt x="100926" y="66967"/>
                </a:lnTo>
                <a:lnTo>
                  <a:pt x="93522" y="62849"/>
                </a:lnTo>
                <a:lnTo>
                  <a:pt x="85323" y="59523"/>
                </a:lnTo>
                <a:lnTo>
                  <a:pt x="75950" y="57299"/>
                </a:lnTo>
                <a:lnTo>
                  <a:pt x="65024" y="56489"/>
                </a:lnTo>
                <a:close/>
              </a:path>
              <a:path w="150495" h="198754">
                <a:moveTo>
                  <a:pt x="150431" y="176352"/>
                </a:moveTo>
                <a:lnTo>
                  <a:pt x="101193" y="176352"/>
                </a:lnTo>
                <a:lnTo>
                  <a:pt x="104787" y="186368"/>
                </a:lnTo>
                <a:lnTo>
                  <a:pt x="111161" y="192455"/>
                </a:lnTo>
                <a:lnTo>
                  <a:pt x="119219" y="195476"/>
                </a:lnTo>
                <a:lnTo>
                  <a:pt x="127863" y="196291"/>
                </a:lnTo>
                <a:lnTo>
                  <a:pt x="138188" y="196291"/>
                </a:lnTo>
                <a:lnTo>
                  <a:pt x="142265" y="195516"/>
                </a:lnTo>
                <a:lnTo>
                  <a:pt x="149885" y="192963"/>
                </a:lnTo>
                <a:lnTo>
                  <a:pt x="150431" y="190919"/>
                </a:lnTo>
                <a:lnTo>
                  <a:pt x="150431" y="176352"/>
                </a:lnTo>
                <a:close/>
              </a:path>
              <a:path w="150495" h="198754">
                <a:moveTo>
                  <a:pt x="129755" y="77952"/>
                </a:moveTo>
                <a:lnTo>
                  <a:pt x="70472" y="77952"/>
                </a:lnTo>
                <a:lnTo>
                  <a:pt x="79511" y="78715"/>
                </a:lnTo>
                <a:lnTo>
                  <a:pt x="87942" y="80795"/>
                </a:lnTo>
                <a:lnTo>
                  <a:pt x="95252" y="83883"/>
                </a:lnTo>
                <a:lnTo>
                  <a:pt x="100926" y="87668"/>
                </a:lnTo>
                <a:lnTo>
                  <a:pt x="100926" y="128562"/>
                </a:lnTo>
                <a:lnTo>
                  <a:pt x="97006" y="149301"/>
                </a:lnTo>
                <a:lnTo>
                  <a:pt x="89338" y="164530"/>
                </a:lnTo>
                <a:lnTo>
                  <a:pt x="77945" y="173912"/>
                </a:lnTo>
                <a:lnTo>
                  <a:pt x="62852" y="177114"/>
                </a:lnTo>
                <a:lnTo>
                  <a:pt x="100534" y="177114"/>
                </a:lnTo>
                <a:lnTo>
                  <a:pt x="101193" y="176352"/>
                </a:lnTo>
                <a:lnTo>
                  <a:pt x="150431" y="176352"/>
                </a:lnTo>
                <a:lnTo>
                  <a:pt x="150431" y="175844"/>
                </a:lnTo>
                <a:lnTo>
                  <a:pt x="132753" y="175844"/>
                </a:lnTo>
                <a:lnTo>
                  <a:pt x="130035" y="172770"/>
                </a:lnTo>
                <a:lnTo>
                  <a:pt x="129755" y="166382"/>
                </a:lnTo>
                <a:lnTo>
                  <a:pt x="129755" y="77952"/>
                </a:lnTo>
                <a:close/>
              </a:path>
              <a:path w="150495" h="198754">
                <a:moveTo>
                  <a:pt x="149352" y="174307"/>
                </a:moveTo>
                <a:lnTo>
                  <a:pt x="147167" y="174561"/>
                </a:lnTo>
                <a:lnTo>
                  <a:pt x="144183" y="174815"/>
                </a:lnTo>
                <a:lnTo>
                  <a:pt x="142824" y="175844"/>
                </a:lnTo>
                <a:lnTo>
                  <a:pt x="150431" y="175844"/>
                </a:lnTo>
                <a:lnTo>
                  <a:pt x="150431" y="174561"/>
                </a:lnTo>
                <a:lnTo>
                  <a:pt x="149352" y="174307"/>
                </a:lnTo>
                <a:close/>
              </a:path>
              <a:path w="150495" h="198754">
                <a:moveTo>
                  <a:pt x="128130" y="0"/>
                </a:moveTo>
                <a:lnTo>
                  <a:pt x="123240" y="0"/>
                </a:lnTo>
                <a:lnTo>
                  <a:pt x="83515" y="2044"/>
                </a:lnTo>
                <a:lnTo>
                  <a:pt x="79717" y="2311"/>
                </a:lnTo>
                <a:lnTo>
                  <a:pt x="78905" y="2819"/>
                </a:lnTo>
                <a:lnTo>
                  <a:pt x="78905" y="19685"/>
                </a:lnTo>
                <a:lnTo>
                  <a:pt x="79438" y="21729"/>
                </a:lnTo>
                <a:lnTo>
                  <a:pt x="83515" y="21983"/>
                </a:lnTo>
                <a:lnTo>
                  <a:pt x="92760" y="21983"/>
                </a:lnTo>
                <a:lnTo>
                  <a:pt x="98755" y="22237"/>
                </a:lnTo>
                <a:lnTo>
                  <a:pt x="100926" y="24536"/>
                </a:lnTo>
                <a:lnTo>
                  <a:pt x="100926" y="66967"/>
                </a:lnTo>
                <a:lnTo>
                  <a:pt x="129755" y="66967"/>
                </a:lnTo>
                <a:lnTo>
                  <a:pt x="129755" y="2044"/>
                </a:lnTo>
                <a:lnTo>
                  <a:pt x="128130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9905363" y="6312801"/>
            <a:ext cx="334012" cy="136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9069586" y="6245914"/>
            <a:ext cx="273391" cy="256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9646067" y="6296100"/>
            <a:ext cx="45988" cy="45988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562" y="0"/>
                </a:moveTo>
                <a:lnTo>
                  <a:pt x="0" y="32575"/>
                </a:lnTo>
                <a:lnTo>
                  <a:pt x="32562" y="65138"/>
                </a:lnTo>
                <a:lnTo>
                  <a:pt x="65138" y="32575"/>
                </a:lnTo>
                <a:lnTo>
                  <a:pt x="32562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1738330" y="6454155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74" y="287185"/>
                </a:moveTo>
                <a:lnTo>
                  <a:pt x="0" y="287185"/>
                </a:lnTo>
                <a:lnTo>
                  <a:pt x="0" y="0"/>
                </a:lnTo>
                <a:lnTo>
                  <a:pt x="304774" y="0"/>
                </a:lnTo>
                <a:lnTo>
                  <a:pt x="304774" y="28718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1524000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85"/>
                </a:moveTo>
                <a:lnTo>
                  <a:pt x="304825" y="287185"/>
                </a:lnTo>
                <a:lnTo>
                  <a:pt x="304825" y="0"/>
                </a:lnTo>
                <a:lnTo>
                  <a:pt x="0" y="0"/>
                </a:lnTo>
                <a:lnTo>
                  <a:pt x="0" y="287185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1952625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85"/>
                </a:lnTo>
                <a:lnTo>
                  <a:pt x="0" y="287185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1738330" y="6252291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0"/>
                </a:moveTo>
                <a:lnTo>
                  <a:pt x="304774" y="0"/>
                </a:lnTo>
                <a:lnTo>
                  <a:pt x="304774" y="287108"/>
                </a:lnTo>
                <a:lnTo>
                  <a:pt x="0" y="287108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1524000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97"/>
                </a:moveTo>
                <a:lnTo>
                  <a:pt x="304825" y="287197"/>
                </a:lnTo>
                <a:lnTo>
                  <a:pt x="304825" y="0"/>
                </a:lnTo>
                <a:lnTo>
                  <a:pt x="0" y="0"/>
                </a:lnTo>
                <a:lnTo>
                  <a:pt x="0" y="287197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1952625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97"/>
                </a:lnTo>
                <a:lnTo>
                  <a:pt x="0" y="287197"/>
                </a:lnTo>
                <a:lnTo>
                  <a:pt x="0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2166964" y="62522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61" y="287108"/>
                </a:moveTo>
                <a:lnTo>
                  <a:pt x="0" y="287108"/>
                </a:lnTo>
                <a:lnTo>
                  <a:pt x="0" y="0"/>
                </a:lnTo>
                <a:lnTo>
                  <a:pt x="304761" y="0"/>
                </a:lnTo>
                <a:lnTo>
                  <a:pt x="304761" y="287108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2166972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21"/>
                </a:moveTo>
                <a:lnTo>
                  <a:pt x="304761" y="287121"/>
                </a:lnTo>
                <a:lnTo>
                  <a:pt x="304761" y="0"/>
                </a:lnTo>
                <a:lnTo>
                  <a:pt x="0" y="0"/>
                </a:lnTo>
                <a:lnTo>
                  <a:pt x="0" y="287121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1738330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72"/>
                </a:moveTo>
                <a:lnTo>
                  <a:pt x="304774" y="287172"/>
                </a:lnTo>
                <a:lnTo>
                  <a:pt x="304774" y="0"/>
                </a:lnTo>
                <a:lnTo>
                  <a:pt x="0" y="0"/>
                </a:lnTo>
                <a:lnTo>
                  <a:pt x="0" y="287172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9572287" y="6502797"/>
            <a:ext cx="660761" cy="69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pic>
        <p:nvPicPr>
          <p:cNvPr id="21" name="Obraz 20" descr="Obraz zawierający stół&#10;&#10;Opis wygenerowany automatycznie">
            <a:extLst>
              <a:ext uri="{FF2B5EF4-FFF2-40B4-BE49-F238E27FC236}">
                <a16:creationId xmlns="" xmlns:a16="http://schemas.microsoft.com/office/drawing/2014/main" id="{8F19CE1B-D916-0847-9AF8-FDD2D006A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355206"/>
            <a:ext cx="107442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16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394830" y="6312801"/>
            <a:ext cx="119211" cy="133499"/>
          </a:xfrm>
          <a:custGeom>
            <a:avLst/>
            <a:gdLst/>
            <a:ahLst/>
            <a:cxnLst/>
            <a:rect l="l" t="t" r="r" b="b"/>
            <a:pathLst>
              <a:path w="169545" h="189865">
                <a:moveTo>
                  <a:pt x="98729" y="0"/>
                </a:moveTo>
                <a:lnTo>
                  <a:pt x="56337" y="7061"/>
                </a:lnTo>
                <a:lnTo>
                  <a:pt x="25395" y="26968"/>
                </a:lnTo>
                <a:lnTo>
                  <a:pt x="6437" y="57800"/>
                </a:lnTo>
                <a:lnTo>
                  <a:pt x="0" y="97637"/>
                </a:lnTo>
                <a:lnTo>
                  <a:pt x="7236" y="138319"/>
                </a:lnTo>
                <a:lnTo>
                  <a:pt x="27705" y="167020"/>
                </a:lnTo>
                <a:lnTo>
                  <a:pt x="59546" y="184030"/>
                </a:lnTo>
                <a:lnTo>
                  <a:pt x="100901" y="189636"/>
                </a:lnTo>
                <a:lnTo>
                  <a:pt x="124276" y="188131"/>
                </a:lnTo>
                <a:lnTo>
                  <a:pt x="164820" y="176098"/>
                </a:lnTo>
                <a:lnTo>
                  <a:pt x="169456" y="172770"/>
                </a:lnTo>
                <a:lnTo>
                  <a:pt x="169456" y="166382"/>
                </a:lnTo>
                <a:lnTo>
                  <a:pt x="102539" y="166382"/>
                </a:lnTo>
                <a:lnTo>
                  <a:pt x="70375" y="161491"/>
                </a:lnTo>
                <a:lnTo>
                  <a:pt x="48413" y="147566"/>
                </a:lnTo>
                <a:lnTo>
                  <a:pt x="35836" y="125732"/>
                </a:lnTo>
                <a:lnTo>
                  <a:pt x="31826" y="97116"/>
                </a:lnTo>
                <a:lnTo>
                  <a:pt x="35615" y="67964"/>
                </a:lnTo>
                <a:lnTo>
                  <a:pt x="47666" y="43700"/>
                </a:lnTo>
                <a:lnTo>
                  <a:pt x="68998" y="27104"/>
                </a:lnTo>
                <a:lnTo>
                  <a:pt x="100634" y="20955"/>
                </a:lnTo>
                <a:lnTo>
                  <a:pt x="156378" y="20955"/>
                </a:lnTo>
                <a:lnTo>
                  <a:pt x="152660" y="15814"/>
                </a:lnTo>
                <a:lnTo>
                  <a:pt x="131664" y="4445"/>
                </a:lnTo>
                <a:lnTo>
                  <a:pt x="98729" y="0"/>
                </a:lnTo>
                <a:close/>
              </a:path>
              <a:path w="169545" h="189865">
                <a:moveTo>
                  <a:pt x="169456" y="151815"/>
                </a:moveTo>
                <a:lnTo>
                  <a:pt x="167817" y="151815"/>
                </a:lnTo>
                <a:lnTo>
                  <a:pt x="161289" y="154114"/>
                </a:lnTo>
                <a:lnTo>
                  <a:pt x="151229" y="157863"/>
                </a:lnTo>
                <a:lnTo>
                  <a:pt x="137929" y="161877"/>
                </a:lnTo>
                <a:lnTo>
                  <a:pt x="121622" y="165076"/>
                </a:lnTo>
                <a:lnTo>
                  <a:pt x="102539" y="166382"/>
                </a:lnTo>
                <a:lnTo>
                  <a:pt x="169456" y="166382"/>
                </a:lnTo>
                <a:lnTo>
                  <a:pt x="169456" y="151815"/>
                </a:lnTo>
                <a:close/>
              </a:path>
              <a:path w="169545" h="189865">
                <a:moveTo>
                  <a:pt x="156378" y="20955"/>
                </a:moveTo>
                <a:lnTo>
                  <a:pt x="100634" y="20955"/>
                </a:lnTo>
                <a:lnTo>
                  <a:pt x="112471" y="21690"/>
                </a:lnTo>
                <a:lnTo>
                  <a:pt x="122701" y="23768"/>
                </a:lnTo>
                <a:lnTo>
                  <a:pt x="131349" y="26998"/>
                </a:lnTo>
                <a:lnTo>
                  <a:pt x="138442" y="31191"/>
                </a:lnTo>
                <a:lnTo>
                  <a:pt x="132181" y="34251"/>
                </a:lnTo>
                <a:lnTo>
                  <a:pt x="127838" y="40132"/>
                </a:lnTo>
                <a:lnTo>
                  <a:pt x="127838" y="48044"/>
                </a:lnTo>
                <a:lnTo>
                  <a:pt x="129321" y="55626"/>
                </a:lnTo>
                <a:lnTo>
                  <a:pt x="133380" y="61337"/>
                </a:lnTo>
                <a:lnTo>
                  <a:pt x="139427" y="64939"/>
                </a:lnTo>
                <a:lnTo>
                  <a:pt x="146875" y="66192"/>
                </a:lnTo>
                <a:lnTo>
                  <a:pt x="154381" y="64931"/>
                </a:lnTo>
                <a:lnTo>
                  <a:pt x="160816" y="61274"/>
                </a:lnTo>
                <a:lnTo>
                  <a:pt x="165313" y="55412"/>
                </a:lnTo>
                <a:lnTo>
                  <a:pt x="167004" y="47536"/>
                </a:lnTo>
                <a:lnTo>
                  <a:pt x="163759" y="31161"/>
                </a:lnTo>
                <a:lnTo>
                  <a:pt x="156378" y="2095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9521266" y="6306879"/>
            <a:ext cx="116086" cy="138410"/>
          </a:xfrm>
          <a:custGeom>
            <a:avLst/>
            <a:gdLst/>
            <a:ahLst/>
            <a:cxnLst/>
            <a:rect l="l" t="t" r="r" b="b"/>
            <a:pathLst>
              <a:path w="165100" h="196850">
                <a:moveTo>
                  <a:pt x="139628" y="78968"/>
                </a:moveTo>
                <a:lnTo>
                  <a:pt x="89496" y="78968"/>
                </a:lnTo>
                <a:lnTo>
                  <a:pt x="101294" y="80884"/>
                </a:lnTo>
                <a:lnTo>
                  <a:pt x="109220" y="86250"/>
                </a:lnTo>
                <a:lnTo>
                  <a:pt x="113678" y="94490"/>
                </a:lnTo>
                <a:lnTo>
                  <a:pt x="115074" y="105029"/>
                </a:lnTo>
                <a:lnTo>
                  <a:pt x="115074" y="170459"/>
                </a:lnTo>
                <a:lnTo>
                  <a:pt x="117522" y="183593"/>
                </a:lnTo>
                <a:lnTo>
                  <a:pt x="123845" y="191549"/>
                </a:lnTo>
                <a:lnTo>
                  <a:pt x="132514" y="195478"/>
                </a:lnTo>
                <a:lnTo>
                  <a:pt x="141998" y="196532"/>
                </a:lnTo>
                <a:lnTo>
                  <a:pt x="152336" y="196532"/>
                </a:lnTo>
                <a:lnTo>
                  <a:pt x="164579" y="176085"/>
                </a:lnTo>
                <a:lnTo>
                  <a:pt x="146621" y="176085"/>
                </a:lnTo>
                <a:lnTo>
                  <a:pt x="143903" y="172504"/>
                </a:lnTo>
                <a:lnTo>
                  <a:pt x="143903" y="100939"/>
                </a:lnTo>
                <a:lnTo>
                  <a:pt x="140566" y="80370"/>
                </a:lnTo>
                <a:lnTo>
                  <a:pt x="139628" y="78968"/>
                </a:lnTo>
                <a:close/>
              </a:path>
              <a:path w="165100" h="196850">
                <a:moveTo>
                  <a:pt x="75082" y="175577"/>
                </a:moveTo>
                <a:lnTo>
                  <a:pt x="812" y="175577"/>
                </a:lnTo>
                <a:lnTo>
                  <a:pt x="0" y="176593"/>
                </a:lnTo>
                <a:lnTo>
                  <a:pt x="0" y="194233"/>
                </a:lnTo>
                <a:lnTo>
                  <a:pt x="1104" y="195249"/>
                </a:lnTo>
                <a:lnTo>
                  <a:pt x="74815" y="195249"/>
                </a:lnTo>
                <a:lnTo>
                  <a:pt x="75895" y="194233"/>
                </a:lnTo>
                <a:lnTo>
                  <a:pt x="75895" y="176593"/>
                </a:lnTo>
                <a:lnTo>
                  <a:pt x="75082" y="175577"/>
                </a:lnTo>
                <a:close/>
              </a:path>
              <a:path w="165100" h="196850">
                <a:moveTo>
                  <a:pt x="163499" y="174548"/>
                </a:moveTo>
                <a:lnTo>
                  <a:pt x="161315" y="174802"/>
                </a:lnTo>
                <a:lnTo>
                  <a:pt x="158318" y="175056"/>
                </a:lnTo>
                <a:lnTo>
                  <a:pt x="156959" y="176085"/>
                </a:lnTo>
                <a:lnTo>
                  <a:pt x="164579" y="176085"/>
                </a:lnTo>
                <a:lnTo>
                  <a:pt x="164579" y="174802"/>
                </a:lnTo>
                <a:lnTo>
                  <a:pt x="163499" y="174548"/>
                </a:lnTo>
                <a:close/>
              </a:path>
              <a:path w="165100" h="196850">
                <a:moveTo>
                  <a:pt x="51142" y="0"/>
                </a:moveTo>
                <a:lnTo>
                  <a:pt x="45974" y="0"/>
                </a:lnTo>
                <a:lnTo>
                  <a:pt x="6261" y="2286"/>
                </a:lnTo>
                <a:lnTo>
                  <a:pt x="2451" y="2552"/>
                </a:lnTo>
                <a:lnTo>
                  <a:pt x="1638" y="3060"/>
                </a:lnTo>
                <a:lnTo>
                  <a:pt x="1638" y="19672"/>
                </a:lnTo>
                <a:lnTo>
                  <a:pt x="2184" y="21717"/>
                </a:lnTo>
                <a:lnTo>
                  <a:pt x="6261" y="21971"/>
                </a:lnTo>
                <a:lnTo>
                  <a:pt x="15519" y="22225"/>
                </a:lnTo>
                <a:lnTo>
                  <a:pt x="20942" y="22479"/>
                </a:lnTo>
                <a:lnTo>
                  <a:pt x="23126" y="24269"/>
                </a:lnTo>
                <a:lnTo>
                  <a:pt x="23672" y="29641"/>
                </a:lnTo>
                <a:lnTo>
                  <a:pt x="23672" y="166624"/>
                </a:lnTo>
                <a:lnTo>
                  <a:pt x="23126" y="174294"/>
                </a:lnTo>
                <a:lnTo>
                  <a:pt x="19596" y="175577"/>
                </a:lnTo>
                <a:lnTo>
                  <a:pt x="56045" y="175577"/>
                </a:lnTo>
                <a:lnTo>
                  <a:pt x="52768" y="174294"/>
                </a:lnTo>
                <a:lnTo>
                  <a:pt x="52501" y="166624"/>
                </a:lnTo>
                <a:lnTo>
                  <a:pt x="52501" y="131356"/>
                </a:lnTo>
                <a:lnTo>
                  <a:pt x="55108" y="109154"/>
                </a:lnTo>
                <a:lnTo>
                  <a:pt x="62126" y="92703"/>
                </a:lnTo>
                <a:lnTo>
                  <a:pt x="73581" y="82482"/>
                </a:lnTo>
                <a:lnTo>
                  <a:pt x="88346" y="79222"/>
                </a:lnTo>
                <a:lnTo>
                  <a:pt x="52501" y="79222"/>
                </a:lnTo>
                <a:lnTo>
                  <a:pt x="52501" y="2032"/>
                </a:lnTo>
                <a:lnTo>
                  <a:pt x="51142" y="0"/>
                </a:lnTo>
                <a:close/>
              </a:path>
              <a:path w="165100" h="196850">
                <a:moveTo>
                  <a:pt x="99288" y="56222"/>
                </a:moveTo>
                <a:lnTo>
                  <a:pt x="84441" y="57587"/>
                </a:lnTo>
                <a:lnTo>
                  <a:pt x="71304" y="61779"/>
                </a:lnTo>
                <a:lnTo>
                  <a:pt x="60462" y="68942"/>
                </a:lnTo>
                <a:lnTo>
                  <a:pt x="52501" y="79222"/>
                </a:lnTo>
                <a:lnTo>
                  <a:pt x="88346" y="79222"/>
                </a:lnTo>
                <a:lnTo>
                  <a:pt x="89496" y="78968"/>
                </a:lnTo>
                <a:lnTo>
                  <a:pt x="139628" y="78968"/>
                </a:lnTo>
                <a:lnTo>
                  <a:pt x="131287" y="66508"/>
                </a:lnTo>
                <a:lnTo>
                  <a:pt x="117162" y="58682"/>
                </a:lnTo>
                <a:lnTo>
                  <a:pt x="99288" y="56222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9645232" y="6348205"/>
            <a:ext cx="53578" cy="95994"/>
          </a:xfrm>
          <a:custGeom>
            <a:avLst/>
            <a:gdLst/>
            <a:ahLst/>
            <a:cxnLst/>
            <a:rect l="l" t="t" r="r" b="b"/>
            <a:pathLst>
              <a:path w="76200" h="136525">
                <a:moveTo>
                  <a:pt x="75082" y="116801"/>
                </a:moveTo>
                <a:lnTo>
                  <a:pt x="546" y="116801"/>
                </a:lnTo>
                <a:lnTo>
                  <a:pt x="0" y="117817"/>
                </a:lnTo>
                <a:lnTo>
                  <a:pt x="0" y="135458"/>
                </a:lnTo>
                <a:lnTo>
                  <a:pt x="1092" y="136474"/>
                </a:lnTo>
                <a:lnTo>
                  <a:pt x="74523" y="136474"/>
                </a:lnTo>
                <a:lnTo>
                  <a:pt x="75895" y="135458"/>
                </a:lnTo>
                <a:lnTo>
                  <a:pt x="75895" y="117817"/>
                </a:lnTo>
                <a:lnTo>
                  <a:pt x="75082" y="116801"/>
                </a:lnTo>
                <a:close/>
              </a:path>
              <a:path w="76200" h="136525">
                <a:moveTo>
                  <a:pt x="50863" y="0"/>
                </a:moveTo>
                <a:lnTo>
                  <a:pt x="45973" y="0"/>
                </a:lnTo>
                <a:lnTo>
                  <a:pt x="2451" y="2552"/>
                </a:lnTo>
                <a:lnTo>
                  <a:pt x="1358" y="3060"/>
                </a:lnTo>
                <a:lnTo>
                  <a:pt x="1358" y="19672"/>
                </a:lnTo>
                <a:lnTo>
                  <a:pt x="1904" y="21729"/>
                </a:lnTo>
                <a:lnTo>
                  <a:pt x="6261" y="21983"/>
                </a:lnTo>
                <a:lnTo>
                  <a:pt x="15506" y="22237"/>
                </a:lnTo>
                <a:lnTo>
                  <a:pt x="20942" y="22491"/>
                </a:lnTo>
                <a:lnTo>
                  <a:pt x="23126" y="24282"/>
                </a:lnTo>
                <a:lnTo>
                  <a:pt x="23393" y="29654"/>
                </a:lnTo>
                <a:lnTo>
                  <a:pt x="23393" y="115265"/>
                </a:lnTo>
                <a:lnTo>
                  <a:pt x="20408" y="116801"/>
                </a:lnTo>
                <a:lnTo>
                  <a:pt x="55232" y="116801"/>
                </a:lnTo>
                <a:lnTo>
                  <a:pt x="52235" y="115265"/>
                </a:lnTo>
                <a:lnTo>
                  <a:pt x="52235" y="2044"/>
                </a:lnTo>
                <a:lnTo>
                  <a:pt x="50863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9704142" y="6307050"/>
            <a:ext cx="53578" cy="137517"/>
          </a:xfrm>
          <a:custGeom>
            <a:avLst/>
            <a:gdLst/>
            <a:ahLst/>
            <a:cxnLst/>
            <a:rect l="l" t="t" r="r" b="b"/>
            <a:pathLst>
              <a:path w="76200" h="195579">
                <a:moveTo>
                  <a:pt x="75082" y="175336"/>
                </a:moveTo>
                <a:lnTo>
                  <a:pt x="825" y="175336"/>
                </a:lnTo>
                <a:lnTo>
                  <a:pt x="0" y="176352"/>
                </a:lnTo>
                <a:lnTo>
                  <a:pt x="0" y="193979"/>
                </a:lnTo>
                <a:lnTo>
                  <a:pt x="1104" y="195008"/>
                </a:lnTo>
                <a:lnTo>
                  <a:pt x="74815" y="195008"/>
                </a:lnTo>
                <a:lnTo>
                  <a:pt x="75907" y="193979"/>
                </a:lnTo>
                <a:lnTo>
                  <a:pt x="75907" y="176352"/>
                </a:lnTo>
                <a:lnTo>
                  <a:pt x="75082" y="175336"/>
                </a:lnTo>
                <a:close/>
              </a:path>
              <a:path w="76200" h="195579">
                <a:moveTo>
                  <a:pt x="51142" y="0"/>
                </a:moveTo>
                <a:lnTo>
                  <a:pt x="45973" y="0"/>
                </a:lnTo>
                <a:lnTo>
                  <a:pt x="6273" y="2044"/>
                </a:lnTo>
                <a:lnTo>
                  <a:pt x="2451" y="2311"/>
                </a:lnTo>
                <a:lnTo>
                  <a:pt x="1638" y="2819"/>
                </a:lnTo>
                <a:lnTo>
                  <a:pt x="1638" y="19684"/>
                </a:lnTo>
                <a:lnTo>
                  <a:pt x="2184" y="21729"/>
                </a:lnTo>
                <a:lnTo>
                  <a:pt x="6273" y="21983"/>
                </a:lnTo>
                <a:lnTo>
                  <a:pt x="15519" y="21983"/>
                </a:lnTo>
                <a:lnTo>
                  <a:pt x="21501" y="22237"/>
                </a:lnTo>
                <a:lnTo>
                  <a:pt x="23685" y="24536"/>
                </a:lnTo>
                <a:lnTo>
                  <a:pt x="23685" y="173786"/>
                </a:lnTo>
                <a:lnTo>
                  <a:pt x="20408" y="175336"/>
                </a:lnTo>
                <a:lnTo>
                  <a:pt x="55511" y="175336"/>
                </a:lnTo>
                <a:lnTo>
                  <a:pt x="52514" y="173786"/>
                </a:lnTo>
                <a:lnTo>
                  <a:pt x="52514" y="2044"/>
                </a:lnTo>
                <a:lnTo>
                  <a:pt x="51142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9767457" y="6307050"/>
            <a:ext cx="105817" cy="139750"/>
          </a:xfrm>
          <a:custGeom>
            <a:avLst/>
            <a:gdLst/>
            <a:ahLst/>
            <a:cxnLst/>
            <a:rect l="l" t="t" r="r" b="b"/>
            <a:pathLst>
              <a:path w="150495" h="198754">
                <a:moveTo>
                  <a:pt x="65024" y="56489"/>
                </a:moveTo>
                <a:lnTo>
                  <a:pt x="37536" y="61740"/>
                </a:lnTo>
                <a:lnTo>
                  <a:pt x="17110" y="76839"/>
                </a:lnTo>
                <a:lnTo>
                  <a:pt x="4384" y="100804"/>
                </a:lnTo>
                <a:lnTo>
                  <a:pt x="0" y="132651"/>
                </a:lnTo>
                <a:lnTo>
                  <a:pt x="4186" y="162645"/>
                </a:lnTo>
                <a:lnTo>
                  <a:pt x="15924" y="183027"/>
                </a:lnTo>
                <a:lnTo>
                  <a:pt x="33984" y="194639"/>
                </a:lnTo>
                <a:lnTo>
                  <a:pt x="57137" y="198323"/>
                </a:lnTo>
                <a:lnTo>
                  <a:pt x="69759" y="197190"/>
                </a:lnTo>
                <a:lnTo>
                  <a:pt x="81618" y="193471"/>
                </a:lnTo>
                <a:lnTo>
                  <a:pt x="92250" y="186686"/>
                </a:lnTo>
                <a:lnTo>
                  <a:pt x="100534" y="177114"/>
                </a:lnTo>
                <a:lnTo>
                  <a:pt x="62852" y="177114"/>
                </a:lnTo>
                <a:lnTo>
                  <a:pt x="47721" y="173712"/>
                </a:lnTo>
                <a:lnTo>
                  <a:pt x="37515" y="164274"/>
                </a:lnTo>
                <a:lnTo>
                  <a:pt x="31748" y="149950"/>
                </a:lnTo>
                <a:lnTo>
                  <a:pt x="29933" y="131889"/>
                </a:lnTo>
                <a:lnTo>
                  <a:pt x="32174" y="111058"/>
                </a:lnTo>
                <a:lnTo>
                  <a:pt x="39287" y="93895"/>
                </a:lnTo>
                <a:lnTo>
                  <a:pt x="51858" y="82245"/>
                </a:lnTo>
                <a:lnTo>
                  <a:pt x="70472" y="77952"/>
                </a:lnTo>
                <a:lnTo>
                  <a:pt x="129755" y="77952"/>
                </a:lnTo>
                <a:lnTo>
                  <a:pt x="129755" y="66967"/>
                </a:lnTo>
                <a:lnTo>
                  <a:pt x="100926" y="66967"/>
                </a:lnTo>
                <a:lnTo>
                  <a:pt x="93522" y="62849"/>
                </a:lnTo>
                <a:lnTo>
                  <a:pt x="85323" y="59523"/>
                </a:lnTo>
                <a:lnTo>
                  <a:pt x="75950" y="57299"/>
                </a:lnTo>
                <a:lnTo>
                  <a:pt x="65024" y="56489"/>
                </a:lnTo>
                <a:close/>
              </a:path>
              <a:path w="150495" h="198754">
                <a:moveTo>
                  <a:pt x="150431" y="176352"/>
                </a:moveTo>
                <a:lnTo>
                  <a:pt x="101193" y="176352"/>
                </a:lnTo>
                <a:lnTo>
                  <a:pt x="104787" y="186368"/>
                </a:lnTo>
                <a:lnTo>
                  <a:pt x="111161" y="192455"/>
                </a:lnTo>
                <a:lnTo>
                  <a:pt x="119219" y="195476"/>
                </a:lnTo>
                <a:lnTo>
                  <a:pt x="127863" y="196291"/>
                </a:lnTo>
                <a:lnTo>
                  <a:pt x="138188" y="196291"/>
                </a:lnTo>
                <a:lnTo>
                  <a:pt x="142265" y="195516"/>
                </a:lnTo>
                <a:lnTo>
                  <a:pt x="149885" y="192963"/>
                </a:lnTo>
                <a:lnTo>
                  <a:pt x="150431" y="190919"/>
                </a:lnTo>
                <a:lnTo>
                  <a:pt x="150431" y="176352"/>
                </a:lnTo>
                <a:close/>
              </a:path>
              <a:path w="150495" h="198754">
                <a:moveTo>
                  <a:pt x="129755" y="77952"/>
                </a:moveTo>
                <a:lnTo>
                  <a:pt x="70472" y="77952"/>
                </a:lnTo>
                <a:lnTo>
                  <a:pt x="79511" y="78715"/>
                </a:lnTo>
                <a:lnTo>
                  <a:pt x="87942" y="80795"/>
                </a:lnTo>
                <a:lnTo>
                  <a:pt x="95252" y="83883"/>
                </a:lnTo>
                <a:lnTo>
                  <a:pt x="100926" y="87668"/>
                </a:lnTo>
                <a:lnTo>
                  <a:pt x="100926" y="128562"/>
                </a:lnTo>
                <a:lnTo>
                  <a:pt x="97006" y="149301"/>
                </a:lnTo>
                <a:lnTo>
                  <a:pt x="89338" y="164530"/>
                </a:lnTo>
                <a:lnTo>
                  <a:pt x="77945" y="173912"/>
                </a:lnTo>
                <a:lnTo>
                  <a:pt x="62852" y="177114"/>
                </a:lnTo>
                <a:lnTo>
                  <a:pt x="100534" y="177114"/>
                </a:lnTo>
                <a:lnTo>
                  <a:pt x="101193" y="176352"/>
                </a:lnTo>
                <a:lnTo>
                  <a:pt x="150431" y="176352"/>
                </a:lnTo>
                <a:lnTo>
                  <a:pt x="150431" y="175844"/>
                </a:lnTo>
                <a:lnTo>
                  <a:pt x="132753" y="175844"/>
                </a:lnTo>
                <a:lnTo>
                  <a:pt x="130035" y="172770"/>
                </a:lnTo>
                <a:lnTo>
                  <a:pt x="129755" y="166382"/>
                </a:lnTo>
                <a:lnTo>
                  <a:pt x="129755" y="77952"/>
                </a:lnTo>
                <a:close/>
              </a:path>
              <a:path w="150495" h="198754">
                <a:moveTo>
                  <a:pt x="149352" y="174307"/>
                </a:moveTo>
                <a:lnTo>
                  <a:pt x="147167" y="174561"/>
                </a:lnTo>
                <a:lnTo>
                  <a:pt x="144183" y="174815"/>
                </a:lnTo>
                <a:lnTo>
                  <a:pt x="142824" y="175844"/>
                </a:lnTo>
                <a:lnTo>
                  <a:pt x="150431" y="175844"/>
                </a:lnTo>
                <a:lnTo>
                  <a:pt x="150431" y="174561"/>
                </a:lnTo>
                <a:lnTo>
                  <a:pt x="149352" y="174307"/>
                </a:lnTo>
                <a:close/>
              </a:path>
              <a:path w="150495" h="198754">
                <a:moveTo>
                  <a:pt x="128130" y="0"/>
                </a:moveTo>
                <a:lnTo>
                  <a:pt x="123240" y="0"/>
                </a:lnTo>
                <a:lnTo>
                  <a:pt x="83515" y="2044"/>
                </a:lnTo>
                <a:lnTo>
                  <a:pt x="79717" y="2311"/>
                </a:lnTo>
                <a:lnTo>
                  <a:pt x="78905" y="2819"/>
                </a:lnTo>
                <a:lnTo>
                  <a:pt x="78905" y="19685"/>
                </a:lnTo>
                <a:lnTo>
                  <a:pt x="79438" y="21729"/>
                </a:lnTo>
                <a:lnTo>
                  <a:pt x="83515" y="21983"/>
                </a:lnTo>
                <a:lnTo>
                  <a:pt x="92760" y="21983"/>
                </a:lnTo>
                <a:lnTo>
                  <a:pt x="98755" y="22237"/>
                </a:lnTo>
                <a:lnTo>
                  <a:pt x="100926" y="24536"/>
                </a:lnTo>
                <a:lnTo>
                  <a:pt x="100926" y="66967"/>
                </a:lnTo>
                <a:lnTo>
                  <a:pt x="129755" y="66967"/>
                </a:lnTo>
                <a:lnTo>
                  <a:pt x="129755" y="2044"/>
                </a:lnTo>
                <a:lnTo>
                  <a:pt x="128130" y="0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9905363" y="6312801"/>
            <a:ext cx="334012" cy="136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object 9"/>
          <p:cNvSpPr/>
          <p:nvPr/>
        </p:nvSpPr>
        <p:spPr>
          <a:xfrm>
            <a:off x="9069586" y="6245914"/>
            <a:ext cx="273391" cy="256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0" name="object 10"/>
          <p:cNvSpPr/>
          <p:nvPr/>
        </p:nvSpPr>
        <p:spPr>
          <a:xfrm>
            <a:off x="9646067" y="6296100"/>
            <a:ext cx="45988" cy="45988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562" y="0"/>
                </a:moveTo>
                <a:lnTo>
                  <a:pt x="0" y="32575"/>
                </a:lnTo>
                <a:lnTo>
                  <a:pt x="32562" y="65138"/>
                </a:lnTo>
                <a:lnTo>
                  <a:pt x="65138" y="32575"/>
                </a:lnTo>
                <a:lnTo>
                  <a:pt x="32562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1" name="object 11"/>
          <p:cNvSpPr/>
          <p:nvPr/>
        </p:nvSpPr>
        <p:spPr>
          <a:xfrm>
            <a:off x="1738330" y="6454155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74" y="287185"/>
                </a:moveTo>
                <a:lnTo>
                  <a:pt x="0" y="287185"/>
                </a:lnTo>
                <a:lnTo>
                  <a:pt x="0" y="0"/>
                </a:lnTo>
                <a:lnTo>
                  <a:pt x="304774" y="0"/>
                </a:lnTo>
                <a:lnTo>
                  <a:pt x="304774" y="287185"/>
                </a:lnTo>
                <a:close/>
              </a:path>
            </a:pathLst>
          </a:custGeom>
          <a:solidFill>
            <a:srgbClr val="407D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2" name="object 12"/>
          <p:cNvSpPr/>
          <p:nvPr/>
        </p:nvSpPr>
        <p:spPr>
          <a:xfrm>
            <a:off x="1524000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85"/>
                </a:moveTo>
                <a:lnTo>
                  <a:pt x="304825" y="287185"/>
                </a:lnTo>
                <a:lnTo>
                  <a:pt x="304825" y="0"/>
                </a:lnTo>
                <a:lnTo>
                  <a:pt x="0" y="0"/>
                </a:lnTo>
                <a:lnTo>
                  <a:pt x="0" y="287185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13"/>
          <p:cNvSpPr/>
          <p:nvPr/>
        </p:nvSpPr>
        <p:spPr>
          <a:xfrm>
            <a:off x="1952625" y="64541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85"/>
                </a:lnTo>
                <a:lnTo>
                  <a:pt x="0" y="287185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4" name="object 14"/>
          <p:cNvSpPr/>
          <p:nvPr/>
        </p:nvSpPr>
        <p:spPr>
          <a:xfrm>
            <a:off x="1738330" y="6252291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0"/>
                </a:moveTo>
                <a:lnTo>
                  <a:pt x="304774" y="0"/>
                </a:lnTo>
                <a:lnTo>
                  <a:pt x="304774" y="287108"/>
                </a:lnTo>
                <a:lnTo>
                  <a:pt x="0" y="287108"/>
                </a:lnTo>
                <a:lnTo>
                  <a:pt x="0" y="0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" name="object 15"/>
          <p:cNvSpPr/>
          <p:nvPr/>
        </p:nvSpPr>
        <p:spPr>
          <a:xfrm>
            <a:off x="1524000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5" h="287654">
                <a:moveTo>
                  <a:pt x="0" y="287197"/>
                </a:moveTo>
                <a:lnTo>
                  <a:pt x="304825" y="287197"/>
                </a:lnTo>
                <a:lnTo>
                  <a:pt x="304825" y="0"/>
                </a:lnTo>
                <a:lnTo>
                  <a:pt x="0" y="0"/>
                </a:lnTo>
                <a:lnTo>
                  <a:pt x="0" y="287197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6" name="object 16"/>
          <p:cNvSpPr/>
          <p:nvPr/>
        </p:nvSpPr>
        <p:spPr>
          <a:xfrm>
            <a:off x="1952625" y="6050355"/>
            <a:ext cx="214759" cy="202257"/>
          </a:xfrm>
          <a:custGeom>
            <a:avLst/>
            <a:gdLst/>
            <a:ahLst/>
            <a:cxnLst/>
            <a:rect l="l" t="t" r="r" b="b"/>
            <a:pathLst>
              <a:path w="305434" h="287654">
                <a:moveTo>
                  <a:pt x="0" y="0"/>
                </a:moveTo>
                <a:lnTo>
                  <a:pt x="304825" y="0"/>
                </a:lnTo>
                <a:lnTo>
                  <a:pt x="304825" y="287197"/>
                </a:lnTo>
                <a:lnTo>
                  <a:pt x="0" y="287197"/>
                </a:lnTo>
                <a:lnTo>
                  <a:pt x="0" y="0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7" name="object 17"/>
          <p:cNvSpPr/>
          <p:nvPr/>
        </p:nvSpPr>
        <p:spPr>
          <a:xfrm>
            <a:off x="2166964" y="62522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304761" y="287108"/>
                </a:moveTo>
                <a:lnTo>
                  <a:pt x="0" y="287108"/>
                </a:lnTo>
                <a:lnTo>
                  <a:pt x="0" y="0"/>
                </a:lnTo>
                <a:lnTo>
                  <a:pt x="304761" y="0"/>
                </a:lnTo>
                <a:lnTo>
                  <a:pt x="304761" y="287108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8" name="object 18"/>
          <p:cNvSpPr/>
          <p:nvPr/>
        </p:nvSpPr>
        <p:spPr>
          <a:xfrm>
            <a:off x="2166972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21"/>
                </a:moveTo>
                <a:lnTo>
                  <a:pt x="304761" y="287121"/>
                </a:lnTo>
                <a:lnTo>
                  <a:pt x="304761" y="0"/>
                </a:lnTo>
                <a:lnTo>
                  <a:pt x="0" y="0"/>
                </a:lnTo>
                <a:lnTo>
                  <a:pt x="0" y="287121"/>
                </a:lnTo>
                <a:close/>
              </a:path>
            </a:pathLst>
          </a:custGeom>
          <a:solidFill>
            <a:srgbClr val="F2B53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9" name="object 19"/>
          <p:cNvSpPr/>
          <p:nvPr/>
        </p:nvSpPr>
        <p:spPr>
          <a:xfrm>
            <a:off x="1738330" y="6656082"/>
            <a:ext cx="214313" cy="202257"/>
          </a:xfrm>
          <a:custGeom>
            <a:avLst/>
            <a:gdLst/>
            <a:ahLst/>
            <a:cxnLst/>
            <a:rect l="l" t="t" r="r" b="b"/>
            <a:pathLst>
              <a:path w="304800" h="287654">
                <a:moveTo>
                  <a:pt x="0" y="287172"/>
                </a:moveTo>
                <a:lnTo>
                  <a:pt x="304774" y="287172"/>
                </a:lnTo>
                <a:lnTo>
                  <a:pt x="304774" y="0"/>
                </a:lnTo>
                <a:lnTo>
                  <a:pt x="0" y="0"/>
                </a:lnTo>
                <a:lnTo>
                  <a:pt x="0" y="287172"/>
                </a:lnTo>
                <a:close/>
              </a:path>
            </a:pathLst>
          </a:custGeom>
          <a:solidFill>
            <a:srgbClr val="63CCC9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0" name="object 20"/>
          <p:cNvSpPr/>
          <p:nvPr/>
        </p:nvSpPr>
        <p:spPr>
          <a:xfrm>
            <a:off x="9572287" y="6502797"/>
            <a:ext cx="660761" cy="69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pic>
        <p:nvPicPr>
          <p:cNvPr id="21" name="Obraz 20" descr="Obraz zawierający stół&#10;&#10;Opis wygenerowany automatycznie">
            <a:extLst>
              <a:ext uri="{FF2B5EF4-FFF2-40B4-BE49-F238E27FC236}">
                <a16:creationId xmlns="" xmlns:a16="http://schemas.microsoft.com/office/drawing/2014/main" id="{7F16CF75-F77E-2B40-BCD8-781727116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515912"/>
            <a:ext cx="10744200" cy="4927600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="" xmlns:a16="http://schemas.microsoft.com/office/drawing/2014/main" id="{CF6A13EB-77B1-794D-AD07-7228FC8B878A}"/>
              </a:ext>
            </a:extLst>
          </p:cNvPr>
          <p:cNvSpPr txBox="1"/>
          <p:nvPr/>
        </p:nvSpPr>
        <p:spPr>
          <a:xfrm>
            <a:off x="4365171" y="5500474"/>
            <a:ext cx="3461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*</a:t>
            </a:r>
            <a:r>
              <a:rPr lang="pl-PL" dirty="0" err="1"/>
              <a:t>may</a:t>
            </a:r>
            <a:r>
              <a:rPr lang="pl-PL" dirty="0"/>
              <a:t> </a:t>
            </a:r>
            <a:r>
              <a:rPr lang="pl-PL" dirty="0" err="1"/>
              <a:t>need</a:t>
            </a:r>
            <a:r>
              <a:rPr lang="pl-PL" dirty="0"/>
              <a:t> </a:t>
            </a:r>
            <a:r>
              <a:rPr lang="pl-PL" dirty="0" err="1"/>
              <a:t>supervision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9748498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334</Words>
  <Application>Microsoft Office PowerPoint</Application>
  <PresentationFormat>Произвольный</PresentationFormat>
  <Paragraphs>53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Motyw pakietu Office</vt:lpstr>
      <vt:lpstr>European Training Requirements in Paediatrics</vt:lpstr>
      <vt:lpstr>Презентация PowerPoint</vt:lpstr>
      <vt:lpstr>European medical specialty training is governed by the EU Directive 2005/36/EC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Knowledge, skills and competencies</vt:lpstr>
      <vt:lpstr>Normal and abnormal growth</vt:lpstr>
      <vt:lpstr>Normal and abnormal growth</vt:lpstr>
      <vt:lpstr>Research</vt:lpstr>
      <vt:lpstr>Safeguarding</vt:lpstr>
      <vt:lpstr>Assessments</vt:lpstr>
      <vt:lpstr>After common trunk</vt:lpstr>
      <vt:lpstr>To be neonatologist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Training Requirements in Paediatrics</dc:title>
  <dc:creator>Przemko Kwinta</dc:creator>
  <cp:lastModifiedBy>user</cp:lastModifiedBy>
  <cp:revision>9</cp:revision>
  <dcterms:created xsi:type="dcterms:W3CDTF">2021-10-09T15:52:58Z</dcterms:created>
  <dcterms:modified xsi:type="dcterms:W3CDTF">2021-10-14T05:12:02Z</dcterms:modified>
</cp:coreProperties>
</file>