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60" r:id="rId4"/>
    <p:sldId id="276" r:id="rId5"/>
    <p:sldId id="258" r:id="rId6"/>
    <p:sldId id="259" r:id="rId7"/>
    <p:sldId id="279" r:id="rId8"/>
    <p:sldId id="261" r:id="rId9"/>
    <p:sldId id="262" r:id="rId10"/>
    <p:sldId id="264" r:id="rId11"/>
    <p:sldId id="280" r:id="rId12"/>
    <p:sldId id="275" r:id="rId13"/>
    <p:sldId id="266" r:id="rId14"/>
    <p:sldId id="268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6" autoAdjust="0"/>
  </p:normalViewPr>
  <p:slideViewPr>
    <p:cSldViewPr snapToGrid="0">
      <p:cViewPr>
        <p:scale>
          <a:sx n="66" d="100"/>
          <a:sy n="66" d="100"/>
        </p:scale>
        <p:origin x="-1330" y="-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4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24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827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599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14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33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3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9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0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0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1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2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2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E22E-A884-4CA3-9BCD-306B024D5403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4A7A59C-1884-4DF7-8B99-719215A9F3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1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1227" y="-279400"/>
            <a:ext cx="9144000" cy="298873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-19 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z-Cyrl-U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ПСИХОЭМОЦИОНАЛЬНЫЕ ФАКТОРЫ </a:t>
            </a:r>
            <a:br>
              <a:rPr lang="uz-Cyrl-U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Атаева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Машхура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Аброровна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заведующая кафедрой общественного здоровья и организации здравоохранения Бухарского государственного медицинского института имени Абу Али Ибн Сино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294" y="2971800"/>
            <a:ext cx="6686559" cy="3592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456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951" y="108954"/>
            <a:ext cx="9981127" cy="2564797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Страх, который был вызван тяжелым течением заболевания, высокой смертностью, ограничительными мерами, юридическими наказаниями, недоверием к чиновникам, не справившимися с ситуацией и переполненные недостоверной информацией медиа-пространства - все это отрицательно сказывалось на психическом состояние людей. Страх перед неизведанным и недостаток знаний, как правило, компенсируется появлением слухов, домыслов, ложных новостей и теорий заговора, что в современном мире уже начали называть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дезинфодемией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эпохе интернета и социальных сетей информация стала распространяться гораздо быстрее чем сам вирус.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1" y="2790000"/>
            <a:ext cx="5769735" cy="3739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49" y="2770983"/>
            <a:ext cx="4005329" cy="375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0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929" y="347241"/>
            <a:ext cx="11007523" cy="9259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Меры смягчения социальных последствий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карантина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5364" y="1492984"/>
            <a:ext cx="10258687" cy="4711045"/>
          </a:xfrm>
        </p:spPr>
        <p:txBody>
          <a:bodyPr>
            <a:noAutofit/>
          </a:bodyPr>
          <a:lstStyle/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продолжительность	карантина	как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можно меньше</a:t>
            </a:r>
          </a:p>
          <a:p>
            <a:pPr marL="342900" indent="-342900" algn="just"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Предоставление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населению	максимально	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возможного объема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информации об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эпидемии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Обеспечить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адекватное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снабжение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Максимально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обеспечить досуг и коммуникацию для лиц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карантине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  Обеспечить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нужды медицинских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работников</a:t>
            </a:r>
          </a:p>
          <a:p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03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457" y="632576"/>
            <a:ext cx="8911687" cy="5514223"/>
          </a:xfrm>
        </p:spPr>
        <p:txBody>
          <a:bodyPr>
            <a:normAutofit/>
          </a:bodyPr>
          <a:lstStyle/>
          <a:p>
            <a:pPr algn="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«Существует только одна форма инфекции, которая распространяется быстрее, чем вирус. И это — страх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Дэн Браун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99" y="2638976"/>
            <a:ext cx="6383569" cy="4125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3427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14" y="0"/>
            <a:ext cx="5919554" cy="3373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3484018"/>
            <a:ext cx="5919989" cy="337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14" y="3373982"/>
            <a:ext cx="4674597" cy="348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968" y="0"/>
            <a:ext cx="4675032" cy="337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5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94" y="0"/>
            <a:ext cx="5999199" cy="339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592" y="0"/>
            <a:ext cx="452853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93" y="3459707"/>
            <a:ext cx="5999199" cy="339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00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0" y="496862"/>
            <a:ext cx="9887091" cy="619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5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4" descr="525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8" y="163514"/>
            <a:ext cx="5664199" cy="398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387521769_hiva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5" y="3234267"/>
            <a:ext cx="5125108" cy="312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548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191" y="607177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Б У Д Ь Т Е   З Д О Р О В Ы,</a:t>
            </a:r>
            <a:endParaRPr lang="ru-RU" sz="54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Ж И В И Т Е   Д О Л Г О</a:t>
            </a:r>
            <a:r>
              <a:rPr lang="ru-RU" sz="5400" i="1" dirty="0">
                <a:solidFill>
                  <a:srgbClr val="FF0000"/>
                </a:solidFill>
              </a:rPr>
              <a:t>!!!</a:t>
            </a:r>
          </a:p>
          <a:p>
            <a:pPr marL="0" indent="0">
              <a:buNone/>
            </a:pP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encrypted-tbn3.gstatic.com/images?q=tbn:ANd9GcQdUxgv9jxe98HFhzzh8nQNgQ7VaeabWuazsq7O0IxHk6AvHs2bd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19" y="3116273"/>
            <a:ext cx="3860781" cy="287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14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731640"/>
              </p:ext>
            </p:extLst>
          </p:nvPr>
        </p:nvGraphicFramePr>
        <p:xfrm>
          <a:off x="0" y="-152400"/>
          <a:ext cx="12192000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Слайд" r:id="rId3" imgW="4570541" imgH="3427323" progId="PowerPoint.Slide.8">
                  <p:embed/>
                </p:oleObj>
              </mc:Choice>
              <mc:Fallback>
                <p:oleObj name="Слайд" r:id="rId3" imgW="4570541" imgH="3427323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52400"/>
                        <a:ext cx="12192000" cy="701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611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4407" y="624110"/>
            <a:ext cx="9740206" cy="128089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показало, что такие меры как карантин и изоляция до сих пор более чем актуальны, так как человечество уже на протяжении 20 лет сталкивается с новыми смертельными инфекционными агентами, против которых бессильны другие методы борьбы.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8" y="2724024"/>
            <a:ext cx="5447762" cy="3651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16" y="2724024"/>
            <a:ext cx="4137898" cy="3651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770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48" y="250623"/>
            <a:ext cx="9534144" cy="128089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и изоляция - это две меры, которые можно использовать для предотвращения или сведения к минимуму воздействия вспышек инфекционных заболеваний. Другими словами, это профилактика путем предотвращения контакта с людьми, которые инфицированы или могут быть инфицированы возбудителем заболевания.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8" y="2781837"/>
            <a:ext cx="4584877" cy="3825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13" y="2781837"/>
            <a:ext cx="4829579" cy="384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56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480302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Изоляция - отделяет больных людей от здоровых.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Карантин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отделяет и ограничивает передвижение людей, которые подвергались контакту с инфекцией, чтобы понять, будет ли развиваться у них заболевание.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7" y="2439277"/>
            <a:ext cx="4109016" cy="297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66" y="2439278"/>
            <a:ext cx="4202626" cy="2632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78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(SARS-Cov2), вызывающий развитие тяжелой вирусной пневмонии появился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2019 года. ВОЗ - назвала ее “COVID-19” и в последствии объявила в мире пандемию этого заболевания 11 марта 2020 года.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388584"/>
            <a:ext cx="8911687" cy="439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28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8531" y="254643"/>
            <a:ext cx="8911687" cy="165142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 был первой страной, которое ввело карантин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года, а затем и по всей стране. Китайские специалисты в области общественного здравоохранения первыми поняли, что болезнь вряд ли будет контролироваться без строгих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ограничительных мероприятий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31" y="2144331"/>
            <a:ext cx="8911687" cy="454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54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068" y="266218"/>
            <a:ext cx="11748304" cy="6342926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Особенностью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нынешней пандемии COVID-19 является то, что она влияет не только на физическое здоровье, но и на психическое благополучие населения. Несмотря на то, что слова «беспокойство», «страх» и «стресс» периодически звучат в СМИ, это не воспринимается как что-то специфическое. Однако, с психологической точки зрения, нынешняя ситуация является совершенно новым источником стресса для общества. Многие сравнивают пандемию со стихийным бедствием или войной, но в подобных обстоятельствах угрозу легко узнать, тогда как при пандемии «угроза» может исходить от человека, который просто стоит рядом. С ростом числа пострадавших, в стране ежедневно сообщается о новых выявленных случаях, что ведет к распространению паники и беспокойства в связи с неизвестным заболеванием.</a:t>
            </a:r>
          </a:p>
        </p:txBody>
      </p:sp>
    </p:spTree>
    <p:extLst>
      <p:ext uri="{BB962C8B-B14F-4D97-AF65-F5344CB8AC3E}">
        <p14:creationId xmlns:p14="http://schemas.microsoft.com/office/powerpoint/2010/main" val="459325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8952" y="0"/>
            <a:ext cx="9482629" cy="209925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факторам риска развития психических расстройств разной степени выраженности у медицинских работников относится длинный рабочий день, высокий риск заражения инфекцией, нехватка средств защиты, одиночество, разлука с семьей и физическая усталость.  Были сообщения о том, что ограничение свободы вызывало эпизоды коллективной истерии, ведущей медицинский персонал к отчаянным мерам.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53" y="2419039"/>
            <a:ext cx="4803820" cy="443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3" y="2419038"/>
            <a:ext cx="4678808" cy="443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012" y="96076"/>
            <a:ext cx="10161430" cy="128089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был проведен опрос среди населения в начале пандемии, когда было зарегистрировано всего 5 случаев заражения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Анкетирование показало, что 37% респондентов были действительно обеспокоены распространением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стране, 54% не было уверено, что государство сможет его контролировать. Повторный опрос через несколько дней, показал, что 66% опрошенных считали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реальной угрозой, 56% были обеспокоены его распространением, а 26% считали, что государство принимает недостаточно мер по его сдерживанию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2550018"/>
            <a:ext cx="5100032" cy="388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4" y="2550018"/>
            <a:ext cx="5061397" cy="388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17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310</TotalTime>
  <Words>455</Words>
  <Application>Microsoft Office PowerPoint</Application>
  <PresentationFormat>Произвольный</PresentationFormat>
  <Paragraphs>20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Легкий дым</vt:lpstr>
      <vt:lpstr>Слайд Microsoft PowerPoint 97-2003</vt:lpstr>
      <vt:lpstr>КАРАНТИН ПРИ COVID-19 И  ПСИХОЭМОЦИОНАЛЬНЫЕ ФАКТОРЫ  Докладчик: Атаева Машхура Аброровна- заведующая кафедрой общественного здоровья и организации здравоохранения Бухарского государственного медицинского института имени Абу Али Ибн Сино</vt:lpstr>
      <vt:lpstr>Начало XXI века показало, что такие меры как карантин и изоляция до сих пор более чем актуальны, так как человечество уже на протяжении 20 лет сталкивается с новыми смертельными инфекционными агентами, против которых бессильны другие методы борьбы.</vt:lpstr>
      <vt:lpstr>Карантин и изоляция - это две меры, которые можно использовать для предотвращения или сведения к минимуму воздействия вспышек инфекционных заболеваний. Другими словами, это профилактика путем предотвращения контакта с людьми, которые инфицированы или могут быть инфицированы возбудителем заболевания.</vt:lpstr>
      <vt:lpstr> Изоляция - отделяет больных людей от здоровых.  Карантин отделяет и ограничивает передвижение людей, которые подвергались контакту с инфекцией, чтобы понять, будет ли развиваться у них заболевание. </vt:lpstr>
      <vt:lpstr>Новый коронавирус - (SARS-Cov2), вызывающий развитие тяжелой вирусной пневмонии появился в Китае, в декабре 2019 года. ВОЗ - назвала ее “COVID-19” и в последствии объявила в мире пандемию этого заболевания 11 марта 2020 года.</vt:lpstr>
      <vt:lpstr>Китай был первой страной, которое ввело карантин в январе 2020 года, а затем и по всей стране. Китайские специалисты в области общественного здравоохранения первыми поняли, что болезнь вряд ли будет контролироваться без строгих ограничительных мероприятий. </vt:lpstr>
      <vt:lpstr> Особенностью нынешней пандемии COVID-19 является то, что она влияет не только на физическое здоровье, но и на психическое благополучие населения. Несмотря на то, что слова «беспокойство», «страх» и «стресс» периодически звучат в СМИ, это не воспринимается как что-то специфическое. Однако, с психологической точки зрения, нынешняя ситуация является совершенно новым источником стресса для общества. Многие сравнивают пандемию со стихийным бедствием или войной, но в подобных обстоятельствах угрозу легко узнать, тогда как при пандемии «угроза» может исходить от человека, который просто стоит рядом. С ростом числа пострадавших, в стране ежедневно сообщается о новых выявленных случаях, что ведет к распространению паники и беспокойства в связи с неизвестным заболеванием.</vt:lpstr>
      <vt:lpstr>К факторам риска развития психических расстройств разной степени выраженности у медицинских работников относится длинный рабочий день, высокий риск заражения инфекцией, нехватка средств защиты, одиночество, разлука с семьей и физическая усталость.  Были сообщения о том, что ограничение свободы вызывало эпизоды коллективной истерии, ведущей медицинский персонал к отчаянным мерам. </vt:lpstr>
      <vt:lpstr>В США был проведен опрос среди населения в начале пандемии, когда было зарегистрировано всего 5 случаев заражения коронавирусом. Анкетирование показало, что 37% респондентов были действительно обеспокоены распространением коронавируса в стране, 54% не было уверено, что государство сможет его контролировать. Повторный опрос через несколько дней, показал, что 66% опрошенных считали коронавирус реальной угрозой, 56% были обеспокоены его распространением, а 26% считали, что государство принимает недостаточно мер по его сдерживанию</vt:lpstr>
      <vt:lpstr>Страх, который был вызван тяжелым течением заболевания, высокой смертностью, ограничительными мерами, юридическими наказаниями, недоверием к чиновникам, не справившимися с ситуацией и переполненные недостоверной информацией медиа-пространства - все это отрицательно сказывалось на психическом состояние людей. Страх перед неизведанным и недостаток знаний, как правило, компенсируется появлением слухов, домыслов, ложных новостей и теорий заговора, что в современном мире уже начали называть дезинфодемией. В эпохе интернета и социальных сетей информация стала распространяться гораздо быстрее чем сам вирус. </vt:lpstr>
      <vt:lpstr>Меры смягчения социальных последствий карантина  </vt:lpstr>
      <vt:lpstr>«Существует только одна форма инфекции, которая распространяется быстрее, чем вирус. И это — страх» Дэн Браун  </vt:lpstr>
      <vt:lpstr>Презентация PowerPoint</vt:lpstr>
      <vt:lpstr>Презентация PowerPoint</vt:lpstr>
      <vt:lpstr>Презентация PowerPoint</vt:lpstr>
      <vt:lpstr>  </vt:lpstr>
      <vt:lpstr>Б У Д Ь Т Е   З Д О Р О В Ы,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ПСИХОЭМОЦИОНАЛЬНЫЕ ФАКТОРЫ, СВЯЗАННЫЕ С ТЕЧЕНИЕМ КАРАНТИНА ПРИ COVID-19</dc:title>
  <dc:creator>Abdulaziz</dc:creator>
  <cp:lastModifiedBy>Пользователь</cp:lastModifiedBy>
  <cp:revision>30</cp:revision>
  <dcterms:created xsi:type="dcterms:W3CDTF">2021-10-09T17:34:08Z</dcterms:created>
  <dcterms:modified xsi:type="dcterms:W3CDTF">2021-10-13T17:54:29Z</dcterms:modified>
</cp:coreProperties>
</file>