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6761150" cy="99425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2" roundtripDataSignature="AMtx7miN2JDngyFvO/UFoP5x5jg318fx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22" Type="http://customschemas.google.com/relationships/presentationmetadata" Target="metadata"/><Relationship Id="rId21"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CenturyGothic-bold.fntdata"/><Relationship Id="rId18" Type="http://schemas.openxmlformats.org/officeDocument/2006/relationships/font" Target="fonts/Century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29837" cy="49885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29761" y="0"/>
            <a:ext cx="2929837" cy="49885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4588" y="1243013"/>
            <a:ext cx="4471987"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6117" y="4784835"/>
            <a:ext cx="5408930" cy="391486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3662"/>
            <a:ext cx="2929837" cy="49885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29761" y="9443662"/>
            <a:ext cx="2929837" cy="49885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notes"/>
          <p:cNvSpPr txBox="1"/>
          <p:nvPr>
            <p:ph idx="1" type="body"/>
          </p:nvPr>
        </p:nvSpPr>
        <p:spPr>
          <a:xfrm>
            <a:off x="676117" y="4784835"/>
            <a:ext cx="540893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notes"/>
          <p:cNvSpPr/>
          <p:nvPr>
            <p:ph idx="2" type="sldImg"/>
          </p:nvPr>
        </p:nvSpPr>
        <p:spPr>
          <a:xfrm>
            <a:off x="1144588" y="1243013"/>
            <a:ext cx="447198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deeda551df_0_41:notes"/>
          <p:cNvSpPr/>
          <p:nvPr>
            <p:ph idx="2" type="sldImg"/>
          </p:nvPr>
        </p:nvSpPr>
        <p:spPr>
          <a:xfrm>
            <a:off x="1144588" y="1243013"/>
            <a:ext cx="4472100" cy="335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deeda551df_0_41:notes"/>
          <p:cNvSpPr txBox="1"/>
          <p:nvPr>
            <p:ph idx="1" type="body"/>
          </p:nvPr>
        </p:nvSpPr>
        <p:spPr>
          <a:xfrm>
            <a:off x="676117" y="4784835"/>
            <a:ext cx="5409000" cy="391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deeda551df_0_41:notes"/>
          <p:cNvSpPr txBox="1"/>
          <p:nvPr>
            <p:ph idx="12" type="sldNum"/>
          </p:nvPr>
        </p:nvSpPr>
        <p:spPr>
          <a:xfrm>
            <a:off x="3829761" y="9443662"/>
            <a:ext cx="2929800" cy="498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0:notes"/>
          <p:cNvSpPr txBox="1"/>
          <p:nvPr>
            <p:ph idx="1" type="body"/>
          </p:nvPr>
        </p:nvSpPr>
        <p:spPr>
          <a:xfrm>
            <a:off x="676117" y="4784835"/>
            <a:ext cx="540893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0:notes"/>
          <p:cNvSpPr/>
          <p:nvPr>
            <p:ph idx="2" type="sldImg"/>
          </p:nvPr>
        </p:nvSpPr>
        <p:spPr>
          <a:xfrm>
            <a:off x="1144588" y="1243013"/>
            <a:ext cx="447198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deeda551df_0_0:notes"/>
          <p:cNvSpPr/>
          <p:nvPr>
            <p:ph idx="2" type="sldImg"/>
          </p:nvPr>
        </p:nvSpPr>
        <p:spPr>
          <a:xfrm>
            <a:off x="1144588" y="1243013"/>
            <a:ext cx="4472100" cy="33561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deeda551df_0_0:notes"/>
          <p:cNvSpPr txBox="1"/>
          <p:nvPr>
            <p:ph idx="1" type="body"/>
          </p:nvPr>
        </p:nvSpPr>
        <p:spPr>
          <a:xfrm>
            <a:off x="676117" y="4784835"/>
            <a:ext cx="5409000" cy="391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deeda551df_0_0:notes"/>
          <p:cNvSpPr txBox="1"/>
          <p:nvPr>
            <p:ph idx="12" type="sldNum"/>
          </p:nvPr>
        </p:nvSpPr>
        <p:spPr>
          <a:xfrm>
            <a:off x="3829761" y="9443662"/>
            <a:ext cx="2929800" cy="498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notes"/>
          <p:cNvSpPr txBox="1"/>
          <p:nvPr>
            <p:ph idx="1" type="body"/>
          </p:nvPr>
        </p:nvSpPr>
        <p:spPr>
          <a:xfrm>
            <a:off x="676117" y="4784835"/>
            <a:ext cx="540893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notes"/>
          <p:cNvSpPr/>
          <p:nvPr>
            <p:ph idx="2" type="sldImg"/>
          </p:nvPr>
        </p:nvSpPr>
        <p:spPr>
          <a:xfrm>
            <a:off x="1144588" y="1243013"/>
            <a:ext cx="447198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notes"/>
          <p:cNvSpPr txBox="1"/>
          <p:nvPr>
            <p:ph idx="1" type="body"/>
          </p:nvPr>
        </p:nvSpPr>
        <p:spPr>
          <a:xfrm>
            <a:off x="676117" y="4784835"/>
            <a:ext cx="540893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3:notes"/>
          <p:cNvSpPr/>
          <p:nvPr>
            <p:ph idx="2" type="sldImg"/>
          </p:nvPr>
        </p:nvSpPr>
        <p:spPr>
          <a:xfrm>
            <a:off x="1144588" y="1243013"/>
            <a:ext cx="447198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notes"/>
          <p:cNvSpPr txBox="1"/>
          <p:nvPr>
            <p:ph idx="1" type="body"/>
          </p:nvPr>
        </p:nvSpPr>
        <p:spPr>
          <a:xfrm>
            <a:off x="676117" y="4784835"/>
            <a:ext cx="540893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4:notes"/>
          <p:cNvSpPr/>
          <p:nvPr>
            <p:ph idx="2" type="sldImg"/>
          </p:nvPr>
        </p:nvSpPr>
        <p:spPr>
          <a:xfrm>
            <a:off x="1144588" y="1243013"/>
            <a:ext cx="447198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deeda551df_0_13:notes"/>
          <p:cNvSpPr/>
          <p:nvPr>
            <p:ph idx="2" type="sldImg"/>
          </p:nvPr>
        </p:nvSpPr>
        <p:spPr>
          <a:xfrm>
            <a:off x="1144588" y="1243013"/>
            <a:ext cx="4472100" cy="33561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deeda551df_0_13:notes"/>
          <p:cNvSpPr txBox="1"/>
          <p:nvPr>
            <p:ph idx="1" type="body"/>
          </p:nvPr>
        </p:nvSpPr>
        <p:spPr>
          <a:xfrm>
            <a:off x="676117" y="4784835"/>
            <a:ext cx="5409000" cy="391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deeda551df_0_13:notes"/>
          <p:cNvSpPr txBox="1"/>
          <p:nvPr>
            <p:ph idx="12" type="sldNum"/>
          </p:nvPr>
        </p:nvSpPr>
        <p:spPr>
          <a:xfrm>
            <a:off x="3829761" y="9443662"/>
            <a:ext cx="2929800" cy="498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f8ca39d47c_0_0:notes"/>
          <p:cNvSpPr/>
          <p:nvPr>
            <p:ph idx="2" type="sldImg"/>
          </p:nvPr>
        </p:nvSpPr>
        <p:spPr>
          <a:xfrm>
            <a:off x="1144588" y="1243013"/>
            <a:ext cx="4472100" cy="335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f8ca39d47c_0_0:notes"/>
          <p:cNvSpPr txBox="1"/>
          <p:nvPr>
            <p:ph idx="1" type="body"/>
          </p:nvPr>
        </p:nvSpPr>
        <p:spPr>
          <a:xfrm>
            <a:off x="676117" y="4784835"/>
            <a:ext cx="5409000" cy="391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f8ca39d47c_0_0:notes"/>
          <p:cNvSpPr txBox="1"/>
          <p:nvPr>
            <p:ph idx="12" type="sldNum"/>
          </p:nvPr>
        </p:nvSpPr>
        <p:spPr>
          <a:xfrm>
            <a:off x="3829761" y="9443662"/>
            <a:ext cx="2929800" cy="498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deeda551df_0_21:notes"/>
          <p:cNvSpPr/>
          <p:nvPr>
            <p:ph idx="2" type="sldImg"/>
          </p:nvPr>
        </p:nvSpPr>
        <p:spPr>
          <a:xfrm>
            <a:off x="1144588" y="1243013"/>
            <a:ext cx="4472100" cy="335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deeda551df_0_21:notes"/>
          <p:cNvSpPr txBox="1"/>
          <p:nvPr>
            <p:ph idx="1" type="body"/>
          </p:nvPr>
        </p:nvSpPr>
        <p:spPr>
          <a:xfrm>
            <a:off x="676117" y="4784835"/>
            <a:ext cx="5409000" cy="391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deeda551df_0_21:notes"/>
          <p:cNvSpPr txBox="1"/>
          <p:nvPr>
            <p:ph idx="12" type="sldNum"/>
          </p:nvPr>
        </p:nvSpPr>
        <p:spPr>
          <a:xfrm>
            <a:off x="3829761" y="9443662"/>
            <a:ext cx="2929800" cy="498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deeda551df_0_31:notes"/>
          <p:cNvSpPr/>
          <p:nvPr>
            <p:ph idx="2" type="sldImg"/>
          </p:nvPr>
        </p:nvSpPr>
        <p:spPr>
          <a:xfrm>
            <a:off x="1144588" y="1243013"/>
            <a:ext cx="4472100" cy="335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deeda551df_0_31:notes"/>
          <p:cNvSpPr txBox="1"/>
          <p:nvPr>
            <p:ph idx="1" type="body"/>
          </p:nvPr>
        </p:nvSpPr>
        <p:spPr>
          <a:xfrm>
            <a:off x="676117" y="4784835"/>
            <a:ext cx="5409000" cy="391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deeda551df_0_31:notes"/>
          <p:cNvSpPr txBox="1"/>
          <p:nvPr>
            <p:ph idx="12" type="sldNum"/>
          </p:nvPr>
        </p:nvSpPr>
        <p:spPr>
          <a:xfrm>
            <a:off x="3829761" y="9443662"/>
            <a:ext cx="2929800" cy="498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90" name="Shape 90"/>
        <p:cNvGrpSpPr/>
        <p:nvPr/>
      </p:nvGrpSpPr>
      <p:grpSpPr>
        <a:xfrm>
          <a:off x="0" y="0"/>
          <a:ext cx="0" cy="0"/>
          <a:chOff x="0" y="0"/>
          <a:chExt cx="0" cy="0"/>
        </a:xfrm>
      </p:grpSpPr>
      <p:sp>
        <p:nvSpPr>
          <p:cNvPr id="91" name="Google Shape;91;p17"/>
          <p:cNvSpPr txBox="1"/>
          <p:nvPr>
            <p:ph type="title"/>
          </p:nvPr>
        </p:nvSpPr>
        <p:spPr>
          <a:xfrm>
            <a:off x="628651" y="365128"/>
            <a:ext cx="7886700" cy="1325563"/>
          </a:xfrm>
          <a:prstGeom prst="rect">
            <a:avLst/>
          </a:prstGeom>
          <a:noFill/>
          <a:ln>
            <a:noFill/>
          </a:ln>
        </p:spPr>
        <p:txBody>
          <a:bodyPr anchorCtr="0" anchor="ctr" bIns="32625" lIns="65275" spcFirstLastPara="1" rIns="65275" wrap="square" tIns="32625">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7"/>
          <p:cNvSpPr txBox="1"/>
          <p:nvPr>
            <p:ph idx="1" type="body"/>
          </p:nvPr>
        </p:nvSpPr>
        <p:spPr>
          <a:xfrm>
            <a:off x="628651" y="1825625"/>
            <a:ext cx="7886700" cy="4351338"/>
          </a:xfrm>
          <a:prstGeom prst="rect">
            <a:avLst/>
          </a:prstGeom>
          <a:noFill/>
          <a:ln>
            <a:noFill/>
          </a:ln>
        </p:spPr>
        <p:txBody>
          <a:bodyPr anchorCtr="0" anchor="t" bIns="32625" lIns="65275" spcFirstLastPara="1" rIns="65275" wrap="square" tIns="3262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17"/>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94" name="Google Shape;94;p17"/>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95" name="Google Shape;95;p17"/>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96" name="Shape 96"/>
        <p:cNvGrpSpPr/>
        <p:nvPr/>
      </p:nvGrpSpPr>
      <p:grpSpPr>
        <a:xfrm>
          <a:off x="0" y="0"/>
          <a:ext cx="0" cy="0"/>
          <a:chOff x="0" y="0"/>
          <a:chExt cx="0" cy="0"/>
        </a:xfrm>
      </p:grpSpPr>
      <p:sp>
        <p:nvSpPr>
          <p:cNvPr id="97" name="Google Shape;97;p25"/>
          <p:cNvSpPr txBox="1"/>
          <p:nvPr>
            <p:ph type="title"/>
          </p:nvPr>
        </p:nvSpPr>
        <p:spPr>
          <a:xfrm>
            <a:off x="628651" y="365128"/>
            <a:ext cx="7886700" cy="1325563"/>
          </a:xfrm>
          <a:prstGeom prst="rect">
            <a:avLst/>
          </a:prstGeom>
          <a:noFill/>
          <a:ln>
            <a:noFill/>
          </a:ln>
        </p:spPr>
        <p:txBody>
          <a:bodyPr anchorCtr="0" anchor="ctr" bIns="32625" lIns="65275" spcFirstLastPara="1" rIns="65275" wrap="square" tIns="32625">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 type="body"/>
          </p:nvPr>
        </p:nvSpPr>
        <p:spPr>
          <a:xfrm>
            <a:off x="628651" y="1825625"/>
            <a:ext cx="3886200" cy="4351338"/>
          </a:xfrm>
          <a:prstGeom prst="rect">
            <a:avLst/>
          </a:prstGeom>
          <a:noFill/>
          <a:ln>
            <a:noFill/>
          </a:ln>
        </p:spPr>
        <p:txBody>
          <a:bodyPr anchorCtr="0" anchor="t" bIns="32625" lIns="65275" spcFirstLastPara="1" rIns="65275" wrap="square" tIns="3262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 name="Google Shape;99;p25"/>
          <p:cNvSpPr txBox="1"/>
          <p:nvPr>
            <p:ph idx="2" type="body"/>
          </p:nvPr>
        </p:nvSpPr>
        <p:spPr>
          <a:xfrm>
            <a:off x="4629150" y="1825625"/>
            <a:ext cx="3886200" cy="4351338"/>
          </a:xfrm>
          <a:prstGeom prst="rect">
            <a:avLst/>
          </a:prstGeom>
          <a:noFill/>
          <a:ln>
            <a:noFill/>
          </a:ln>
        </p:spPr>
        <p:txBody>
          <a:bodyPr anchorCtr="0" anchor="t" bIns="32625" lIns="65275" spcFirstLastPara="1" rIns="65275" wrap="square" tIns="3262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25"/>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1" name="Google Shape;101;p25"/>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2" name="Google Shape;102;p25"/>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103" name="Shape 103"/>
        <p:cNvGrpSpPr/>
        <p:nvPr/>
      </p:nvGrpSpPr>
      <p:grpSpPr>
        <a:xfrm>
          <a:off x="0" y="0"/>
          <a:ext cx="0" cy="0"/>
          <a:chOff x="0" y="0"/>
          <a:chExt cx="0" cy="0"/>
        </a:xfrm>
      </p:grpSpPr>
      <p:sp>
        <p:nvSpPr>
          <p:cNvPr id="104" name="Google Shape;104;p26"/>
          <p:cNvSpPr txBox="1"/>
          <p:nvPr>
            <p:ph type="title"/>
          </p:nvPr>
        </p:nvSpPr>
        <p:spPr>
          <a:xfrm>
            <a:off x="629841" y="365128"/>
            <a:ext cx="7886700" cy="1325563"/>
          </a:xfrm>
          <a:prstGeom prst="rect">
            <a:avLst/>
          </a:prstGeom>
          <a:noFill/>
          <a:ln>
            <a:noFill/>
          </a:ln>
        </p:spPr>
        <p:txBody>
          <a:bodyPr anchorCtr="0" anchor="ctr" bIns="32625" lIns="65275" spcFirstLastPara="1" rIns="65275" wrap="square" tIns="32625">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6"/>
          <p:cNvSpPr txBox="1"/>
          <p:nvPr>
            <p:ph idx="1" type="body"/>
          </p:nvPr>
        </p:nvSpPr>
        <p:spPr>
          <a:xfrm>
            <a:off x="629844" y="1681163"/>
            <a:ext cx="3868339" cy="823912"/>
          </a:xfrm>
          <a:prstGeom prst="rect">
            <a:avLst/>
          </a:prstGeom>
          <a:noFill/>
          <a:ln>
            <a:noFill/>
          </a:ln>
        </p:spPr>
        <p:txBody>
          <a:bodyPr anchorCtr="0" anchor="b" bIns="32625" lIns="65275" spcFirstLastPara="1" rIns="65275" wrap="square" tIns="32625">
            <a:no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106" name="Google Shape;106;p26"/>
          <p:cNvSpPr txBox="1"/>
          <p:nvPr>
            <p:ph idx="2" type="body"/>
          </p:nvPr>
        </p:nvSpPr>
        <p:spPr>
          <a:xfrm>
            <a:off x="629844" y="2505075"/>
            <a:ext cx="3868339" cy="3684588"/>
          </a:xfrm>
          <a:prstGeom prst="rect">
            <a:avLst/>
          </a:prstGeom>
          <a:noFill/>
          <a:ln>
            <a:noFill/>
          </a:ln>
        </p:spPr>
        <p:txBody>
          <a:bodyPr anchorCtr="0" anchor="t" bIns="32625" lIns="65275" spcFirstLastPara="1" rIns="65275" wrap="square" tIns="3262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26"/>
          <p:cNvSpPr txBox="1"/>
          <p:nvPr>
            <p:ph idx="3" type="body"/>
          </p:nvPr>
        </p:nvSpPr>
        <p:spPr>
          <a:xfrm>
            <a:off x="4629152" y="1681163"/>
            <a:ext cx="3887391" cy="823912"/>
          </a:xfrm>
          <a:prstGeom prst="rect">
            <a:avLst/>
          </a:prstGeom>
          <a:noFill/>
          <a:ln>
            <a:noFill/>
          </a:ln>
        </p:spPr>
        <p:txBody>
          <a:bodyPr anchorCtr="0" anchor="b" bIns="32625" lIns="65275" spcFirstLastPara="1" rIns="65275" wrap="square" tIns="32625">
            <a:no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108" name="Google Shape;108;p26"/>
          <p:cNvSpPr txBox="1"/>
          <p:nvPr>
            <p:ph idx="4" type="body"/>
          </p:nvPr>
        </p:nvSpPr>
        <p:spPr>
          <a:xfrm>
            <a:off x="4629152" y="2505075"/>
            <a:ext cx="3887391" cy="3684588"/>
          </a:xfrm>
          <a:prstGeom prst="rect">
            <a:avLst/>
          </a:prstGeom>
          <a:noFill/>
          <a:ln>
            <a:noFill/>
          </a:ln>
        </p:spPr>
        <p:txBody>
          <a:bodyPr anchorCtr="0" anchor="t" bIns="32625" lIns="65275" spcFirstLastPara="1" rIns="65275" wrap="square" tIns="3262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26"/>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0" name="Google Shape;110;p26"/>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1" name="Google Shape;111;p26"/>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112" name="Shape 112"/>
        <p:cNvGrpSpPr/>
        <p:nvPr/>
      </p:nvGrpSpPr>
      <p:grpSpPr>
        <a:xfrm>
          <a:off x="0" y="0"/>
          <a:ext cx="0" cy="0"/>
          <a:chOff x="0" y="0"/>
          <a:chExt cx="0" cy="0"/>
        </a:xfrm>
      </p:grpSpPr>
      <p:sp>
        <p:nvSpPr>
          <p:cNvPr id="113" name="Google Shape;113;p27"/>
          <p:cNvSpPr txBox="1"/>
          <p:nvPr>
            <p:ph type="title"/>
          </p:nvPr>
        </p:nvSpPr>
        <p:spPr>
          <a:xfrm>
            <a:off x="628651" y="365128"/>
            <a:ext cx="7886700" cy="1325563"/>
          </a:xfrm>
          <a:prstGeom prst="rect">
            <a:avLst/>
          </a:prstGeom>
          <a:noFill/>
          <a:ln>
            <a:noFill/>
          </a:ln>
        </p:spPr>
        <p:txBody>
          <a:bodyPr anchorCtr="0" anchor="ctr" bIns="32625" lIns="65275" spcFirstLastPara="1" rIns="65275" wrap="square" tIns="32625">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7"/>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5" name="Google Shape;115;p27"/>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6" name="Google Shape;116;p27"/>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17" name="Shape 117"/>
        <p:cNvGrpSpPr/>
        <p:nvPr/>
      </p:nvGrpSpPr>
      <p:grpSpPr>
        <a:xfrm>
          <a:off x="0" y="0"/>
          <a:ext cx="0" cy="0"/>
          <a:chOff x="0" y="0"/>
          <a:chExt cx="0" cy="0"/>
        </a:xfrm>
      </p:grpSpPr>
      <p:sp>
        <p:nvSpPr>
          <p:cNvPr id="118" name="Google Shape;118;p28"/>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9" name="Google Shape;119;p28"/>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0" name="Google Shape;120;p28"/>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121" name="Shape 121"/>
        <p:cNvGrpSpPr/>
        <p:nvPr/>
      </p:nvGrpSpPr>
      <p:grpSpPr>
        <a:xfrm>
          <a:off x="0" y="0"/>
          <a:ext cx="0" cy="0"/>
          <a:chOff x="0" y="0"/>
          <a:chExt cx="0" cy="0"/>
        </a:xfrm>
      </p:grpSpPr>
      <p:sp>
        <p:nvSpPr>
          <p:cNvPr id="122" name="Google Shape;122;p29"/>
          <p:cNvSpPr txBox="1"/>
          <p:nvPr>
            <p:ph type="title"/>
          </p:nvPr>
        </p:nvSpPr>
        <p:spPr>
          <a:xfrm>
            <a:off x="629843" y="457200"/>
            <a:ext cx="2949178" cy="1600200"/>
          </a:xfrm>
          <a:prstGeom prst="rect">
            <a:avLst/>
          </a:prstGeom>
          <a:noFill/>
          <a:ln>
            <a:noFill/>
          </a:ln>
        </p:spPr>
        <p:txBody>
          <a:bodyPr anchorCtr="0" anchor="b" bIns="32625" lIns="65275" spcFirstLastPara="1" rIns="65275" wrap="square" tIns="32625">
            <a:no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9"/>
          <p:cNvSpPr txBox="1"/>
          <p:nvPr>
            <p:ph idx="1" type="body"/>
          </p:nvPr>
        </p:nvSpPr>
        <p:spPr>
          <a:xfrm>
            <a:off x="3887391" y="987430"/>
            <a:ext cx="4629150" cy="4873625"/>
          </a:xfrm>
          <a:prstGeom prst="rect">
            <a:avLst/>
          </a:prstGeom>
          <a:noFill/>
          <a:ln>
            <a:noFill/>
          </a:ln>
        </p:spPr>
        <p:txBody>
          <a:bodyPr anchorCtr="0" anchor="t" bIns="32625" lIns="65275" spcFirstLastPara="1" rIns="65275" wrap="square" tIns="32625">
            <a:noAutofit/>
          </a:bodyPr>
          <a:lstStyle>
            <a:lvl1pPr indent="-431800" lvl="0" marL="457200" algn="l">
              <a:lnSpc>
                <a:spcPct val="90000"/>
              </a:lnSpc>
              <a:spcBef>
                <a:spcPts val="750"/>
              </a:spcBef>
              <a:spcAft>
                <a:spcPts val="0"/>
              </a:spcAft>
              <a:buClr>
                <a:schemeClr val="dk1"/>
              </a:buClr>
              <a:buSzPts val="3200"/>
              <a:buChar char="•"/>
              <a:defRPr sz="2400"/>
            </a:lvl1pPr>
            <a:lvl2pPr indent="-406400" lvl="1" marL="914400" algn="l">
              <a:lnSpc>
                <a:spcPct val="90000"/>
              </a:lnSpc>
              <a:spcBef>
                <a:spcPts val="375"/>
              </a:spcBef>
              <a:spcAft>
                <a:spcPts val="0"/>
              </a:spcAft>
              <a:buClr>
                <a:schemeClr val="dk1"/>
              </a:buClr>
              <a:buSzPts val="2800"/>
              <a:buChar char="•"/>
              <a:defRPr sz="2100"/>
            </a:lvl2pPr>
            <a:lvl3pPr indent="-381000" lvl="2" marL="1371600" algn="l">
              <a:lnSpc>
                <a:spcPct val="90000"/>
              </a:lnSpc>
              <a:spcBef>
                <a:spcPts val="375"/>
              </a:spcBef>
              <a:spcAft>
                <a:spcPts val="0"/>
              </a:spcAft>
              <a:buClr>
                <a:schemeClr val="dk1"/>
              </a:buClr>
              <a:buSzPts val="2400"/>
              <a:buChar char="•"/>
              <a:defRPr sz="1800"/>
            </a:lvl3pPr>
            <a:lvl4pPr indent="-355600" lvl="3" marL="1828800" algn="l">
              <a:lnSpc>
                <a:spcPct val="90000"/>
              </a:lnSpc>
              <a:spcBef>
                <a:spcPts val="375"/>
              </a:spcBef>
              <a:spcAft>
                <a:spcPts val="0"/>
              </a:spcAft>
              <a:buClr>
                <a:schemeClr val="dk1"/>
              </a:buClr>
              <a:buSzPts val="2000"/>
              <a:buChar char="•"/>
              <a:defRPr sz="1500"/>
            </a:lvl4pPr>
            <a:lvl5pPr indent="-355600" lvl="4" marL="2286000" algn="l">
              <a:lnSpc>
                <a:spcPct val="90000"/>
              </a:lnSpc>
              <a:spcBef>
                <a:spcPts val="375"/>
              </a:spcBef>
              <a:spcAft>
                <a:spcPts val="0"/>
              </a:spcAft>
              <a:buClr>
                <a:schemeClr val="dk1"/>
              </a:buClr>
              <a:buSzPts val="2000"/>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124" name="Google Shape;124;p29"/>
          <p:cNvSpPr txBox="1"/>
          <p:nvPr>
            <p:ph idx="2" type="body"/>
          </p:nvPr>
        </p:nvSpPr>
        <p:spPr>
          <a:xfrm>
            <a:off x="629843" y="2057400"/>
            <a:ext cx="2949178" cy="3811588"/>
          </a:xfrm>
          <a:prstGeom prst="rect">
            <a:avLst/>
          </a:prstGeom>
          <a:noFill/>
          <a:ln>
            <a:noFill/>
          </a:ln>
        </p:spPr>
        <p:txBody>
          <a:bodyPr anchorCtr="0" anchor="t" bIns="32625" lIns="65275" spcFirstLastPara="1" rIns="65275" wrap="square" tIns="32625">
            <a:no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100"/>
              <a:buNone/>
              <a:defRPr sz="825"/>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125" name="Google Shape;125;p29"/>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6" name="Google Shape;126;p29"/>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7" name="Google Shape;127;p29"/>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128" name="Shape 128"/>
        <p:cNvGrpSpPr/>
        <p:nvPr/>
      </p:nvGrpSpPr>
      <p:grpSpPr>
        <a:xfrm>
          <a:off x="0" y="0"/>
          <a:ext cx="0" cy="0"/>
          <a:chOff x="0" y="0"/>
          <a:chExt cx="0" cy="0"/>
        </a:xfrm>
      </p:grpSpPr>
      <p:sp>
        <p:nvSpPr>
          <p:cNvPr id="129" name="Google Shape;129;p30"/>
          <p:cNvSpPr txBox="1"/>
          <p:nvPr>
            <p:ph type="title"/>
          </p:nvPr>
        </p:nvSpPr>
        <p:spPr>
          <a:xfrm>
            <a:off x="629843" y="457200"/>
            <a:ext cx="2949178" cy="1600200"/>
          </a:xfrm>
          <a:prstGeom prst="rect">
            <a:avLst/>
          </a:prstGeom>
          <a:noFill/>
          <a:ln>
            <a:noFill/>
          </a:ln>
        </p:spPr>
        <p:txBody>
          <a:bodyPr anchorCtr="0" anchor="b" bIns="32625" lIns="65275" spcFirstLastPara="1" rIns="65275" wrap="square" tIns="32625">
            <a:no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0"/>
          <p:cNvSpPr/>
          <p:nvPr>
            <p:ph idx="2" type="pic"/>
          </p:nvPr>
        </p:nvSpPr>
        <p:spPr>
          <a:xfrm>
            <a:off x="3887391" y="987430"/>
            <a:ext cx="4629150" cy="4873625"/>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32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8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4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9pPr>
          </a:lstStyle>
          <a:p/>
        </p:txBody>
      </p:sp>
      <p:sp>
        <p:nvSpPr>
          <p:cNvPr id="131" name="Google Shape;131;p30"/>
          <p:cNvSpPr txBox="1"/>
          <p:nvPr>
            <p:ph idx="1" type="body"/>
          </p:nvPr>
        </p:nvSpPr>
        <p:spPr>
          <a:xfrm>
            <a:off x="629843" y="2057400"/>
            <a:ext cx="2949178" cy="3811588"/>
          </a:xfrm>
          <a:prstGeom prst="rect">
            <a:avLst/>
          </a:prstGeom>
          <a:noFill/>
          <a:ln>
            <a:noFill/>
          </a:ln>
        </p:spPr>
        <p:txBody>
          <a:bodyPr anchorCtr="0" anchor="t" bIns="32625" lIns="65275" spcFirstLastPara="1" rIns="65275" wrap="square" tIns="32625">
            <a:no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100"/>
              <a:buNone/>
              <a:defRPr sz="825"/>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132" name="Google Shape;132;p30"/>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3" name="Google Shape;133;p30"/>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4" name="Google Shape;134;p30"/>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35" name="Shape 135"/>
        <p:cNvGrpSpPr/>
        <p:nvPr/>
      </p:nvGrpSpPr>
      <p:grpSpPr>
        <a:xfrm>
          <a:off x="0" y="0"/>
          <a:ext cx="0" cy="0"/>
          <a:chOff x="0" y="0"/>
          <a:chExt cx="0" cy="0"/>
        </a:xfrm>
      </p:grpSpPr>
      <p:sp>
        <p:nvSpPr>
          <p:cNvPr id="136" name="Google Shape;136;p31"/>
          <p:cNvSpPr txBox="1"/>
          <p:nvPr>
            <p:ph type="title"/>
          </p:nvPr>
        </p:nvSpPr>
        <p:spPr>
          <a:xfrm>
            <a:off x="628651" y="365128"/>
            <a:ext cx="7886700" cy="1325563"/>
          </a:xfrm>
          <a:prstGeom prst="rect">
            <a:avLst/>
          </a:prstGeom>
          <a:noFill/>
          <a:ln>
            <a:noFill/>
          </a:ln>
        </p:spPr>
        <p:txBody>
          <a:bodyPr anchorCtr="0" anchor="ctr" bIns="32625" lIns="65275" spcFirstLastPara="1" rIns="65275" wrap="square" tIns="32625">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1"/>
          <p:cNvSpPr txBox="1"/>
          <p:nvPr>
            <p:ph idx="1" type="body"/>
          </p:nvPr>
        </p:nvSpPr>
        <p:spPr>
          <a:xfrm rot="5400000">
            <a:off x="2396332" y="57944"/>
            <a:ext cx="4351338" cy="7886700"/>
          </a:xfrm>
          <a:prstGeom prst="rect">
            <a:avLst/>
          </a:prstGeom>
          <a:noFill/>
          <a:ln>
            <a:noFill/>
          </a:ln>
        </p:spPr>
        <p:txBody>
          <a:bodyPr anchorCtr="0" anchor="t" bIns="32625" lIns="65275" spcFirstLastPara="1" rIns="65275" wrap="square" tIns="3262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p31"/>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9" name="Google Shape;139;p31"/>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0" name="Google Shape;140;p31"/>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41" name="Shape 141"/>
        <p:cNvGrpSpPr/>
        <p:nvPr/>
      </p:nvGrpSpPr>
      <p:grpSpPr>
        <a:xfrm>
          <a:off x="0" y="0"/>
          <a:ext cx="0" cy="0"/>
          <a:chOff x="0" y="0"/>
          <a:chExt cx="0" cy="0"/>
        </a:xfrm>
      </p:grpSpPr>
      <p:sp>
        <p:nvSpPr>
          <p:cNvPr id="142" name="Google Shape;142;p32"/>
          <p:cNvSpPr txBox="1"/>
          <p:nvPr>
            <p:ph type="title"/>
          </p:nvPr>
        </p:nvSpPr>
        <p:spPr>
          <a:xfrm rot="5400000">
            <a:off x="4623597" y="2285207"/>
            <a:ext cx="5811838" cy="1971675"/>
          </a:xfrm>
          <a:prstGeom prst="rect">
            <a:avLst/>
          </a:prstGeom>
          <a:noFill/>
          <a:ln>
            <a:noFill/>
          </a:ln>
        </p:spPr>
        <p:txBody>
          <a:bodyPr anchorCtr="0" anchor="ctr" bIns="32625" lIns="65275" spcFirstLastPara="1" rIns="65275" wrap="square" tIns="32625">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32"/>
          <p:cNvSpPr txBox="1"/>
          <p:nvPr>
            <p:ph idx="1" type="body"/>
          </p:nvPr>
        </p:nvSpPr>
        <p:spPr>
          <a:xfrm rot="5400000">
            <a:off x="623095" y="370682"/>
            <a:ext cx="5811838" cy="5800725"/>
          </a:xfrm>
          <a:prstGeom prst="rect">
            <a:avLst/>
          </a:prstGeom>
          <a:noFill/>
          <a:ln>
            <a:noFill/>
          </a:ln>
        </p:spPr>
        <p:txBody>
          <a:bodyPr anchorCtr="0" anchor="t" bIns="32625" lIns="65275" spcFirstLastPara="1" rIns="65275" wrap="square" tIns="3262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4" name="Google Shape;144;p32"/>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5" name="Google Shape;145;p32"/>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6" name="Google Shape;146;p32"/>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algn="r">
              <a:spcBef>
                <a:spcPts val="0"/>
              </a:spcBef>
              <a:buClr>
                <a:srgbClr val="888888"/>
              </a:buClr>
              <a:buSzPts val="825"/>
              <a:buFont typeface="Calibri"/>
              <a:buNone/>
              <a:defRPr sz="825">
                <a:solidFill>
                  <a:srgbClr val="888888"/>
                </a:solidFill>
                <a:latin typeface="Calibri"/>
                <a:ea typeface="Calibri"/>
                <a:cs typeface="Calibri"/>
                <a:sym typeface="Calibri"/>
              </a:defRPr>
            </a:lvl1pPr>
            <a:lvl2pPr indent="0" lvl="1" marL="0" algn="r">
              <a:spcBef>
                <a:spcPts val="0"/>
              </a:spcBef>
              <a:buClr>
                <a:srgbClr val="888888"/>
              </a:buClr>
              <a:buSzPts val="825"/>
              <a:buFont typeface="Calibri"/>
              <a:buNone/>
              <a:defRPr sz="825">
                <a:solidFill>
                  <a:srgbClr val="888888"/>
                </a:solidFill>
                <a:latin typeface="Calibri"/>
                <a:ea typeface="Calibri"/>
                <a:cs typeface="Calibri"/>
                <a:sym typeface="Calibri"/>
              </a:defRPr>
            </a:lvl2pPr>
            <a:lvl3pPr indent="0" lvl="2" marL="0" algn="r">
              <a:spcBef>
                <a:spcPts val="0"/>
              </a:spcBef>
              <a:buClr>
                <a:srgbClr val="888888"/>
              </a:buClr>
              <a:buSzPts val="825"/>
              <a:buFont typeface="Calibri"/>
              <a:buNone/>
              <a:defRPr sz="825">
                <a:solidFill>
                  <a:srgbClr val="888888"/>
                </a:solidFill>
                <a:latin typeface="Calibri"/>
                <a:ea typeface="Calibri"/>
                <a:cs typeface="Calibri"/>
                <a:sym typeface="Calibri"/>
              </a:defRPr>
            </a:lvl3pPr>
            <a:lvl4pPr indent="0" lvl="3" marL="0" algn="r">
              <a:spcBef>
                <a:spcPts val="0"/>
              </a:spcBef>
              <a:buClr>
                <a:srgbClr val="888888"/>
              </a:buClr>
              <a:buSzPts val="825"/>
              <a:buFont typeface="Calibri"/>
              <a:buNone/>
              <a:defRPr sz="825">
                <a:solidFill>
                  <a:srgbClr val="888888"/>
                </a:solidFill>
                <a:latin typeface="Calibri"/>
                <a:ea typeface="Calibri"/>
                <a:cs typeface="Calibri"/>
                <a:sym typeface="Calibri"/>
              </a:defRPr>
            </a:lvl4pPr>
            <a:lvl5pPr indent="0" lvl="4" marL="0" algn="r">
              <a:spcBef>
                <a:spcPts val="0"/>
              </a:spcBef>
              <a:buClr>
                <a:srgbClr val="888888"/>
              </a:buClr>
              <a:buSzPts val="825"/>
              <a:buFont typeface="Calibri"/>
              <a:buNone/>
              <a:defRPr sz="825">
                <a:solidFill>
                  <a:srgbClr val="888888"/>
                </a:solidFill>
                <a:latin typeface="Calibri"/>
                <a:ea typeface="Calibri"/>
                <a:cs typeface="Calibri"/>
                <a:sym typeface="Calibri"/>
              </a:defRPr>
            </a:lvl5pPr>
            <a:lvl6pPr indent="0" lvl="5" marL="0" algn="r">
              <a:spcBef>
                <a:spcPts val="0"/>
              </a:spcBef>
              <a:buClr>
                <a:srgbClr val="888888"/>
              </a:buClr>
              <a:buSzPts val="825"/>
              <a:buFont typeface="Calibri"/>
              <a:buNone/>
              <a:defRPr sz="825">
                <a:solidFill>
                  <a:srgbClr val="888888"/>
                </a:solidFill>
                <a:latin typeface="Calibri"/>
                <a:ea typeface="Calibri"/>
                <a:cs typeface="Calibri"/>
                <a:sym typeface="Calibri"/>
              </a:defRPr>
            </a:lvl6pPr>
            <a:lvl7pPr indent="0" lvl="6" marL="0" algn="r">
              <a:spcBef>
                <a:spcPts val="0"/>
              </a:spcBef>
              <a:buClr>
                <a:srgbClr val="888888"/>
              </a:buClr>
              <a:buSzPts val="825"/>
              <a:buFont typeface="Calibri"/>
              <a:buNone/>
              <a:defRPr sz="825">
                <a:solidFill>
                  <a:srgbClr val="888888"/>
                </a:solidFill>
                <a:latin typeface="Calibri"/>
                <a:ea typeface="Calibri"/>
                <a:cs typeface="Calibri"/>
                <a:sym typeface="Calibri"/>
              </a:defRPr>
            </a:lvl7pPr>
            <a:lvl8pPr indent="0" lvl="7" marL="0" algn="r">
              <a:spcBef>
                <a:spcPts val="0"/>
              </a:spcBef>
              <a:buClr>
                <a:srgbClr val="888888"/>
              </a:buClr>
              <a:buSzPts val="825"/>
              <a:buFont typeface="Calibri"/>
              <a:buNone/>
              <a:defRPr sz="825">
                <a:solidFill>
                  <a:srgbClr val="888888"/>
                </a:solidFill>
                <a:latin typeface="Calibri"/>
                <a:ea typeface="Calibri"/>
                <a:cs typeface="Calibri"/>
                <a:sym typeface="Calibri"/>
              </a:defRPr>
            </a:lvl8pPr>
            <a:lvl9pPr indent="0" lvl="8" marL="0" algn="r">
              <a:spcBef>
                <a:spcPts val="0"/>
              </a:spcBef>
              <a:buClr>
                <a:srgbClr val="888888"/>
              </a:buClr>
              <a:buSzPts val="825"/>
              <a:buFont typeface="Calibri"/>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147" name="Shape 147"/>
        <p:cNvGrpSpPr/>
        <p:nvPr/>
      </p:nvGrpSpPr>
      <p:grpSpPr>
        <a:xfrm>
          <a:off x="0" y="0"/>
          <a:ext cx="0" cy="0"/>
          <a:chOff x="0" y="0"/>
          <a:chExt cx="0" cy="0"/>
        </a:xfrm>
      </p:grpSpPr>
      <p:sp>
        <p:nvSpPr>
          <p:cNvPr id="148" name="Google Shape;148;p33"/>
          <p:cNvSpPr/>
          <p:nvPr>
            <p:ph idx="2" type="pic"/>
          </p:nvPr>
        </p:nvSpPr>
        <p:spPr>
          <a:xfrm>
            <a:off x="5636080" y="1146629"/>
            <a:ext cx="2601686" cy="4572000"/>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49" name="Google Shape;149;p33"/>
          <p:cNvSpPr/>
          <p:nvPr>
            <p:ph idx="3" type="pic"/>
          </p:nvPr>
        </p:nvSpPr>
        <p:spPr>
          <a:xfrm>
            <a:off x="1" y="3889834"/>
            <a:ext cx="3178628" cy="2968171"/>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0" name="Shape 150"/>
        <p:cNvGrpSpPr/>
        <p:nvPr/>
      </p:nvGrpSpPr>
      <p:grpSpPr>
        <a:xfrm>
          <a:off x="0" y="0"/>
          <a:ext cx="0" cy="0"/>
          <a:chOff x="0" y="0"/>
          <a:chExt cx="0" cy="0"/>
        </a:xfrm>
      </p:grpSpPr>
      <p:sp>
        <p:nvSpPr>
          <p:cNvPr id="151" name="Google Shape;151;p34"/>
          <p:cNvSpPr/>
          <p:nvPr>
            <p:ph idx="2" type="pic"/>
          </p:nvPr>
        </p:nvSpPr>
        <p:spPr>
          <a:xfrm>
            <a:off x="6377202" y="757655"/>
            <a:ext cx="4007018" cy="5342690"/>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spTree>
      <p:nvGrpSpPr>
        <p:cNvPr id="152" name="Shape 152"/>
        <p:cNvGrpSpPr/>
        <p:nvPr/>
      </p:nvGrpSpPr>
      <p:grpSpPr>
        <a:xfrm>
          <a:off x="0" y="0"/>
          <a:ext cx="0" cy="0"/>
          <a:chOff x="0" y="0"/>
          <a:chExt cx="0" cy="0"/>
        </a:xfrm>
      </p:grpSpPr>
      <p:sp>
        <p:nvSpPr>
          <p:cNvPr id="153" name="Google Shape;153;p35"/>
          <p:cNvSpPr/>
          <p:nvPr>
            <p:ph idx="2" type="pic"/>
          </p:nvPr>
        </p:nvSpPr>
        <p:spPr>
          <a:xfrm>
            <a:off x="4919870" y="15817"/>
            <a:ext cx="4224131" cy="6418625"/>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Slide">
  <p:cSld name="36_Title Slide">
    <p:spTree>
      <p:nvGrpSpPr>
        <p:cNvPr id="154" name="Shape 154"/>
        <p:cNvGrpSpPr/>
        <p:nvPr/>
      </p:nvGrpSpPr>
      <p:grpSpPr>
        <a:xfrm>
          <a:off x="0" y="0"/>
          <a:ext cx="0" cy="0"/>
          <a:chOff x="0" y="0"/>
          <a:chExt cx="0" cy="0"/>
        </a:xfrm>
      </p:grpSpPr>
      <p:sp>
        <p:nvSpPr>
          <p:cNvPr id="155" name="Google Shape;155;p36"/>
          <p:cNvSpPr/>
          <p:nvPr>
            <p:ph idx="2" type="pic"/>
          </p:nvPr>
        </p:nvSpPr>
        <p:spPr>
          <a:xfrm>
            <a:off x="3614762" y="1676416"/>
            <a:ext cx="7772376" cy="5181584"/>
          </a:xfrm>
          <a:prstGeom prst="rect">
            <a:avLst/>
          </a:prstGeom>
          <a:noFill/>
          <a:ln>
            <a:noFill/>
          </a:ln>
        </p:spPr>
        <p:txBody>
          <a:bodyPr anchorCtr="0" anchor="t" bIns="32625" lIns="65275" spcFirstLastPara="1" rIns="65275" wrap="square" tIns="32625">
            <a:noAutofit/>
          </a:bodyPr>
          <a:lstStyle>
            <a:lvl1pPr lvl="0" marR="0" rtl="0" algn="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156" name="Shape 156"/>
        <p:cNvGrpSpPr/>
        <p:nvPr/>
      </p:nvGrpSpPr>
      <p:grpSpPr>
        <a:xfrm>
          <a:off x="0" y="0"/>
          <a:ext cx="0" cy="0"/>
          <a:chOff x="0" y="0"/>
          <a:chExt cx="0" cy="0"/>
        </a:xfrm>
      </p:grpSpPr>
      <p:sp>
        <p:nvSpPr>
          <p:cNvPr id="157" name="Google Shape;157;p37"/>
          <p:cNvSpPr/>
          <p:nvPr>
            <p:ph idx="2" type="pic"/>
          </p:nvPr>
        </p:nvSpPr>
        <p:spPr>
          <a:xfrm>
            <a:off x="5593327" y="914400"/>
            <a:ext cx="2230693" cy="4129548"/>
          </a:xfrm>
          <a:prstGeom prst="rect">
            <a:avLst/>
          </a:prstGeom>
          <a:noFill/>
          <a:ln>
            <a:noFill/>
          </a:ln>
          <a:effectLst>
            <a:outerShdw blurRad="596900" sx="95000" rotWithShape="0" algn="t" dir="5400000" dist="215900" sy="95000">
              <a:srgbClr val="000000">
                <a:alpha val="40000"/>
              </a:srgbClr>
            </a:outerShdw>
          </a:effectLst>
        </p:spPr>
        <p:txBody>
          <a:bodyPr anchorCtr="0" anchor="t" bIns="32625" lIns="65275" spcFirstLastPara="1" rIns="65275" wrap="square" tIns="32625">
            <a:noAutofit/>
          </a:bodyPr>
          <a:lstStyle>
            <a:lvl1pPr lvl="0" marR="0" rtl="0" algn="l">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58" name="Google Shape;158;p37"/>
          <p:cNvSpPr/>
          <p:nvPr>
            <p:ph idx="3" type="pic"/>
          </p:nvPr>
        </p:nvSpPr>
        <p:spPr>
          <a:xfrm>
            <a:off x="1319984" y="3457928"/>
            <a:ext cx="3594919" cy="2677400"/>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Title Slide">
  <p:cSld name="62_Title Slide">
    <p:spTree>
      <p:nvGrpSpPr>
        <p:cNvPr id="159" name="Shape 159"/>
        <p:cNvGrpSpPr/>
        <p:nvPr/>
      </p:nvGrpSpPr>
      <p:grpSpPr>
        <a:xfrm>
          <a:off x="0" y="0"/>
          <a:ext cx="0" cy="0"/>
          <a:chOff x="0" y="0"/>
          <a:chExt cx="0" cy="0"/>
        </a:xfrm>
      </p:grpSpPr>
      <p:sp>
        <p:nvSpPr>
          <p:cNvPr id="160" name="Google Shape;160;p38"/>
          <p:cNvSpPr/>
          <p:nvPr>
            <p:ph idx="2" type="pic"/>
          </p:nvPr>
        </p:nvSpPr>
        <p:spPr>
          <a:xfrm>
            <a:off x="0" y="4342639"/>
            <a:ext cx="2230482" cy="2480729"/>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61" name="Google Shape;161;p38"/>
          <p:cNvSpPr/>
          <p:nvPr>
            <p:ph idx="3" type="pic"/>
          </p:nvPr>
        </p:nvSpPr>
        <p:spPr>
          <a:xfrm>
            <a:off x="2304507" y="4342639"/>
            <a:ext cx="2230482" cy="2480729"/>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62" name="Google Shape;162;p38"/>
          <p:cNvSpPr/>
          <p:nvPr>
            <p:ph idx="4" type="pic"/>
          </p:nvPr>
        </p:nvSpPr>
        <p:spPr>
          <a:xfrm>
            <a:off x="4609013" y="4342639"/>
            <a:ext cx="2230482" cy="2480729"/>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63" name="Google Shape;163;p38"/>
          <p:cNvSpPr/>
          <p:nvPr>
            <p:ph idx="5" type="pic"/>
          </p:nvPr>
        </p:nvSpPr>
        <p:spPr>
          <a:xfrm>
            <a:off x="6913519" y="4342639"/>
            <a:ext cx="2230482" cy="2480729"/>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64" name="Google Shape;164;p38"/>
          <p:cNvSpPr/>
          <p:nvPr>
            <p:ph idx="6" type="pic"/>
          </p:nvPr>
        </p:nvSpPr>
        <p:spPr>
          <a:xfrm>
            <a:off x="0" y="1794168"/>
            <a:ext cx="2230482" cy="2480729"/>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65" name="Google Shape;165;p38"/>
          <p:cNvSpPr/>
          <p:nvPr>
            <p:ph idx="7" type="pic"/>
          </p:nvPr>
        </p:nvSpPr>
        <p:spPr>
          <a:xfrm>
            <a:off x="2304507" y="1794168"/>
            <a:ext cx="2230482" cy="2480729"/>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66" name="Google Shape;166;p38"/>
          <p:cNvSpPr/>
          <p:nvPr>
            <p:ph idx="8" type="pic"/>
          </p:nvPr>
        </p:nvSpPr>
        <p:spPr>
          <a:xfrm>
            <a:off x="4609013" y="1794168"/>
            <a:ext cx="2230482" cy="2480729"/>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67" name="Google Shape;167;p38"/>
          <p:cNvSpPr/>
          <p:nvPr>
            <p:ph idx="9" type="pic"/>
          </p:nvPr>
        </p:nvSpPr>
        <p:spPr>
          <a:xfrm>
            <a:off x="6913519" y="1794168"/>
            <a:ext cx="2230482" cy="2480729"/>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168" name="Shape 168"/>
        <p:cNvGrpSpPr/>
        <p:nvPr/>
      </p:nvGrpSpPr>
      <p:grpSpPr>
        <a:xfrm>
          <a:off x="0" y="0"/>
          <a:ext cx="0" cy="0"/>
          <a:chOff x="0" y="0"/>
          <a:chExt cx="0" cy="0"/>
        </a:xfrm>
      </p:grpSpPr>
      <p:sp>
        <p:nvSpPr>
          <p:cNvPr id="169" name="Google Shape;169;p39"/>
          <p:cNvSpPr/>
          <p:nvPr>
            <p:ph idx="2" type="pic"/>
          </p:nvPr>
        </p:nvSpPr>
        <p:spPr>
          <a:xfrm>
            <a:off x="5734051" y="4484914"/>
            <a:ext cx="1077686" cy="1436914"/>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70" name="Google Shape;170;p39"/>
          <p:cNvSpPr/>
          <p:nvPr>
            <p:ph idx="3" type="pic"/>
          </p:nvPr>
        </p:nvSpPr>
        <p:spPr>
          <a:xfrm>
            <a:off x="6942366" y="4484914"/>
            <a:ext cx="1077686" cy="1436914"/>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71" name="Google Shape;171;p39"/>
          <p:cNvSpPr/>
          <p:nvPr>
            <p:ph idx="4" type="pic"/>
          </p:nvPr>
        </p:nvSpPr>
        <p:spPr>
          <a:xfrm>
            <a:off x="1202871" y="936172"/>
            <a:ext cx="5600700" cy="3374570"/>
          </a:xfrm>
          <a:prstGeom prst="rect">
            <a:avLst/>
          </a:prstGeom>
          <a:noFill/>
          <a:ln>
            <a:noFill/>
          </a:ln>
          <a:effectLst>
            <a:outerShdw blurRad="596900" sx="95000" rotWithShape="0" algn="t" dir="5400000" dist="215900" sy="95000">
              <a:srgbClr val="000000">
                <a:alpha val="40000"/>
              </a:srgbClr>
            </a:outerShdw>
          </a:effectLst>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spTree>
      <p:nvGrpSpPr>
        <p:cNvPr id="172" name="Shape 172"/>
        <p:cNvGrpSpPr/>
        <p:nvPr/>
      </p:nvGrpSpPr>
      <p:grpSpPr>
        <a:xfrm>
          <a:off x="0" y="0"/>
          <a:ext cx="0" cy="0"/>
          <a:chOff x="0" y="0"/>
          <a:chExt cx="0" cy="0"/>
        </a:xfrm>
      </p:grpSpPr>
      <p:sp>
        <p:nvSpPr>
          <p:cNvPr id="173" name="Google Shape;173;p40"/>
          <p:cNvSpPr/>
          <p:nvPr>
            <p:ph idx="2" type="pic"/>
          </p:nvPr>
        </p:nvSpPr>
        <p:spPr>
          <a:xfrm>
            <a:off x="0" y="0"/>
            <a:ext cx="3048000" cy="6858000"/>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74" name="Google Shape;174;p40"/>
          <p:cNvSpPr/>
          <p:nvPr>
            <p:ph idx="3" type="pic"/>
          </p:nvPr>
        </p:nvSpPr>
        <p:spPr>
          <a:xfrm>
            <a:off x="3048001" y="0"/>
            <a:ext cx="3048000" cy="6858000"/>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75" name="Shape 175"/>
        <p:cNvGrpSpPr/>
        <p:nvPr/>
      </p:nvGrpSpPr>
      <p:grpSpPr>
        <a:xfrm>
          <a:off x="0" y="0"/>
          <a:ext cx="0" cy="0"/>
          <a:chOff x="0" y="0"/>
          <a:chExt cx="0" cy="0"/>
        </a:xfrm>
      </p:grpSpPr>
      <p:sp>
        <p:nvSpPr>
          <p:cNvPr id="176" name="Google Shape;176;p41"/>
          <p:cNvSpPr/>
          <p:nvPr>
            <p:ph idx="2" type="pic"/>
          </p:nvPr>
        </p:nvSpPr>
        <p:spPr>
          <a:xfrm>
            <a:off x="859812" y="-1"/>
            <a:ext cx="2059411" cy="6858000"/>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77" name="Google Shape;177;p41"/>
          <p:cNvSpPr/>
          <p:nvPr>
            <p:ph idx="3" type="pic"/>
          </p:nvPr>
        </p:nvSpPr>
        <p:spPr>
          <a:xfrm>
            <a:off x="2919223" y="0"/>
            <a:ext cx="2059411" cy="2402006"/>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6" name="Shape 26"/>
        <p:cNvGrpSpPr/>
        <p:nvPr/>
      </p:nvGrpSpPr>
      <p:grpSpPr>
        <a:xfrm>
          <a:off x="0" y="0"/>
          <a:ext cx="0" cy="0"/>
          <a:chOff x="0" y="0"/>
          <a:chExt cx="0" cy="0"/>
        </a:xfrm>
      </p:grpSpPr>
      <p:sp>
        <p:nvSpPr>
          <p:cNvPr id="27" name="Google Shape;2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9" name="Google Shape;29;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0" name="Google Shape;30;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1" name="Google Shape;31;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2" name="Google Shape;3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78" name="Shape 178"/>
        <p:cNvGrpSpPr/>
        <p:nvPr/>
      </p:nvGrpSpPr>
      <p:grpSpPr>
        <a:xfrm>
          <a:off x="0" y="0"/>
          <a:ext cx="0" cy="0"/>
          <a:chOff x="0" y="0"/>
          <a:chExt cx="0" cy="0"/>
        </a:xfrm>
      </p:grpSpPr>
      <p:sp>
        <p:nvSpPr>
          <p:cNvPr id="179" name="Google Shape;179;p42"/>
          <p:cNvSpPr/>
          <p:nvPr>
            <p:ph idx="2" type="pic"/>
          </p:nvPr>
        </p:nvSpPr>
        <p:spPr>
          <a:xfrm>
            <a:off x="1" y="-1"/>
            <a:ext cx="9144000" cy="6858000"/>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80" name="Shape 180"/>
        <p:cNvGrpSpPr/>
        <p:nvPr/>
      </p:nvGrpSpPr>
      <p:grpSpPr>
        <a:xfrm>
          <a:off x="0" y="0"/>
          <a:ext cx="0" cy="0"/>
          <a:chOff x="0" y="0"/>
          <a:chExt cx="0" cy="0"/>
        </a:xfrm>
      </p:grpSpPr>
      <p:sp>
        <p:nvSpPr>
          <p:cNvPr id="181" name="Google Shape;181;p43"/>
          <p:cNvSpPr/>
          <p:nvPr>
            <p:ph idx="2" type="pic"/>
          </p:nvPr>
        </p:nvSpPr>
        <p:spPr>
          <a:xfrm>
            <a:off x="1" y="2637569"/>
            <a:ext cx="6674642" cy="4238080"/>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82" name="Shape 182"/>
        <p:cNvGrpSpPr/>
        <p:nvPr/>
      </p:nvGrpSpPr>
      <p:grpSpPr>
        <a:xfrm>
          <a:off x="0" y="0"/>
          <a:ext cx="0" cy="0"/>
          <a:chOff x="0" y="0"/>
          <a:chExt cx="0" cy="0"/>
        </a:xfrm>
      </p:grpSpPr>
      <p:sp>
        <p:nvSpPr>
          <p:cNvPr id="183" name="Google Shape;183;p44"/>
          <p:cNvSpPr/>
          <p:nvPr>
            <p:ph idx="2" type="pic"/>
          </p:nvPr>
        </p:nvSpPr>
        <p:spPr>
          <a:xfrm>
            <a:off x="597481" y="727367"/>
            <a:ext cx="2753591" cy="5091545"/>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84" name="Google Shape;184;p44"/>
          <p:cNvSpPr/>
          <p:nvPr>
            <p:ph idx="3" type="pic"/>
          </p:nvPr>
        </p:nvSpPr>
        <p:spPr>
          <a:xfrm>
            <a:off x="6967105" y="727367"/>
            <a:ext cx="1579418" cy="2667091"/>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85" name="Shape 185"/>
        <p:cNvGrpSpPr/>
        <p:nvPr/>
      </p:nvGrpSpPr>
      <p:grpSpPr>
        <a:xfrm>
          <a:off x="0" y="0"/>
          <a:ext cx="0" cy="0"/>
          <a:chOff x="0" y="0"/>
          <a:chExt cx="0" cy="0"/>
        </a:xfrm>
      </p:grpSpPr>
      <p:sp>
        <p:nvSpPr>
          <p:cNvPr id="186" name="Google Shape;186;p45"/>
          <p:cNvSpPr/>
          <p:nvPr>
            <p:ph idx="2" type="pic"/>
          </p:nvPr>
        </p:nvSpPr>
        <p:spPr>
          <a:xfrm>
            <a:off x="5093410" y="992381"/>
            <a:ext cx="2394222" cy="3192297"/>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87" name="Google Shape;187;p45"/>
          <p:cNvSpPr/>
          <p:nvPr>
            <p:ph idx="3" type="pic"/>
          </p:nvPr>
        </p:nvSpPr>
        <p:spPr>
          <a:xfrm>
            <a:off x="4162682" y="3493009"/>
            <a:ext cx="2394222" cy="3192297"/>
          </a:xfrm>
          <a:prstGeom prst="rect">
            <a:avLst/>
          </a:prstGeom>
          <a:noFill/>
          <a:ln>
            <a:noFill/>
          </a:ln>
          <a:effectLst>
            <a:outerShdw blurRad="622300" sx="102000" rotWithShape="0" algn="ctr" dist="584200" sy="102000">
              <a:srgbClr val="000000">
                <a:alpha val="29411"/>
              </a:srgbClr>
            </a:outerShdw>
          </a:effectLst>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Title Slide">
  <p:cSld name="39_Title Slide">
    <p:spTree>
      <p:nvGrpSpPr>
        <p:cNvPr id="188" name="Shape 188"/>
        <p:cNvGrpSpPr/>
        <p:nvPr/>
      </p:nvGrpSpPr>
      <p:grpSpPr>
        <a:xfrm>
          <a:off x="0" y="0"/>
          <a:ext cx="0" cy="0"/>
          <a:chOff x="0" y="0"/>
          <a:chExt cx="0" cy="0"/>
        </a:xfrm>
      </p:grpSpPr>
      <p:sp>
        <p:nvSpPr>
          <p:cNvPr id="189" name="Google Shape;189;p46"/>
          <p:cNvSpPr/>
          <p:nvPr>
            <p:ph idx="2" type="pic"/>
          </p:nvPr>
        </p:nvSpPr>
        <p:spPr>
          <a:xfrm>
            <a:off x="1" y="4"/>
            <a:ext cx="9144000" cy="3790325"/>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300"/>
              <a:buFont typeface="Arial"/>
              <a:buNone/>
              <a:defRPr b="0" i="0" sz="97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90" name="Shape 190"/>
        <p:cNvGrpSpPr/>
        <p:nvPr/>
      </p:nvGrpSpPr>
      <p:grpSpPr>
        <a:xfrm>
          <a:off x="0" y="0"/>
          <a:ext cx="0" cy="0"/>
          <a:chOff x="0" y="0"/>
          <a:chExt cx="0" cy="0"/>
        </a:xfrm>
      </p:grpSpPr>
      <p:sp>
        <p:nvSpPr>
          <p:cNvPr id="191" name="Google Shape;191;p47"/>
          <p:cNvSpPr/>
          <p:nvPr>
            <p:ph idx="2" type="pic"/>
          </p:nvPr>
        </p:nvSpPr>
        <p:spPr>
          <a:xfrm>
            <a:off x="4333009" y="1039092"/>
            <a:ext cx="5907230" cy="7876308"/>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192" name="Shape 192"/>
        <p:cNvGrpSpPr/>
        <p:nvPr/>
      </p:nvGrpSpPr>
      <p:grpSpPr>
        <a:xfrm>
          <a:off x="0" y="0"/>
          <a:ext cx="0" cy="0"/>
          <a:chOff x="0" y="0"/>
          <a:chExt cx="0" cy="0"/>
        </a:xfrm>
      </p:grpSpPr>
      <p:sp>
        <p:nvSpPr>
          <p:cNvPr id="193" name="Google Shape;193;p48"/>
          <p:cNvSpPr/>
          <p:nvPr>
            <p:ph idx="2" type="pic"/>
          </p:nvPr>
        </p:nvSpPr>
        <p:spPr>
          <a:xfrm>
            <a:off x="4211517" y="914400"/>
            <a:ext cx="4453304" cy="4967654"/>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194" name="Shape 194"/>
        <p:cNvGrpSpPr/>
        <p:nvPr/>
      </p:nvGrpSpPr>
      <p:grpSpPr>
        <a:xfrm>
          <a:off x="0" y="0"/>
          <a:ext cx="0" cy="0"/>
          <a:chOff x="0" y="0"/>
          <a:chExt cx="0" cy="0"/>
        </a:xfrm>
      </p:grpSpPr>
      <p:sp>
        <p:nvSpPr>
          <p:cNvPr id="195" name="Google Shape;195;p49"/>
          <p:cNvSpPr/>
          <p:nvPr>
            <p:ph idx="2" type="pic"/>
          </p:nvPr>
        </p:nvSpPr>
        <p:spPr>
          <a:xfrm>
            <a:off x="3960744" y="615950"/>
            <a:ext cx="3702844" cy="6242050"/>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196" name="Shape 196"/>
        <p:cNvGrpSpPr/>
        <p:nvPr/>
      </p:nvGrpSpPr>
      <p:grpSpPr>
        <a:xfrm>
          <a:off x="0" y="0"/>
          <a:ext cx="0" cy="0"/>
          <a:chOff x="0" y="0"/>
          <a:chExt cx="0" cy="0"/>
        </a:xfrm>
      </p:grpSpPr>
      <p:sp>
        <p:nvSpPr>
          <p:cNvPr id="197" name="Google Shape;197;p50"/>
          <p:cNvSpPr/>
          <p:nvPr>
            <p:ph idx="2" type="pic"/>
          </p:nvPr>
        </p:nvSpPr>
        <p:spPr>
          <a:xfrm>
            <a:off x="1197665" y="3241687"/>
            <a:ext cx="1354557" cy="1806076"/>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98" name="Google Shape;198;p50"/>
          <p:cNvSpPr/>
          <p:nvPr>
            <p:ph idx="3" type="pic"/>
          </p:nvPr>
        </p:nvSpPr>
        <p:spPr>
          <a:xfrm>
            <a:off x="6591779" y="3241686"/>
            <a:ext cx="1354557" cy="1806076"/>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99" name="Google Shape;199;p50"/>
          <p:cNvSpPr/>
          <p:nvPr>
            <p:ph idx="4" type="pic"/>
          </p:nvPr>
        </p:nvSpPr>
        <p:spPr>
          <a:xfrm>
            <a:off x="3684934" y="2246245"/>
            <a:ext cx="1774136" cy="2365512"/>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200" name="Shape 200"/>
        <p:cNvGrpSpPr/>
        <p:nvPr/>
      </p:nvGrpSpPr>
      <p:grpSpPr>
        <a:xfrm>
          <a:off x="0" y="0"/>
          <a:ext cx="0" cy="0"/>
          <a:chOff x="0" y="0"/>
          <a:chExt cx="0" cy="0"/>
        </a:xfrm>
      </p:grpSpPr>
      <p:sp>
        <p:nvSpPr>
          <p:cNvPr id="201" name="Google Shape;201;p51"/>
          <p:cNvSpPr/>
          <p:nvPr>
            <p:ph idx="2" type="pic"/>
          </p:nvPr>
        </p:nvSpPr>
        <p:spPr>
          <a:xfrm>
            <a:off x="0" y="293916"/>
            <a:ext cx="4923066" cy="6564087"/>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5" name="Shape 35"/>
        <p:cNvGrpSpPr/>
        <p:nvPr/>
      </p:nvGrpSpPr>
      <p:grpSpPr>
        <a:xfrm>
          <a:off x="0" y="0"/>
          <a:ext cx="0" cy="0"/>
          <a:chOff x="0" y="0"/>
          <a:chExt cx="0" cy="0"/>
        </a:xfrm>
      </p:grpSpPr>
      <p:sp>
        <p:nvSpPr>
          <p:cNvPr id="36" name="Google Shape;3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202" name="Shape 202"/>
        <p:cNvGrpSpPr/>
        <p:nvPr/>
      </p:nvGrpSpPr>
      <p:grpSpPr>
        <a:xfrm>
          <a:off x="0" y="0"/>
          <a:ext cx="0" cy="0"/>
          <a:chOff x="0" y="0"/>
          <a:chExt cx="0" cy="0"/>
        </a:xfrm>
      </p:grpSpPr>
      <p:sp>
        <p:nvSpPr>
          <p:cNvPr id="203" name="Google Shape;203;p52"/>
          <p:cNvSpPr/>
          <p:nvPr>
            <p:ph idx="2" type="pic"/>
          </p:nvPr>
        </p:nvSpPr>
        <p:spPr>
          <a:xfrm>
            <a:off x="2774676" y="2315819"/>
            <a:ext cx="1669774" cy="2226365"/>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4" name="Google Shape;204;p52"/>
          <p:cNvSpPr/>
          <p:nvPr>
            <p:ph idx="3" type="pic"/>
          </p:nvPr>
        </p:nvSpPr>
        <p:spPr>
          <a:xfrm>
            <a:off x="4699554" y="2315818"/>
            <a:ext cx="1669774" cy="2226365"/>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5" name="Google Shape;205;p52"/>
          <p:cNvSpPr/>
          <p:nvPr>
            <p:ph idx="4" type="pic"/>
          </p:nvPr>
        </p:nvSpPr>
        <p:spPr>
          <a:xfrm>
            <a:off x="6624432" y="2315817"/>
            <a:ext cx="1669774" cy="2226365"/>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6" name="Google Shape;206;p52"/>
          <p:cNvSpPr/>
          <p:nvPr>
            <p:ph idx="5" type="pic"/>
          </p:nvPr>
        </p:nvSpPr>
        <p:spPr>
          <a:xfrm>
            <a:off x="849798" y="2315820"/>
            <a:ext cx="1669774" cy="2226365"/>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207" name="Shape 207"/>
        <p:cNvGrpSpPr/>
        <p:nvPr/>
      </p:nvGrpSpPr>
      <p:grpSpPr>
        <a:xfrm>
          <a:off x="0" y="0"/>
          <a:ext cx="0" cy="0"/>
          <a:chOff x="0" y="0"/>
          <a:chExt cx="0" cy="0"/>
        </a:xfrm>
      </p:grpSpPr>
      <p:sp>
        <p:nvSpPr>
          <p:cNvPr id="208" name="Google Shape;208;p53"/>
          <p:cNvSpPr/>
          <p:nvPr>
            <p:ph idx="2" type="pic"/>
          </p:nvPr>
        </p:nvSpPr>
        <p:spPr>
          <a:xfrm>
            <a:off x="-696191" y="-581891"/>
            <a:ext cx="2815936" cy="3754582"/>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9" name="Google Shape;209;p53"/>
          <p:cNvSpPr/>
          <p:nvPr>
            <p:ph idx="3" type="pic"/>
          </p:nvPr>
        </p:nvSpPr>
        <p:spPr>
          <a:xfrm>
            <a:off x="5694217" y="1995055"/>
            <a:ext cx="4062846" cy="5417128"/>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210" name="Shape 210"/>
        <p:cNvGrpSpPr/>
        <p:nvPr/>
      </p:nvGrpSpPr>
      <p:grpSpPr>
        <a:xfrm>
          <a:off x="0" y="0"/>
          <a:ext cx="0" cy="0"/>
          <a:chOff x="0" y="0"/>
          <a:chExt cx="0" cy="0"/>
        </a:xfrm>
      </p:grpSpPr>
      <p:sp>
        <p:nvSpPr>
          <p:cNvPr id="211" name="Google Shape;211;p54"/>
          <p:cNvSpPr/>
          <p:nvPr>
            <p:ph idx="2" type="pic"/>
          </p:nvPr>
        </p:nvSpPr>
        <p:spPr>
          <a:xfrm>
            <a:off x="397568" y="914404"/>
            <a:ext cx="2733261" cy="5585161"/>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12" name="Google Shape;212;p54"/>
          <p:cNvSpPr/>
          <p:nvPr>
            <p:ph idx="3" type="pic"/>
          </p:nvPr>
        </p:nvSpPr>
        <p:spPr>
          <a:xfrm>
            <a:off x="3528393" y="4035287"/>
            <a:ext cx="2166731" cy="2464274"/>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13" name="Google Shape;213;p54"/>
          <p:cNvSpPr/>
          <p:nvPr>
            <p:ph idx="4" type="pic"/>
          </p:nvPr>
        </p:nvSpPr>
        <p:spPr>
          <a:xfrm>
            <a:off x="6579706" y="914399"/>
            <a:ext cx="2166731" cy="2464274"/>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ain Slide">
  <p:cSld name="2_Main Slide">
    <p:bg>
      <p:bgPr>
        <a:solidFill>
          <a:srgbClr val="F2F2F2"/>
        </a:solidFill>
      </p:bgPr>
    </p:bg>
    <p:spTree>
      <p:nvGrpSpPr>
        <p:cNvPr id="214" name="Shape 214"/>
        <p:cNvGrpSpPr/>
        <p:nvPr/>
      </p:nvGrpSpPr>
      <p:grpSpPr>
        <a:xfrm>
          <a:off x="0" y="0"/>
          <a:ext cx="0" cy="0"/>
          <a:chOff x="0" y="0"/>
          <a:chExt cx="0" cy="0"/>
        </a:xfrm>
      </p:grpSpPr>
      <p:sp>
        <p:nvSpPr>
          <p:cNvPr id="215" name="Google Shape;215;p55"/>
          <p:cNvSpPr/>
          <p:nvPr>
            <p:ph idx="2" type="pic"/>
          </p:nvPr>
        </p:nvSpPr>
        <p:spPr>
          <a:xfrm>
            <a:off x="142878" y="3317544"/>
            <a:ext cx="8858251" cy="3349956"/>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in Slide Dark 1">
  <p:cSld name="1_Main Slide Dark 1">
    <p:bg>
      <p:bgPr>
        <a:solidFill>
          <a:srgbClr val="F2F2F2"/>
        </a:solidFill>
      </p:bgPr>
    </p:bg>
    <p:spTree>
      <p:nvGrpSpPr>
        <p:cNvPr id="216" name="Shape 216"/>
        <p:cNvGrpSpPr/>
        <p:nvPr/>
      </p:nvGrpSpPr>
      <p:grpSpPr>
        <a:xfrm>
          <a:off x="0" y="0"/>
          <a:ext cx="0" cy="0"/>
          <a:chOff x="0" y="0"/>
          <a:chExt cx="0" cy="0"/>
        </a:xfrm>
      </p:grpSpPr>
      <p:sp>
        <p:nvSpPr>
          <p:cNvPr id="217" name="Google Shape;217;p56"/>
          <p:cNvSpPr/>
          <p:nvPr>
            <p:ph idx="2" type="pic"/>
          </p:nvPr>
        </p:nvSpPr>
        <p:spPr>
          <a:xfrm>
            <a:off x="2674327" y="1282389"/>
            <a:ext cx="1881189" cy="4293229"/>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18" name="Google Shape;218;p56"/>
          <p:cNvSpPr/>
          <p:nvPr>
            <p:ph idx="3" type="pic"/>
          </p:nvPr>
        </p:nvSpPr>
        <p:spPr>
          <a:xfrm>
            <a:off x="4588190" y="3448368"/>
            <a:ext cx="1881189" cy="2127251"/>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19" name="Google Shape;219;p56"/>
          <p:cNvSpPr/>
          <p:nvPr>
            <p:ph idx="4" type="pic"/>
          </p:nvPr>
        </p:nvSpPr>
        <p:spPr>
          <a:xfrm>
            <a:off x="6501980" y="1282390"/>
            <a:ext cx="1881189" cy="2127251"/>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20" name="Google Shape;220;p56"/>
          <p:cNvSpPr/>
          <p:nvPr>
            <p:ph idx="5" type="pic"/>
          </p:nvPr>
        </p:nvSpPr>
        <p:spPr>
          <a:xfrm>
            <a:off x="760613" y="1282389"/>
            <a:ext cx="1881189" cy="2127251"/>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Main Slide">
  <p:cSld name="9_Main Slide">
    <p:bg>
      <p:bgPr>
        <a:solidFill>
          <a:srgbClr val="F2F2F2"/>
        </a:solidFill>
      </p:bgPr>
    </p:bg>
    <p:spTree>
      <p:nvGrpSpPr>
        <p:cNvPr id="221" name="Shape 221"/>
        <p:cNvGrpSpPr/>
        <p:nvPr/>
      </p:nvGrpSpPr>
      <p:grpSpPr>
        <a:xfrm>
          <a:off x="0" y="0"/>
          <a:ext cx="0" cy="0"/>
          <a:chOff x="0" y="0"/>
          <a:chExt cx="0" cy="0"/>
        </a:xfrm>
      </p:grpSpPr>
      <p:sp>
        <p:nvSpPr>
          <p:cNvPr id="222" name="Google Shape;222;p57"/>
          <p:cNvSpPr/>
          <p:nvPr>
            <p:ph idx="2" type="pic"/>
          </p:nvPr>
        </p:nvSpPr>
        <p:spPr>
          <a:xfrm>
            <a:off x="3812729" y="1842686"/>
            <a:ext cx="1190626" cy="1587501"/>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23" name="Google Shape;223;p57"/>
          <p:cNvSpPr/>
          <p:nvPr>
            <p:ph idx="3" type="pic"/>
          </p:nvPr>
        </p:nvSpPr>
        <p:spPr>
          <a:xfrm>
            <a:off x="5148635" y="1842686"/>
            <a:ext cx="1190626" cy="3172635"/>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24" name="Google Shape;224;p57"/>
          <p:cNvSpPr/>
          <p:nvPr>
            <p:ph idx="4" type="pic"/>
          </p:nvPr>
        </p:nvSpPr>
        <p:spPr>
          <a:xfrm>
            <a:off x="6482109" y="1842686"/>
            <a:ext cx="1190626" cy="1587501"/>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25" name="Google Shape;225;p57"/>
          <p:cNvSpPr/>
          <p:nvPr>
            <p:ph idx="5" type="pic"/>
          </p:nvPr>
        </p:nvSpPr>
        <p:spPr>
          <a:xfrm>
            <a:off x="7813229" y="1842685"/>
            <a:ext cx="1190626" cy="1587501"/>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Main Slide">
  <p:cSld name="23_Main Slide">
    <p:bg>
      <p:bgPr>
        <a:solidFill>
          <a:srgbClr val="F2F2F2"/>
        </a:solidFill>
      </p:bgPr>
    </p:bg>
    <p:spTree>
      <p:nvGrpSpPr>
        <p:cNvPr id="226" name="Shape 226"/>
        <p:cNvGrpSpPr/>
        <p:nvPr/>
      </p:nvGrpSpPr>
      <p:grpSpPr>
        <a:xfrm>
          <a:off x="0" y="0"/>
          <a:ext cx="0" cy="0"/>
          <a:chOff x="0" y="0"/>
          <a:chExt cx="0" cy="0"/>
        </a:xfrm>
      </p:grpSpPr>
      <p:sp>
        <p:nvSpPr>
          <p:cNvPr id="227" name="Google Shape;227;p58"/>
          <p:cNvSpPr/>
          <p:nvPr>
            <p:ph idx="2" type="pic"/>
          </p:nvPr>
        </p:nvSpPr>
        <p:spPr>
          <a:xfrm>
            <a:off x="4998593" y="4507397"/>
            <a:ext cx="4000499" cy="2159000"/>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28" name="Google Shape;228;p58"/>
          <p:cNvSpPr/>
          <p:nvPr>
            <p:ph idx="3" type="pic"/>
          </p:nvPr>
        </p:nvSpPr>
        <p:spPr>
          <a:xfrm>
            <a:off x="140842" y="190501"/>
            <a:ext cx="3224424" cy="2159000"/>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29" name="Google Shape;229;p58"/>
          <p:cNvSpPr/>
          <p:nvPr>
            <p:ph idx="4" type="pic"/>
          </p:nvPr>
        </p:nvSpPr>
        <p:spPr>
          <a:xfrm>
            <a:off x="140843" y="2349500"/>
            <a:ext cx="1619251" cy="2159000"/>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30" name="Google Shape;230;p58"/>
          <p:cNvSpPr/>
          <p:nvPr>
            <p:ph idx="5" type="pic"/>
          </p:nvPr>
        </p:nvSpPr>
        <p:spPr>
          <a:xfrm>
            <a:off x="140843" y="4507397"/>
            <a:ext cx="1619251" cy="2159000"/>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Main Slide">
  <p:cSld name="17_Main Slide">
    <p:bg>
      <p:bgPr>
        <a:solidFill>
          <a:srgbClr val="F2F2F2"/>
        </a:solidFill>
      </p:bgPr>
    </p:bg>
    <p:spTree>
      <p:nvGrpSpPr>
        <p:cNvPr id="231" name="Shape 231"/>
        <p:cNvGrpSpPr/>
        <p:nvPr/>
      </p:nvGrpSpPr>
      <p:grpSpPr>
        <a:xfrm>
          <a:off x="0" y="0"/>
          <a:ext cx="0" cy="0"/>
          <a:chOff x="0" y="0"/>
          <a:chExt cx="0" cy="0"/>
        </a:xfrm>
      </p:grpSpPr>
      <p:sp>
        <p:nvSpPr>
          <p:cNvPr descr="Image" id="232" name="Google Shape;232;p59"/>
          <p:cNvSpPr/>
          <p:nvPr/>
        </p:nvSpPr>
        <p:spPr>
          <a:xfrm>
            <a:off x="3807968" y="1269739"/>
            <a:ext cx="2286001" cy="4318001"/>
          </a:xfrm>
          <a:prstGeom prst="rect">
            <a:avLst/>
          </a:prstGeom>
          <a:noFill/>
          <a:ln>
            <a:noFill/>
          </a:ln>
        </p:spPr>
      </p:sp>
      <p:sp>
        <p:nvSpPr>
          <p:cNvPr id="233" name="Google Shape;233;p59"/>
          <p:cNvSpPr/>
          <p:nvPr>
            <p:ph idx="2" type="pic"/>
          </p:nvPr>
        </p:nvSpPr>
        <p:spPr>
          <a:xfrm>
            <a:off x="3807968" y="1269739"/>
            <a:ext cx="2286001" cy="4318001"/>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34" name="Google Shape;234;p59"/>
          <p:cNvSpPr/>
          <p:nvPr>
            <p:ph idx="3" type="pic"/>
          </p:nvPr>
        </p:nvSpPr>
        <p:spPr>
          <a:xfrm>
            <a:off x="6403530" y="1269739"/>
            <a:ext cx="2286001" cy="4318001"/>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Main Slide">
  <p:cSld name="15_Main Slide">
    <p:bg>
      <p:bgPr>
        <a:solidFill>
          <a:srgbClr val="F2F2F2"/>
        </a:solidFill>
      </p:bgPr>
    </p:bg>
    <p:spTree>
      <p:nvGrpSpPr>
        <p:cNvPr id="235" name="Shape 235"/>
        <p:cNvGrpSpPr/>
        <p:nvPr/>
      </p:nvGrpSpPr>
      <p:grpSpPr>
        <a:xfrm>
          <a:off x="0" y="0"/>
          <a:ext cx="0" cy="0"/>
          <a:chOff x="0" y="0"/>
          <a:chExt cx="0" cy="0"/>
        </a:xfrm>
      </p:grpSpPr>
      <p:sp>
        <p:nvSpPr>
          <p:cNvPr id="236" name="Google Shape;236;p60"/>
          <p:cNvSpPr/>
          <p:nvPr>
            <p:ph idx="2" type="pic"/>
          </p:nvPr>
        </p:nvSpPr>
        <p:spPr>
          <a:xfrm>
            <a:off x="6780464" y="190500"/>
            <a:ext cx="2210495" cy="6477000"/>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Main Slide">
  <p:cSld name="7_Main Slide">
    <p:bg>
      <p:bgPr>
        <a:solidFill>
          <a:srgbClr val="F2F2F2"/>
        </a:solidFill>
      </p:bgPr>
    </p:bg>
    <p:spTree>
      <p:nvGrpSpPr>
        <p:cNvPr id="237" name="Shape 237"/>
        <p:cNvGrpSpPr/>
        <p:nvPr/>
      </p:nvGrpSpPr>
      <p:grpSpPr>
        <a:xfrm>
          <a:off x="0" y="0"/>
          <a:ext cx="0" cy="0"/>
          <a:chOff x="0" y="0"/>
          <a:chExt cx="0" cy="0"/>
        </a:xfrm>
      </p:grpSpPr>
      <p:sp>
        <p:nvSpPr>
          <p:cNvPr id="238" name="Google Shape;238;p61"/>
          <p:cNvSpPr/>
          <p:nvPr>
            <p:ph idx="2" type="pic"/>
          </p:nvPr>
        </p:nvSpPr>
        <p:spPr>
          <a:xfrm>
            <a:off x="140843" y="190500"/>
            <a:ext cx="8858251" cy="3238500"/>
          </a:xfrm>
          <a:prstGeom prst="rect">
            <a:avLst/>
          </a:prstGeom>
          <a:solidFill>
            <a:schemeClr val="lt2"/>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400"/>
              <a:buFont typeface="Arial"/>
              <a:buChar char="•"/>
              <a:defRPr b="0" i="0" sz="3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41" name="Shape 41"/>
        <p:cNvGrpSpPr/>
        <p:nvPr/>
      </p:nvGrpSpPr>
      <p:grpSpPr>
        <a:xfrm>
          <a:off x="0" y="0"/>
          <a:ext cx="0" cy="0"/>
          <a:chOff x="0" y="0"/>
          <a:chExt cx="0" cy="0"/>
        </a:xfrm>
      </p:grpSpPr>
      <p:sp>
        <p:nvSpPr>
          <p:cNvPr id="42" name="Google Shape;42;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4" name="Google Shape;4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Content">
  <p:cSld name="21-Content">
    <p:spTree>
      <p:nvGrpSpPr>
        <p:cNvPr id="239" name="Shape 239"/>
        <p:cNvGrpSpPr/>
        <p:nvPr/>
      </p:nvGrpSpPr>
      <p:grpSpPr>
        <a:xfrm>
          <a:off x="0" y="0"/>
          <a:ext cx="0" cy="0"/>
          <a:chOff x="0" y="0"/>
          <a:chExt cx="0" cy="0"/>
        </a:xfrm>
      </p:grpSpPr>
      <p:sp>
        <p:nvSpPr>
          <p:cNvPr id="240" name="Google Shape;240;p62"/>
          <p:cNvSpPr/>
          <p:nvPr>
            <p:ph idx="2" type="pic"/>
          </p:nvPr>
        </p:nvSpPr>
        <p:spPr>
          <a:xfrm>
            <a:off x="1123022" y="894700"/>
            <a:ext cx="3198835" cy="5068602"/>
          </a:xfrm>
          <a:prstGeom prst="rect">
            <a:avLst/>
          </a:prstGeom>
          <a:solidFill>
            <a:srgbClr val="BFBFBF"/>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50">
          <p15:clr>
            <a:srgbClr val="FBAE40"/>
          </p15:clr>
        </p15:guide>
        <p15:guide id="2" pos="1235">
          <p15:clr>
            <a:srgbClr val="FBAE40"/>
          </p15:clr>
        </p15:guide>
        <p15:guide id="3" pos="10912">
          <p15:clr>
            <a:srgbClr val="FBAE40"/>
          </p15:clr>
        </p15:guide>
        <p15:guide id="4" pos="6930">
          <p15:clr>
            <a:srgbClr val="FBAE40"/>
          </p15:clr>
        </p15:guide>
        <p15:guide id="5" pos="5191">
          <p15:clr>
            <a:srgbClr val="FBAE40"/>
          </p15:clr>
        </p15:guide>
        <p15:guide id="6" orient="horz" pos="1176">
          <p15:clr>
            <a:srgbClr val="FBAE40"/>
          </p15:clr>
        </p15:guide>
        <p15:guide id="7" orient="horz" pos="2621">
          <p15:clr>
            <a:srgbClr val="FBAE40"/>
          </p15:clr>
        </p15:guide>
        <p15:guide id="8" orient="horz" pos="786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Content">
  <p:cSld name="7-Content">
    <p:spTree>
      <p:nvGrpSpPr>
        <p:cNvPr id="241" name="Shape 241"/>
        <p:cNvGrpSpPr/>
        <p:nvPr/>
      </p:nvGrpSpPr>
      <p:grpSpPr>
        <a:xfrm>
          <a:off x="0" y="0"/>
          <a:ext cx="0" cy="0"/>
          <a:chOff x="0" y="0"/>
          <a:chExt cx="0" cy="0"/>
        </a:xfrm>
      </p:grpSpPr>
      <p:sp>
        <p:nvSpPr>
          <p:cNvPr id="242" name="Google Shape;242;p63"/>
          <p:cNvSpPr/>
          <p:nvPr>
            <p:ph idx="2" type="pic"/>
          </p:nvPr>
        </p:nvSpPr>
        <p:spPr>
          <a:xfrm>
            <a:off x="1463042" y="3429000"/>
            <a:ext cx="2632709" cy="3429000"/>
          </a:xfrm>
          <a:prstGeom prst="rect">
            <a:avLst/>
          </a:prstGeom>
          <a:solidFill>
            <a:srgbClr val="BFBFBF"/>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43" name="Google Shape;243;p63"/>
          <p:cNvSpPr/>
          <p:nvPr>
            <p:ph idx="3" type="pic"/>
          </p:nvPr>
        </p:nvSpPr>
        <p:spPr>
          <a:xfrm>
            <a:off x="1463042" y="0"/>
            <a:ext cx="2632709" cy="3200400"/>
          </a:xfrm>
          <a:prstGeom prst="rect">
            <a:avLst/>
          </a:prstGeom>
          <a:solidFill>
            <a:srgbClr val="BFBFBF"/>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50">
          <p15:clr>
            <a:srgbClr val="FBAE40"/>
          </p15:clr>
        </p15:guide>
        <p15:guide id="2" pos="1235">
          <p15:clr>
            <a:srgbClr val="FBAE40"/>
          </p15:clr>
        </p15:guide>
        <p15:guide id="3" pos="10912">
          <p15:clr>
            <a:srgbClr val="FBAE40"/>
          </p15:clr>
        </p15:guide>
        <p15:guide id="4" pos="6930">
          <p15:clr>
            <a:srgbClr val="FBAE40"/>
          </p15:clr>
        </p15:guide>
        <p15:guide id="5" pos="5191">
          <p15:clr>
            <a:srgbClr val="FBAE40"/>
          </p15:clr>
        </p15:guide>
        <p15:guide id="6" orient="horz" pos="1176">
          <p15:clr>
            <a:srgbClr val="FBAE40"/>
          </p15:clr>
        </p15:guide>
        <p15:guide id="7" orient="horz" pos="2621">
          <p15:clr>
            <a:srgbClr val="FBAE40"/>
          </p15:clr>
        </p15:guide>
        <p15:guide id="8" orient="horz" pos="786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Title Slide" showMasterSp="0">
  <p:cSld name="49_Title Slide">
    <p:spTree>
      <p:nvGrpSpPr>
        <p:cNvPr id="244" name="Shape 244"/>
        <p:cNvGrpSpPr/>
        <p:nvPr/>
      </p:nvGrpSpPr>
      <p:grpSpPr>
        <a:xfrm>
          <a:off x="0" y="0"/>
          <a:ext cx="0" cy="0"/>
          <a:chOff x="0" y="0"/>
          <a:chExt cx="0" cy="0"/>
        </a:xfrm>
      </p:grpSpPr>
      <p:sp>
        <p:nvSpPr>
          <p:cNvPr id="245" name="Google Shape;245;p64"/>
          <p:cNvSpPr/>
          <p:nvPr>
            <p:ph idx="2" type="pic"/>
          </p:nvPr>
        </p:nvSpPr>
        <p:spPr>
          <a:xfrm>
            <a:off x="811529" y="966315"/>
            <a:ext cx="2260191" cy="1858297"/>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46" name="Google Shape;246;p64"/>
          <p:cNvSpPr/>
          <p:nvPr>
            <p:ph idx="3" type="pic"/>
          </p:nvPr>
        </p:nvSpPr>
        <p:spPr>
          <a:xfrm>
            <a:off x="3460709" y="966315"/>
            <a:ext cx="2260191" cy="1858297"/>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47" name="Google Shape;247;p64"/>
          <p:cNvSpPr/>
          <p:nvPr>
            <p:ph idx="4" type="pic"/>
          </p:nvPr>
        </p:nvSpPr>
        <p:spPr>
          <a:xfrm>
            <a:off x="6109888" y="966315"/>
            <a:ext cx="2260191" cy="1858297"/>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Content">
  <p:cSld name="45-Content">
    <p:spTree>
      <p:nvGrpSpPr>
        <p:cNvPr id="248" name="Shape 248"/>
        <p:cNvGrpSpPr/>
        <p:nvPr/>
      </p:nvGrpSpPr>
      <p:grpSpPr>
        <a:xfrm>
          <a:off x="0" y="0"/>
          <a:ext cx="0" cy="0"/>
          <a:chOff x="0" y="0"/>
          <a:chExt cx="0" cy="0"/>
        </a:xfrm>
      </p:grpSpPr>
      <p:sp>
        <p:nvSpPr>
          <p:cNvPr id="249" name="Google Shape;249;p65"/>
          <p:cNvSpPr/>
          <p:nvPr>
            <p:ph idx="2" type="pic"/>
          </p:nvPr>
        </p:nvSpPr>
        <p:spPr>
          <a:xfrm>
            <a:off x="1824591" y="1440191"/>
            <a:ext cx="2102219" cy="3746232"/>
          </a:xfrm>
          <a:prstGeom prst="rect">
            <a:avLst/>
          </a:prstGeom>
          <a:solidFill>
            <a:srgbClr val="BFBFBF"/>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50">
          <p15:clr>
            <a:srgbClr val="FBAE40"/>
          </p15:clr>
        </p15:guide>
        <p15:guide id="2" pos="1235">
          <p15:clr>
            <a:srgbClr val="FBAE40"/>
          </p15:clr>
        </p15:guide>
        <p15:guide id="3" pos="10912">
          <p15:clr>
            <a:srgbClr val="FBAE40"/>
          </p15:clr>
        </p15:guide>
        <p15:guide id="4" pos="6930">
          <p15:clr>
            <a:srgbClr val="FBAE40"/>
          </p15:clr>
        </p15:guide>
        <p15:guide id="5" pos="5191">
          <p15:clr>
            <a:srgbClr val="FBAE40"/>
          </p15:clr>
        </p15:guide>
        <p15:guide id="6" orient="horz" pos="1176">
          <p15:clr>
            <a:srgbClr val="FBAE40"/>
          </p15:clr>
        </p15:guide>
        <p15:guide id="7" orient="horz" pos="2621">
          <p15:clr>
            <a:srgbClr val="FBAE40"/>
          </p15:clr>
        </p15:guide>
        <p15:guide id="8" orient="horz" pos="786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_Custom Layout">
  <p:cSld name="90_Custom Layout">
    <p:spTree>
      <p:nvGrpSpPr>
        <p:cNvPr id="250" name="Shape 250"/>
        <p:cNvGrpSpPr/>
        <p:nvPr/>
      </p:nvGrpSpPr>
      <p:grpSpPr>
        <a:xfrm>
          <a:off x="0" y="0"/>
          <a:ext cx="0" cy="0"/>
          <a:chOff x="0" y="0"/>
          <a:chExt cx="0" cy="0"/>
        </a:xfrm>
      </p:grpSpPr>
      <p:sp>
        <p:nvSpPr>
          <p:cNvPr id="251" name="Google Shape;251;p66"/>
          <p:cNvSpPr/>
          <p:nvPr>
            <p:ph idx="2" type="pic"/>
          </p:nvPr>
        </p:nvSpPr>
        <p:spPr>
          <a:xfrm>
            <a:off x="-994766" y="1347788"/>
            <a:ext cx="4561284" cy="3814762"/>
          </a:xfrm>
          <a:prstGeom prst="rect">
            <a:avLst/>
          </a:prstGeom>
          <a:noFill/>
          <a:ln>
            <a:noFill/>
          </a:ln>
        </p:spPr>
        <p:txBody>
          <a:bodyPr anchorCtr="0" anchor="ctr" bIns="32625" lIns="65275" spcFirstLastPara="1" rIns="65275" wrap="square" tIns="32625">
            <a:noAutofit/>
          </a:bodyPr>
          <a:lstStyle>
            <a:lvl1pPr lvl="0" marR="0" rtl="0" algn="r">
              <a:lnSpc>
                <a:spcPct val="90000"/>
              </a:lnSpc>
              <a:spcBef>
                <a:spcPts val="536"/>
              </a:spcBef>
              <a:spcAft>
                <a:spcPts val="0"/>
              </a:spcAft>
              <a:buClr>
                <a:schemeClr val="dk1"/>
              </a:buClr>
              <a:buSzPts val="28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Content">
  <p:cSld name="23-Content">
    <p:spTree>
      <p:nvGrpSpPr>
        <p:cNvPr id="252" name="Shape 252"/>
        <p:cNvGrpSpPr/>
        <p:nvPr/>
      </p:nvGrpSpPr>
      <p:grpSpPr>
        <a:xfrm>
          <a:off x="0" y="0"/>
          <a:ext cx="0" cy="0"/>
          <a:chOff x="0" y="0"/>
          <a:chExt cx="0" cy="0"/>
        </a:xfrm>
      </p:grpSpPr>
      <p:sp>
        <p:nvSpPr>
          <p:cNvPr id="253" name="Google Shape;253;p67"/>
          <p:cNvSpPr/>
          <p:nvPr>
            <p:ph idx="2" type="pic"/>
          </p:nvPr>
        </p:nvSpPr>
        <p:spPr>
          <a:xfrm>
            <a:off x="4892927" y="1005017"/>
            <a:ext cx="3402159" cy="4962525"/>
          </a:xfrm>
          <a:prstGeom prst="rect">
            <a:avLst/>
          </a:prstGeom>
          <a:solidFill>
            <a:srgbClr val="BFBFBF"/>
          </a:solid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50">
          <p15:clr>
            <a:srgbClr val="FBAE40"/>
          </p15:clr>
        </p15:guide>
        <p15:guide id="2" pos="1235">
          <p15:clr>
            <a:srgbClr val="FBAE40"/>
          </p15:clr>
        </p15:guide>
        <p15:guide id="3" pos="10912">
          <p15:clr>
            <a:srgbClr val="FBAE40"/>
          </p15:clr>
        </p15:guide>
        <p15:guide id="4" pos="6930">
          <p15:clr>
            <a:srgbClr val="FBAE40"/>
          </p15:clr>
        </p15:guide>
        <p15:guide id="5" pos="5191">
          <p15:clr>
            <a:srgbClr val="FBAE40"/>
          </p15:clr>
        </p15:guide>
        <p15:guide id="6" orient="horz" pos="1176">
          <p15:clr>
            <a:srgbClr val="FBAE40"/>
          </p15:clr>
        </p15:guide>
        <p15:guide id="7" orient="horz" pos="2621">
          <p15:clr>
            <a:srgbClr val="FBAE40"/>
          </p15:clr>
        </p15:guide>
        <p15:guide id="8" orient="horz" pos="786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Title Slide">
  <p:cSld name="42_Title Slide">
    <p:spTree>
      <p:nvGrpSpPr>
        <p:cNvPr id="254" name="Shape 254"/>
        <p:cNvGrpSpPr/>
        <p:nvPr/>
      </p:nvGrpSpPr>
      <p:grpSpPr>
        <a:xfrm>
          <a:off x="0" y="0"/>
          <a:ext cx="0" cy="0"/>
          <a:chOff x="0" y="0"/>
          <a:chExt cx="0" cy="0"/>
        </a:xfrm>
      </p:grpSpPr>
      <p:sp>
        <p:nvSpPr>
          <p:cNvPr id="255" name="Google Shape;255;p68"/>
          <p:cNvSpPr/>
          <p:nvPr>
            <p:ph idx="2" type="pic"/>
          </p:nvPr>
        </p:nvSpPr>
        <p:spPr>
          <a:xfrm>
            <a:off x="1" y="0"/>
            <a:ext cx="4572001" cy="3429000"/>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500"/>
              <a:buFont typeface="Arial"/>
              <a:buNone/>
              <a:defRPr b="0" i="0" sz="112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56" name="Google Shape;256;p68"/>
          <p:cNvSpPr/>
          <p:nvPr>
            <p:ph idx="3" type="pic"/>
          </p:nvPr>
        </p:nvSpPr>
        <p:spPr>
          <a:xfrm>
            <a:off x="4572001" y="0"/>
            <a:ext cx="4572001" cy="3429000"/>
          </a:xfrm>
          <a:prstGeom prst="rect">
            <a:avLst/>
          </a:prstGeom>
          <a:noFill/>
          <a:ln>
            <a:noFill/>
          </a:ln>
        </p:spPr>
        <p:txBody>
          <a:bodyPr anchorCtr="0" anchor="t" bIns="32625" lIns="65275" spcFirstLastPara="1" rIns="65275" wrap="square" tIns="32625">
            <a:noAutofit/>
          </a:bodyPr>
          <a:lstStyle>
            <a:lvl1pPr lvl="0" marR="0" rtl="0" algn="ctr">
              <a:lnSpc>
                <a:spcPct val="90000"/>
              </a:lnSpc>
              <a:spcBef>
                <a:spcPts val="750"/>
              </a:spcBef>
              <a:spcAft>
                <a:spcPts val="0"/>
              </a:spcAft>
              <a:buClr>
                <a:srgbClr val="BFBFBF"/>
              </a:buClr>
              <a:buSzPts val="1500"/>
              <a:buFont typeface="Arial"/>
              <a:buNone/>
              <a:defRPr b="0" i="0" sz="1125" u="none" cap="none" strike="noStrike">
                <a:solidFill>
                  <a:srgbClr val="BFBFBF"/>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257" name="Shape 257"/>
        <p:cNvGrpSpPr/>
        <p:nvPr/>
      </p:nvGrpSpPr>
      <p:grpSpPr>
        <a:xfrm>
          <a:off x="0" y="0"/>
          <a:ext cx="0" cy="0"/>
          <a:chOff x="0" y="0"/>
          <a:chExt cx="0" cy="0"/>
        </a:xfrm>
      </p:grpSpPr>
      <p:sp>
        <p:nvSpPr>
          <p:cNvPr id="258" name="Google Shape;258;p69"/>
          <p:cNvSpPr/>
          <p:nvPr>
            <p:ph idx="2" type="pic"/>
          </p:nvPr>
        </p:nvSpPr>
        <p:spPr>
          <a:xfrm>
            <a:off x="-215413" y="290140"/>
            <a:ext cx="5174274" cy="6277720"/>
          </a:xfrm>
          <a:prstGeom prst="rect">
            <a:avLst/>
          </a:prstGeom>
          <a:noFill/>
          <a:ln>
            <a:noFill/>
          </a:ln>
        </p:spPr>
        <p:txBody>
          <a:bodyPr anchorCtr="0" anchor="t" bIns="32625" lIns="65275" spcFirstLastPara="1" rIns="65275" wrap="square" tIns="32625">
            <a:noAutofit/>
          </a:bodyPr>
          <a:lstStyle>
            <a:lvl1pPr lvl="0" marR="0" rtl="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47" name="Shape 47"/>
        <p:cNvGrpSpPr/>
        <p:nvPr/>
      </p:nvGrpSpPr>
      <p:grpSpPr>
        <a:xfrm>
          <a:off x="0" y="0"/>
          <a:ext cx="0" cy="0"/>
          <a:chOff x="0" y="0"/>
          <a:chExt cx="0" cy="0"/>
        </a:xfrm>
      </p:grpSpPr>
      <p:sp>
        <p:nvSpPr>
          <p:cNvPr id="48" name="Google Shape;4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0" name="Google Shape;50;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46" Type="http://schemas.openxmlformats.org/officeDocument/2006/relationships/slideLayout" Target="../slideLayouts/slideLayout57.xml"/><Relationship Id="rId23" Type="http://schemas.openxmlformats.org/officeDocument/2006/relationships/slideLayout" Target="../slideLayouts/slideLayout34.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47" Type="http://schemas.openxmlformats.org/officeDocument/2006/relationships/theme" Target="../theme/theme3.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628651" y="365128"/>
            <a:ext cx="7886700" cy="1325563"/>
          </a:xfrm>
          <a:prstGeom prst="rect">
            <a:avLst/>
          </a:prstGeom>
          <a:noFill/>
          <a:ln>
            <a:noFill/>
          </a:ln>
        </p:spPr>
        <p:txBody>
          <a:bodyPr anchorCtr="0" anchor="ctr" bIns="32625" lIns="65275" spcFirstLastPara="1" rIns="65275" wrap="square" tIns="326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6"/>
          <p:cNvSpPr txBox="1"/>
          <p:nvPr>
            <p:ph idx="1" type="body"/>
          </p:nvPr>
        </p:nvSpPr>
        <p:spPr>
          <a:xfrm>
            <a:off x="628651" y="1825625"/>
            <a:ext cx="7886700" cy="4351338"/>
          </a:xfrm>
          <a:prstGeom prst="rect">
            <a:avLst/>
          </a:prstGeom>
          <a:noFill/>
          <a:ln>
            <a:noFill/>
          </a:ln>
        </p:spPr>
        <p:txBody>
          <a:bodyPr anchorCtr="0" anchor="t" bIns="32625" lIns="65275" spcFirstLastPara="1" rIns="65275" wrap="square" tIns="326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6"/>
          <p:cNvSpPr txBox="1"/>
          <p:nvPr>
            <p:ph idx="10" type="dt"/>
          </p:nvPr>
        </p:nvSpPr>
        <p:spPr>
          <a:xfrm>
            <a:off x="628650" y="6356355"/>
            <a:ext cx="2057400" cy="365125"/>
          </a:xfrm>
          <a:prstGeom prst="rect">
            <a:avLst/>
          </a:prstGeom>
          <a:noFill/>
          <a:ln>
            <a:noFill/>
          </a:ln>
        </p:spPr>
        <p:txBody>
          <a:bodyPr anchorCtr="0" anchor="ctr" bIns="32625" lIns="65275" spcFirstLastPara="1" rIns="65275" wrap="square" tIns="32625">
            <a:noAutofit/>
          </a:bodyPr>
          <a:lstStyle>
            <a:lvl1pPr lvl="0" marR="0" rtl="0" algn="l">
              <a:spcBef>
                <a:spcPts val="0"/>
              </a:spcBef>
              <a:spcAft>
                <a:spcPts val="0"/>
              </a:spcAft>
              <a:buClr>
                <a:srgbClr val="888888"/>
              </a:buClr>
              <a:buSzPts val="1400"/>
              <a:buFont typeface="Calibri"/>
              <a:buNone/>
              <a:defRPr sz="825">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9pPr>
          </a:lstStyle>
          <a:p/>
        </p:txBody>
      </p:sp>
      <p:sp>
        <p:nvSpPr>
          <p:cNvPr id="88" name="Google Shape;88;p16"/>
          <p:cNvSpPr txBox="1"/>
          <p:nvPr>
            <p:ph idx="11" type="ftr"/>
          </p:nvPr>
        </p:nvSpPr>
        <p:spPr>
          <a:xfrm>
            <a:off x="3028951" y="6356355"/>
            <a:ext cx="3086100" cy="365125"/>
          </a:xfrm>
          <a:prstGeom prst="rect">
            <a:avLst/>
          </a:prstGeom>
          <a:noFill/>
          <a:ln>
            <a:noFill/>
          </a:ln>
        </p:spPr>
        <p:txBody>
          <a:bodyPr anchorCtr="0" anchor="ctr" bIns="32625" lIns="65275" spcFirstLastPara="1" rIns="65275" wrap="square" tIns="32625">
            <a:noAutofit/>
          </a:bodyPr>
          <a:lstStyle>
            <a:lvl1pPr lvl="0" marR="0" rtl="0" algn="ctr">
              <a:spcBef>
                <a:spcPts val="0"/>
              </a:spcBef>
              <a:spcAft>
                <a:spcPts val="0"/>
              </a:spcAft>
              <a:buClr>
                <a:srgbClr val="888888"/>
              </a:buClr>
              <a:buSzPts val="1400"/>
              <a:buFont typeface="Calibri"/>
              <a:buNone/>
              <a:defRPr sz="825">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9pPr>
          </a:lstStyle>
          <a:p/>
        </p:txBody>
      </p:sp>
      <p:sp>
        <p:nvSpPr>
          <p:cNvPr id="89" name="Google Shape;89;p16"/>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lvl1pPr indent="0" lvl="0"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1pPr>
            <a:lvl2pPr indent="0" lvl="1"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2pPr>
            <a:lvl3pPr indent="0" lvl="2"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3pPr>
            <a:lvl4pPr indent="0" lvl="3"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4pPr>
            <a:lvl5pPr indent="0" lvl="4"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5pPr>
            <a:lvl6pPr indent="0" lvl="5"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6pPr>
            <a:lvl7pPr indent="0" lvl="6"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7pPr>
            <a:lvl8pPr indent="0" lvl="7"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8pPr>
            <a:lvl9pPr indent="0" lvl="8" marL="0" marR="0" rtl="0" algn="r">
              <a:spcBef>
                <a:spcPts val="0"/>
              </a:spcBef>
              <a:buClr>
                <a:srgbClr val="000000"/>
              </a:buClr>
              <a:buSzPts val="825"/>
              <a:buFont typeface="Arial"/>
              <a:buNone/>
              <a:defRPr sz="8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
          <p:cNvSpPr txBox="1"/>
          <p:nvPr>
            <p:ph type="ctrTitle"/>
          </p:nvPr>
        </p:nvSpPr>
        <p:spPr>
          <a:xfrm>
            <a:off x="501444" y="1818968"/>
            <a:ext cx="8285397" cy="339598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Mental Health of Healthcare Workers during COVID-19 Pandemic</a:t>
            </a:r>
            <a:br>
              <a:rPr lang="en-US" sz="1800"/>
            </a:br>
            <a:br>
              <a:rPr lang="en-US" sz="1800"/>
            </a:br>
            <a:br>
              <a:rPr b="1" lang="en-US" sz="1800">
                <a:solidFill>
                  <a:srgbClr val="000000"/>
                </a:solidFill>
                <a:latin typeface="Times New Roman"/>
                <a:ea typeface="Times New Roman"/>
                <a:cs typeface="Times New Roman"/>
                <a:sym typeface="Times New Roman"/>
              </a:rPr>
            </a:br>
            <a:br>
              <a:rPr b="1" lang="en-US" sz="1800">
                <a:latin typeface="Times New Roman"/>
                <a:ea typeface="Times New Roman"/>
                <a:cs typeface="Times New Roman"/>
                <a:sym typeface="Times New Roman"/>
              </a:rPr>
            </a:br>
            <a:r>
              <a:rPr b="1" lang="en-US" sz="1800">
                <a:latin typeface="Times New Roman"/>
                <a:ea typeface="Times New Roman"/>
                <a:cs typeface="Times New Roman"/>
                <a:sym typeface="Times New Roman"/>
              </a:rPr>
              <a:t>Aryntayeva Nurila MD, MSPH, PhD(c)</a:t>
            </a:r>
            <a:endParaRPr sz="1800" u="sng">
              <a:latin typeface="Times New Roman"/>
              <a:ea typeface="Times New Roman"/>
              <a:cs typeface="Times New Roman"/>
              <a:sym typeface="Times New Roman"/>
            </a:endParaRPr>
          </a:p>
        </p:txBody>
      </p:sp>
      <p:sp>
        <p:nvSpPr>
          <p:cNvPr id="264" name="Google Shape;264;p1"/>
          <p:cNvSpPr txBox="1"/>
          <p:nvPr>
            <p:ph idx="1" type="subTitle"/>
          </p:nvPr>
        </p:nvSpPr>
        <p:spPr>
          <a:xfrm>
            <a:off x="4716016" y="5189605"/>
            <a:ext cx="3997108" cy="1983811"/>
          </a:xfrm>
          <a:prstGeom prst="rect">
            <a:avLst/>
          </a:prstGeom>
          <a:noFill/>
          <a:ln>
            <a:noFill/>
          </a:ln>
        </p:spPr>
        <p:txBody>
          <a:bodyPr anchorCtr="0" anchor="t" bIns="45700" lIns="91425" spcFirstLastPara="1" rIns="91425" wrap="square" tIns="45700">
            <a:normAutofit fontScale="25000" lnSpcReduction="20000"/>
          </a:bodyPr>
          <a:lstStyle/>
          <a:p>
            <a:pPr indent="0" lvl="0" marL="0" rtl="0" algn="r">
              <a:lnSpc>
                <a:spcPct val="115000"/>
              </a:lnSpc>
              <a:spcBef>
                <a:spcPts val="0"/>
              </a:spcBef>
              <a:spcAft>
                <a:spcPts val="0"/>
              </a:spcAft>
              <a:buClr>
                <a:schemeClr val="dk1"/>
              </a:buClr>
              <a:buSzPct val="100000"/>
              <a:buNone/>
            </a:pPr>
            <a:r>
              <a:rPr lang="en-US" sz="4400">
                <a:solidFill>
                  <a:schemeClr val="dk1"/>
                </a:solidFill>
                <a:latin typeface="Times New Roman"/>
                <a:ea typeface="Times New Roman"/>
                <a:cs typeface="Times New Roman"/>
                <a:sym typeface="Times New Roman"/>
              </a:rPr>
              <a:t>Advisers:</a:t>
            </a:r>
            <a:endParaRPr sz="4400">
              <a:solidFill>
                <a:schemeClr val="dk1"/>
              </a:solidFill>
              <a:latin typeface="Times New Roman"/>
              <a:ea typeface="Times New Roman"/>
              <a:cs typeface="Times New Roman"/>
              <a:sym typeface="Times New Roman"/>
            </a:endParaRPr>
          </a:p>
          <a:p>
            <a:pPr indent="0" lvl="0" marL="0" rtl="0" algn="r">
              <a:spcBef>
                <a:spcPts val="220"/>
              </a:spcBef>
              <a:spcAft>
                <a:spcPts val="0"/>
              </a:spcAft>
              <a:buClr>
                <a:schemeClr val="dk1"/>
              </a:buClr>
              <a:buSzPct val="100000"/>
              <a:buNone/>
            </a:pPr>
            <a:r>
              <a:rPr b="1" lang="en-US" sz="4400">
                <a:solidFill>
                  <a:schemeClr val="dk1"/>
                </a:solidFill>
                <a:latin typeface="Times New Roman"/>
                <a:ea typeface="Times New Roman"/>
                <a:cs typeface="Times New Roman"/>
                <a:sym typeface="Times New Roman"/>
              </a:rPr>
              <a:t>c.м.s. Aimbetove G.Е.                             </a:t>
            </a:r>
            <a:endParaRPr b="1" sz="4400">
              <a:solidFill>
                <a:schemeClr val="dk1"/>
              </a:solidFill>
              <a:latin typeface="Times New Roman"/>
              <a:ea typeface="Times New Roman"/>
              <a:cs typeface="Times New Roman"/>
              <a:sym typeface="Times New Roman"/>
            </a:endParaRPr>
          </a:p>
          <a:p>
            <a:pPr indent="0" lvl="0" marL="0" rtl="0" algn="r">
              <a:spcBef>
                <a:spcPts val="220"/>
              </a:spcBef>
              <a:spcAft>
                <a:spcPts val="0"/>
              </a:spcAft>
              <a:buClr>
                <a:schemeClr val="dk1"/>
              </a:buClr>
              <a:buSzPct val="100000"/>
              <a:buNone/>
            </a:pPr>
            <a:r>
              <a:rPr b="1" lang="en-US" sz="4400">
                <a:solidFill>
                  <a:schemeClr val="dk1"/>
                </a:solidFill>
                <a:latin typeface="Times New Roman"/>
                <a:ea typeface="Times New Roman"/>
                <a:cs typeface="Times New Roman"/>
                <a:sym typeface="Times New Roman"/>
              </a:rPr>
              <a:t>c.м.s. Bagiyrova F.А.</a:t>
            </a:r>
            <a:endParaRPr b="1" sz="4400">
              <a:solidFill>
                <a:schemeClr val="dk1"/>
              </a:solidFill>
              <a:latin typeface="Times New Roman"/>
              <a:ea typeface="Times New Roman"/>
              <a:cs typeface="Times New Roman"/>
              <a:sym typeface="Times New Roman"/>
            </a:endParaRPr>
          </a:p>
          <a:p>
            <a:pPr indent="0" lvl="0" marL="0" rtl="0" algn="r">
              <a:spcBef>
                <a:spcPts val="220"/>
              </a:spcBef>
              <a:spcAft>
                <a:spcPts val="0"/>
              </a:spcAft>
              <a:buClr>
                <a:srgbClr val="888888"/>
              </a:buClr>
              <a:buSzPct val="100000"/>
              <a:buNone/>
            </a:pPr>
            <a:r>
              <a:t/>
            </a:r>
            <a:endParaRPr b="1" sz="4400">
              <a:solidFill>
                <a:schemeClr val="dk1"/>
              </a:solidFill>
              <a:latin typeface="Times New Roman"/>
              <a:ea typeface="Times New Roman"/>
              <a:cs typeface="Times New Roman"/>
              <a:sym typeface="Times New Roman"/>
            </a:endParaRPr>
          </a:p>
          <a:p>
            <a:pPr indent="0" lvl="0" marL="0" rtl="0" algn="r">
              <a:spcBef>
                <a:spcPts val="220"/>
              </a:spcBef>
              <a:spcAft>
                <a:spcPts val="0"/>
              </a:spcAft>
              <a:buClr>
                <a:schemeClr val="dk1"/>
              </a:buClr>
              <a:buSzPct val="100000"/>
              <a:buNone/>
            </a:pPr>
            <a:r>
              <a:rPr lang="en-US" sz="4400">
                <a:solidFill>
                  <a:schemeClr val="dk1"/>
                </a:solidFill>
                <a:latin typeface="Times New Roman"/>
                <a:ea typeface="Times New Roman"/>
                <a:cs typeface="Times New Roman"/>
                <a:sym typeface="Times New Roman"/>
              </a:rPr>
              <a:t>International adviser:</a:t>
            </a:r>
            <a:endParaRPr sz="4400">
              <a:solidFill>
                <a:schemeClr val="dk1"/>
              </a:solidFill>
              <a:latin typeface="Times New Roman"/>
              <a:ea typeface="Times New Roman"/>
              <a:cs typeface="Times New Roman"/>
              <a:sym typeface="Times New Roman"/>
            </a:endParaRPr>
          </a:p>
          <a:p>
            <a:pPr indent="0" lvl="0" marL="0" rtl="0" algn="r">
              <a:spcBef>
                <a:spcPts val="220"/>
              </a:spcBef>
              <a:spcAft>
                <a:spcPts val="0"/>
              </a:spcAft>
              <a:buClr>
                <a:schemeClr val="dk1"/>
              </a:buClr>
              <a:buSzPct val="100000"/>
              <a:buNone/>
            </a:pPr>
            <a:r>
              <a:rPr b="1" lang="en-US" sz="4400">
                <a:solidFill>
                  <a:schemeClr val="dk1"/>
                </a:solidFill>
                <a:latin typeface="Times New Roman"/>
                <a:ea typeface="Times New Roman"/>
                <a:cs typeface="Times New Roman"/>
                <a:sym typeface="Times New Roman"/>
              </a:rPr>
              <a:t>Isabel Griffin MPH, PhD</a:t>
            </a:r>
            <a:endParaRPr sz="4400">
              <a:solidFill>
                <a:schemeClr val="dk1"/>
              </a:solidFill>
              <a:latin typeface="Times New Roman"/>
              <a:ea typeface="Times New Roman"/>
              <a:cs typeface="Times New Roman"/>
              <a:sym typeface="Times New Roman"/>
            </a:endParaRPr>
          </a:p>
          <a:p>
            <a:pPr indent="0" lvl="0" marL="0" rtl="0" algn="r">
              <a:spcBef>
                <a:spcPts val="220"/>
              </a:spcBef>
              <a:spcAft>
                <a:spcPts val="0"/>
              </a:spcAft>
              <a:buClr>
                <a:schemeClr val="dk1"/>
              </a:buClr>
              <a:buSzPct val="100000"/>
              <a:buNone/>
            </a:pPr>
            <a:r>
              <a:rPr lang="en-US" sz="4400">
                <a:solidFill>
                  <a:schemeClr val="dk1"/>
                </a:solidFill>
                <a:latin typeface="Times New Roman"/>
                <a:ea typeface="Times New Roman"/>
                <a:cs typeface="Times New Roman"/>
                <a:sym typeface="Times New Roman"/>
              </a:rPr>
              <a:t>Center for Disease Control, USA</a:t>
            </a:r>
            <a:endParaRPr b="1" sz="4400">
              <a:solidFill>
                <a:schemeClr val="dk1"/>
              </a:solidFill>
              <a:latin typeface="Times New Roman"/>
              <a:ea typeface="Times New Roman"/>
              <a:cs typeface="Times New Roman"/>
              <a:sym typeface="Times New Roman"/>
            </a:endParaRPr>
          </a:p>
          <a:p>
            <a:pPr indent="0" lvl="0" marL="0" rtl="0" algn="r">
              <a:lnSpc>
                <a:spcPct val="115000"/>
              </a:lnSpc>
              <a:spcBef>
                <a:spcPts val="225"/>
              </a:spcBef>
              <a:spcAft>
                <a:spcPts val="0"/>
              </a:spcAft>
              <a:buClr>
                <a:srgbClr val="888888"/>
              </a:buClr>
              <a:buSzPct val="100000"/>
              <a:buNone/>
            </a:pPr>
            <a:r>
              <a:t/>
            </a:r>
            <a:endParaRPr sz="4500">
              <a:solidFill>
                <a:schemeClr val="dk1"/>
              </a:solidFill>
              <a:latin typeface="Times New Roman"/>
              <a:ea typeface="Times New Roman"/>
              <a:cs typeface="Times New Roman"/>
              <a:sym typeface="Times New Roman"/>
            </a:endParaRPr>
          </a:p>
          <a:p>
            <a:pPr indent="0" lvl="0" marL="0" rtl="0" algn="r">
              <a:lnSpc>
                <a:spcPct val="115000"/>
              </a:lnSpc>
              <a:spcBef>
                <a:spcPts val="280"/>
              </a:spcBef>
              <a:spcAft>
                <a:spcPts val="0"/>
              </a:spcAft>
              <a:buClr>
                <a:schemeClr val="dk1"/>
              </a:buClr>
              <a:buSzPct val="100000"/>
              <a:buNone/>
            </a:pPr>
            <a:r>
              <a:rPr b="1" lang="en-US" sz="5600">
                <a:solidFill>
                  <a:schemeClr val="dk1"/>
                </a:solidFill>
                <a:latin typeface="Times New Roman"/>
                <a:ea typeface="Times New Roman"/>
                <a:cs typeface="Times New Roman"/>
                <a:sym typeface="Times New Roman"/>
              </a:rPr>
              <a:t> </a:t>
            </a:r>
            <a:endParaRPr i="1" sz="4400">
              <a:solidFill>
                <a:srgbClr val="002060"/>
              </a:solidFill>
              <a:latin typeface="Times New Roman"/>
              <a:ea typeface="Times New Roman"/>
              <a:cs typeface="Times New Roman"/>
              <a:sym typeface="Times New Roman"/>
            </a:endParaRPr>
          </a:p>
          <a:p>
            <a:pPr indent="0" lvl="0" marL="0" rtl="0" algn="r">
              <a:lnSpc>
                <a:spcPct val="115000"/>
              </a:lnSpc>
              <a:spcBef>
                <a:spcPts val="115"/>
              </a:spcBef>
              <a:spcAft>
                <a:spcPts val="0"/>
              </a:spcAft>
              <a:buClr>
                <a:srgbClr val="888888"/>
              </a:buClr>
              <a:buSzPct val="100000"/>
              <a:buNone/>
            </a:pPr>
            <a:r>
              <a:rPr b="1" lang="en-US" sz="2300">
                <a:latin typeface="Times New Roman"/>
                <a:ea typeface="Times New Roman"/>
                <a:cs typeface="Times New Roman"/>
                <a:sym typeface="Times New Roman"/>
              </a:rPr>
              <a:t> </a:t>
            </a:r>
            <a:r>
              <a:rPr lang="en-US" sz="2300">
                <a:latin typeface="Times New Roman"/>
                <a:ea typeface="Times New Roman"/>
                <a:cs typeface="Times New Roman"/>
                <a:sym typeface="Times New Roman"/>
              </a:rPr>
              <a:t> </a:t>
            </a:r>
            <a:endParaRPr sz="2300">
              <a:latin typeface="Calibri"/>
              <a:ea typeface="Calibri"/>
              <a:cs typeface="Calibri"/>
              <a:sym typeface="Calibri"/>
            </a:endParaRPr>
          </a:p>
          <a:p>
            <a:pPr indent="0" lvl="0" marL="0" rtl="0" algn="r">
              <a:spcBef>
                <a:spcPts val="160"/>
              </a:spcBef>
              <a:spcAft>
                <a:spcPts val="0"/>
              </a:spcAft>
              <a:buClr>
                <a:srgbClr val="888888"/>
              </a:buClr>
              <a:buSzPct val="100000"/>
              <a:buNone/>
            </a:pPr>
            <a:r>
              <a:t/>
            </a:r>
            <a:endParaRPr/>
          </a:p>
        </p:txBody>
      </p:sp>
      <p:sp>
        <p:nvSpPr>
          <p:cNvPr id="265" name="Google Shape;265;p1"/>
          <p:cNvSpPr txBox="1"/>
          <p:nvPr/>
        </p:nvSpPr>
        <p:spPr>
          <a:xfrm>
            <a:off x="157837" y="135723"/>
            <a:ext cx="8843319" cy="1204185"/>
          </a:xfrm>
          <a:prstGeom prst="rect">
            <a:avLst/>
          </a:prstGeom>
          <a:solidFill>
            <a:srgbClr val="7A007A"/>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Times New Roman"/>
              <a:buNone/>
            </a:pPr>
            <a:r>
              <a:rPr b="1" i="0" lang="en-US" sz="2000" u="none" cap="none" strike="noStrike">
                <a:solidFill>
                  <a:schemeClr val="lt1"/>
                </a:solidFill>
                <a:latin typeface="Times New Roman"/>
                <a:ea typeface="Times New Roman"/>
                <a:cs typeface="Times New Roman"/>
                <a:sym typeface="Times New Roman"/>
              </a:rPr>
              <a:t>	</a:t>
            </a:r>
            <a:endParaRPr b="1" i="0" sz="2000" u="none" cap="none" strike="noStrike">
              <a:solidFill>
                <a:schemeClr val="lt1"/>
              </a:solidFill>
              <a:latin typeface="Times New Roman"/>
              <a:ea typeface="Times New Roman"/>
              <a:cs typeface="Times New Roman"/>
              <a:sym typeface="Times New Roman"/>
            </a:endParaRPr>
          </a:p>
          <a:p>
            <a:pPr indent="0" lvl="0" marL="0" marR="0" rtl="0" algn="ctr">
              <a:spcBef>
                <a:spcPts val="0"/>
              </a:spcBef>
              <a:spcAft>
                <a:spcPts val="0"/>
              </a:spcAft>
              <a:buClr>
                <a:schemeClr val="lt1"/>
              </a:buClr>
              <a:buSzPts val="1800"/>
              <a:buFont typeface="Times New Roman"/>
              <a:buNone/>
            </a:pPr>
            <a:r>
              <a:rPr b="1" i="0" lang="en-US" sz="1800" u="none" cap="none" strike="noStrike">
                <a:solidFill>
                  <a:schemeClr val="lt1"/>
                </a:solidFill>
                <a:latin typeface="Times New Roman"/>
                <a:ea typeface="Times New Roman"/>
                <a:cs typeface="Times New Roman"/>
                <a:sym typeface="Times New Roman"/>
              </a:rPr>
              <a:t>         ASFENDIYAROV KAZAKH NATIONAL MEDICAL UNIVERSITY</a:t>
            </a:r>
            <a:endParaRPr b="1" i="0" sz="1800" u="none" cap="none" strike="noStrike">
              <a:solidFill>
                <a:schemeClr val="lt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2000"/>
              <a:buFont typeface="Calibri"/>
              <a:buNone/>
            </a:pPr>
            <a:r>
              <a:t/>
            </a:r>
            <a:endParaRPr b="1" i="0" sz="2000" u="none" cap="none" strike="noStrike">
              <a:solidFill>
                <a:schemeClr val="lt1"/>
              </a:solidFill>
              <a:latin typeface="Times New Roman"/>
              <a:ea typeface="Times New Roman"/>
              <a:cs typeface="Times New Roman"/>
              <a:sym typeface="Times New Roman"/>
            </a:endParaRPr>
          </a:p>
        </p:txBody>
      </p:sp>
      <p:pic>
        <p:nvPicPr>
          <p:cNvPr descr="D:\Desktop\лого.png" id="266" name="Google Shape;266;p1"/>
          <p:cNvPicPr preferRelativeResize="0"/>
          <p:nvPr/>
        </p:nvPicPr>
        <p:blipFill rotWithShape="1">
          <a:blip r:embed="rId3">
            <a:alphaModFix/>
          </a:blip>
          <a:srcRect b="29629" l="36254" r="33228" t="32421"/>
          <a:stretch/>
        </p:blipFill>
        <p:spPr>
          <a:xfrm>
            <a:off x="222985" y="188639"/>
            <a:ext cx="952869" cy="1151270"/>
          </a:xfrm>
          <a:prstGeom prst="rect">
            <a:avLst/>
          </a:prstGeom>
          <a:noFill/>
          <a:ln>
            <a:noFill/>
          </a:ln>
          <a:effectLst>
            <a:outerShdw blurRad="292100" rotWithShape="0" algn="tl" dir="2700000" dist="139700">
              <a:srgbClr val="333333">
                <a:alpha val="64705"/>
              </a:srgbClr>
            </a:outerShdw>
          </a:effectLst>
        </p:spPr>
      </p:pic>
      <p:sp>
        <p:nvSpPr>
          <p:cNvPr id="267" name="Google Shape;267;p1"/>
          <p:cNvSpPr txBox="1"/>
          <p:nvPr/>
        </p:nvSpPr>
        <p:spPr>
          <a:xfrm>
            <a:off x="107504" y="1754813"/>
            <a:ext cx="6120680" cy="88123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888888"/>
              </a:buClr>
              <a:buSzPts val="2200"/>
              <a:buFont typeface="Arial"/>
              <a:buNone/>
            </a:pPr>
            <a:r>
              <a:t/>
            </a:r>
            <a:endParaRPr b="1" i="1" sz="2200" u="none" cap="none" strike="noStrike">
              <a:solidFill>
                <a:srgbClr val="800080"/>
              </a:solidFill>
              <a:latin typeface="Calibri"/>
              <a:ea typeface="Calibri"/>
              <a:cs typeface="Calibri"/>
              <a:sym typeface="Calibri"/>
            </a:endParaRPr>
          </a:p>
          <a:p>
            <a:pPr indent="0" lvl="0" marL="0" marR="0" rtl="0" algn="r">
              <a:spcBef>
                <a:spcPts val="640"/>
              </a:spcBef>
              <a:spcAft>
                <a:spcPts val="0"/>
              </a:spcAft>
              <a:buClr>
                <a:srgbClr val="888888"/>
              </a:buClr>
              <a:buSzPts val="3200"/>
              <a:buFont typeface="Arial"/>
              <a:buNone/>
            </a:pPr>
            <a:r>
              <a:t/>
            </a:r>
            <a:endParaRPr b="0" i="0" sz="3200" u="none" cap="none" strike="noStrik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deeda551df_0_41"/>
          <p:cNvSpPr txBox="1"/>
          <p:nvPr>
            <p:ph type="title"/>
          </p:nvPr>
        </p:nvSpPr>
        <p:spPr>
          <a:xfrm>
            <a:off x="419475" y="165900"/>
            <a:ext cx="7886700" cy="659100"/>
          </a:xfrm>
          <a:prstGeom prst="rect">
            <a:avLst/>
          </a:prstGeom>
        </p:spPr>
        <p:txBody>
          <a:bodyPr anchorCtr="0" anchor="ctr" bIns="32625" lIns="65275" spcFirstLastPara="1" rIns="65275" wrap="square" tIns="32625">
            <a:noAutofit/>
          </a:bodyPr>
          <a:lstStyle/>
          <a:p>
            <a:pPr indent="0" lvl="0" marL="0" rtl="0" algn="l">
              <a:spcBef>
                <a:spcPts val="0"/>
              </a:spcBef>
              <a:spcAft>
                <a:spcPts val="0"/>
              </a:spcAft>
              <a:buNone/>
            </a:pPr>
            <a:r>
              <a:rPr b="1" lang="en-US" sz="3000">
                <a:latin typeface="Times New Roman"/>
                <a:ea typeface="Times New Roman"/>
                <a:cs typeface="Times New Roman"/>
                <a:sym typeface="Times New Roman"/>
              </a:rPr>
              <a:t>References</a:t>
            </a:r>
            <a:endParaRPr b="1" sz="3000">
              <a:latin typeface="Times New Roman"/>
              <a:ea typeface="Times New Roman"/>
              <a:cs typeface="Times New Roman"/>
              <a:sym typeface="Times New Roman"/>
            </a:endParaRPr>
          </a:p>
        </p:txBody>
      </p:sp>
      <p:sp>
        <p:nvSpPr>
          <p:cNvPr id="332" name="Google Shape;332;gdeeda551df_0_41"/>
          <p:cNvSpPr txBox="1"/>
          <p:nvPr>
            <p:ph idx="1" type="body"/>
          </p:nvPr>
        </p:nvSpPr>
        <p:spPr>
          <a:xfrm>
            <a:off x="323850" y="1053600"/>
            <a:ext cx="7886700" cy="5531400"/>
          </a:xfrm>
          <a:prstGeom prst="rect">
            <a:avLst/>
          </a:prstGeom>
        </p:spPr>
        <p:txBody>
          <a:bodyPr anchorCtr="0" anchor="t" bIns="32625" lIns="65275" spcFirstLastPara="1" rIns="65275" wrap="square" tIns="32625">
            <a:noAutofit/>
          </a:bodyPr>
          <a:lstStyle/>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C. Huang, Y. Wang, X. Li, L. Ren, J. Zhao, Y. Hu, L. Zhang, G. Fan, J. Xu, X. Gu, Z. Cheng, T. Yu, J. Xia, Y. Wei, W. Wu, X. Xie, W. Yin, H. Li, M. Liu, Y. Xiao, H. Gao, L. Guo, J. Xie, G. Wang, R. Jiang, Z. Gao, Q. Jin, J. Wang and B. Cao, "Clinical features of patients infected with 2019 novel coronavirus in Wuhan, China," </a:t>
            </a:r>
            <a:r>
              <a:rPr i="1" lang="en-US" sz="1300">
                <a:solidFill>
                  <a:srgbClr val="000000"/>
                </a:solidFill>
                <a:latin typeface="Times New Roman"/>
                <a:ea typeface="Times New Roman"/>
                <a:cs typeface="Times New Roman"/>
                <a:sym typeface="Times New Roman"/>
              </a:rPr>
              <a:t>The Lancet, </a:t>
            </a:r>
            <a:r>
              <a:rPr lang="en-US" sz="1300">
                <a:solidFill>
                  <a:srgbClr val="000000"/>
                </a:solidFill>
                <a:latin typeface="Times New Roman"/>
                <a:ea typeface="Times New Roman"/>
                <a:cs typeface="Times New Roman"/>
                <a:sym typeface="Times New Roman"/>
              </a:rPr>
              <a:t>vol. 395, pp. 497-506, 2020. </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"World Health Organization," 16 November 2020. [Online]. Available: https://covid19.who.int/.</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L. Fu, B. Wang, T. Yuan, X. Chen, Y. Ao, T. Fitzpatrick, P. Li, Y. Zhou, Y. Lin, Q. Duan and others, "Clinical characteristics of coronavirus disease 2019 (COVID-19) in China: a systematic review and meta-analysis," </a:t>
            </a:r>
            <a:r>
              <a:rPr i="1" lang="en-US" sz="1300">
                <a:solidFill>
                  <a:srgbClr val="000000"/>
                </a:solidFill>
                <a:latin typeface="Times New Roman"/>
                <a:ea typeface="Times New Roman"/>
                <a:cs typeface="Times New Roman"/>
                <a:sym typeface="Times New Roman"/>
              </a:rPr>
              <a:t>Journal of Infection, </a:t>
            </a:r>
            <a:r>
              <a:rPr lang="en-US" sz="1300">
                <a:solidFill>
                  <a:srgbClr val="000000"/>
                </a:solidFill>
                <a:latin typeface="Times New Roman"/>
                <a:ea typeface="Times New Roman"/>
                <a:cs typeface="Times New Roman"/>
                <a:sym typeface="Times New Roman"/>
              </a:rPr>
              <a:t>2020. </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M. Haldrup, M. I. Johansen and A. W. Fjaeldstad, "Lugte-og smagstab som primære symptom på COVID-19," </a:t>
            </a:r>
            <a:r>
              <a:rPr i="1" lang="en-US" sz="1300">
                <a:solidFill>
                  <a:srgbClr val="000000"/>
                </a:solidFill>
                <a:latin typeface="Times New Roman"/>
                <a:ea typeface="Times New Roman"/>
                <a:cs typeface="Times New Roman"/>
                <a:sym typeface="Times New Roman"/>
              </a:rPr>
              <a:t>Ugeskr. Laeger, </a:t>
            </a:r>
            <a:r>
              <a:rPr lang="en-US" sz="1300">
                <a:solidFill>
                  <a:srgbClr val="000000"/>
                </a:solidFill>
                <a:latin typeface="Times New Roman"/>
                <a:ea typeface="Times New Roman"/>
                <a:cs typeface="Times New Roman"/>
                <a:sym typeface="Times New Roman"/>
              </a:rPr>
              <a:t>vol. 4200205, 2020. </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S. K. W. Cheng, C. W. Wong, J. Tsang and K. C. Wong, "Psychological distress and negative appraisals in survivors of severe acute respiratory syndrome (SARS)," </a:t>
            </a:r>
            <a:r>
              <a:rPr i="1" lang="en-US" sz="1300">
                <a:solidFill>
                  <a:srgbClr val="000000"/>
                </a:solidFill>
                <a:latin typeface="Times New Roman"/>
                <a:ea typeface="Times New Roman"/>
                <a:cs typeface="Times New Roman"/>
                <a:sym typeface="Times New Roman"/>
              </a:rPr>
              <a:t>Psychological Medicine, </a:t>
            </a:r>
            <a:r>
              <a:rPr lang="en-US" sz="1300">
                <a:solidFill>
                  <a:srgbClr val="000000"/>
                </a:solidFill>
                <a:latin typeface="Times New Roman"/>
                <a:ea typeface="Times New Roman"/>
                <a:cs typeface="Times New Roman"/>
                <a:sym typeface="Times New Roman"/>
              </a:rPr>
              <a:t>vol. 34, p. 1187, 2004. </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S. K.-W. Cheng, J. S.-K. Tsang, K.-H. Ku, C.-W. Wong and Y.-K. Ng, "Psychiatric complications in patients with severe acute respiratory syndrome (SARS) during the acute treatment phase: a series of 10 cases," </a:t>
            </a:r>
            <a:r>
              <a:rPr i="1" lang="en-US" sz="1300">
                <a:solidFill>
                  <a:srgbClr val="000000"/>
                </a:solidFill>
                <a:latin typeface="Times New Roman"/>
                <a:ea typeface="Times New Roman"/>
                <a:cs typeface="Times New Roman"/>
                <a:sym typeface="Times New Roman"/>
              </a:rPr>
              <a:t>The British Journal of Psychiatry, </a:t>
            </a:r>
            <a:r>
              <a:rPr lang="en-US" sz="1300">
                <a:solidFill>
                  <a:srgbClr val="000000"/>
                </a:solidFill>
                <a:latin typeface="Times New Roman"/>
                <a:ea typeface="Times New Roman"/>
                <a:cs typeface="Times New Roman"/>
                <a:sym typeface="Times New Roman"/>
              </a:rPr>
              <a:t>vol. 184, p. 359–360, 2004. </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K. K. Wu, S. K. Chan and T. M. Ma, "Posttraumatic stress, anxiety, and depression in survivors of severe acute respiratory syndrome (SARS)," </a:t>
            </a:r>
            <a:r>
              <a:rPr i="1" lang="en-US" sz="1300">
                <a:solidFill>
                  <a:srgbClr val="000000"/>
                </a:solidFill>
                <a:latin typeface="Times New Roman"/>
                <a:ea typeface="Times New Roman"/>
                <a:cs typeface="Times New Roman"/>
                <a:sym typeface="Times New Roman"/>
              </a:rPr>
              <a:t>Journal of Traumatic Stress: Official Publication of The International Society for Traumatic Stress Studies, </a:t>
            </a:r>
            <a:r>
              <a:rPr lang="en-US" sz="1300">
                <a:solidFill>
                  <a:srgbClr val="000000"/>
                </a:solidFill>
                <a:latin typeface="Times New Roman"/>
                <a:ea typeface="Times New Roman"/>
                <a:cs typeface="Times New Roman"/>
                <a:sym typeface="Times New Roman"/>
              </a:rPr>
              <a:t>vol. 18, p. 39–42, 2005. </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A. M. Lee, J. G. W. S. Wong, G. M. McAlonan, V. Cheung, C. Cheung, P. C. Sham, C.-M. Chu, P.-C. Wong, K. W. T. Tsang and S. E. Chua, "Stress and psychological distress among SARS survivors 1 year after the outbreak," </a:t>
            </a:r>
            <a:r>
              <a:rPr i="1" lang="en-US" sz="1300">
                <a:solidFill>
                  <a:srgbClr val="000000"/>
                </a:solidFill>
                <a:latin typeface="Times New Roman"/>
                <a:ea typeface="Times New Roman"/>
                <a:cs typeface="Times New Roman"/>
                <a:sym typeface="Times New Roman"/>
              </a:rPr>
              <a:t>The Canadian Journal of Psychiatry, </a:t>
            </a:r>
            <a:r>
              <a:rPr lang="en-US" sz="1300">
                <a:solidFill>
                  <a:srgbClr val="000000"/>
                </a:solidFill>
                <a:latin typeface="Times New Roman"/>
                <a:ea typeface="Times New Roman"/>
                <a:cs typeface="Times New Roman"/>
                <a:sym typeface="Times New Roman"/>
              </a:rPr>
              <a:t>vol. 52, p. 233–240, 2007. </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I. W. C. Mak, C. M. Chu, P. C. Pan, M. G. C. Yiu and V. L. Chan, "Long-term psychiatric morbidities among SARS survivors," </a:t>
            </a:r>
            <a:r>
              <a:rPr i="1" lang="en-US" sz="1300">
                <a:solidFill>
                  <a:srgbClr val="000000"/>
                </a:solidFill>
                <a:latin typeface="Times New Roman"/>
                <a:ea typeface="Times New Roman"/>
                <a:cs typeface="Times New Roman"/>
                <a:sym typeface="Times New Roman"/>
              </a:rPr>
              <a:t>General hospital psychiatry, </a:t>
            </a:r>
            <a:r>
              <a:rPr lang="en-US" sz="1300">
                <a:solidFill>
                  <a:srgbClr val="000000"/>
                </a:solidFill>
                <a:latin typeface="Times New Roman"/>
                <a:ea typeface="Times New Roman"/>
                <a:cs typeface="Times New Roman"/>
                <a:sym typeface="Times New Roman"/>
              </a:rPr>
              <a:t>vol. 31, p. 318–326, 2009. </a:t>
            </a:r>
            <a:endParaRPr sz="13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AutoNum type="arabicPeriod"/>
            </a:pPr>
            <a:r>
              <a:rPr lang="en-US" sz="1300">
                <a:solidFill>
                  <a:srgbClr val="000000"/>
                </a:solidFill>
                <a:latin typeface="Times New Roman"/>
                <a:ea typeface="Times New Roman"/>
                <a:cs typeface="Times New Roman"/>
                <a:sym typeface="Times New Roman"/>
              </a:rPr>
              <a:t>M. H.-B. Lam, Y.-K. Wing, M. W.-M. Yu, C.-M. Leung, R. C. W. Ma, A. P. S. Kong, W. Y. So, S. Y.-Y. Fong and S.-P. Lam, "Mental morbidities and chronic fatigue in severe acute respiratory syndrome survivors: long-term follow-up," </a:t>
            </a:r>
            <a:r>
              <a:rPr i="1" lang="en-US" sz="1300">
                <a:solidFill>
                  <a:srgbClr val="000000"/>
                </a:solidFill>
                <a:latin typeface="Times New Roman"/>
                <a:ea typeface="Times New Roman"/>
                <a:cs typeface="Times New Roman"/>
                <a:sym typeface="Times New Roman"/>
              </a:rPr>
              <a:t>Archives of internal medicine, </a:t>
            </a:r>
            <a:r>
              <a:rPr lang="en-US" sz="1300">
                <a:solidFill>
                  <a:srgbClr val="000000"/>
                </a:solidFill>
                <a:latin typeface="Times New Roman"/>
                <a:ea typeface="Times New Roman"/>
                <a:cs typeface="Times New Roman"/>
                <a:sym typeface="Times New Roman"/>
              </a:rPr>
              <a:t>vol. 169, p. 2142–2147, 2009. </a:t>
            </a:r>
            <a:endParaRPr sz="1300">
              <a:solidFill>
                <a:srgbClr val="000000"/>
              </a:solidFill>
              <a:latin typeface="Times New Roman"/>
              <a:ea typeface="Times New Roman"/>
              <a:cs typeface="Times New Roman"/>
              <a:sym typeface="Times New Roman"/>
            </a:endParaRPr>
          </a:p>
          <a:p>
            <a:pPr indent="0" lvl="0" marL="0" rtl="0" algn="l">
              <a:spcBef>
                <a:spcPts val="800"/>
              </a:spcBef>
              <a:spcAft>
                <a:spcPts val="0"/>
              </a:spcAft>
              <a:buNone/>
            </a:pPr>
            <a:r>
              <a:t/>
            </a:r>
            <a:endParaRPr/>
          </a:p>
        </p:txBody>
      </p:sp>
      <p:sp>
        <p:nvSpPr>
          <p:cNvPr id="333" name="Google Shape;333;gdeeda551df_0_41"/>
          <p:cNvSpPr txBox="1"/>
          <p:nvPr>
            <p:ph idx="12" type="sldNum"/>
          </p:nvPr>
        </p:nvSpPr>
        <p:spPr>
          <a:xfrm>
            <a:off x="6457950" y="6356355"/>
            <a:ext cx="2057400" cy="365100"/>
          </a:xfrm>
          <a:prstGeom prst="rect">
            <a:avLst/>
          </a:prstGeom>
        </p:spPr>
        <p:txBody>
          <a:bodyPr anchorCtr="0" anchor="ctr" bIns="32625" lIns="65275" spcFirstLastPara="1" rIns="65275" wrap="square" tIns="32625">
            <a:noAutofit/>
          </a:bodyPr>
          <a:lstStyle/>
          <a:p>
            <a:pPr indent="0" lvl="0" marL="0" rtl="0" algn="r">
              <a:spcBef>
                <a:spcPts val="0"/>
              </a:spcBef>
              <a:spcAft>
                <a:spcPts val="0"/>
              </a:spcAft>
              <a:buClr>
                <a:srgbClr val="888888"/>
              </a:buClr>
              <a:buSzPts val="825"/>
              <a:buFont typeface="Calibri"/>
              <a:buNone/>
            </a:pPr>
            <a:fld id="{00000000-1234-1234-1234-123412341234}" type="slidenum">
              <a:rPr lang="en-US"/>
              <a:t>‹#›</a:t>
            </a:fld>
            <a:endParaRPr/>
          </a:p>
        </p:txBody>
      </p:sp>
      <p:pic>
        <p:nvPicPr>
          <p:cNvPr descr="D:\Desktop\лого.png" id="334" name="Google Shape;334;gdeeda551df_0_41"/>
          <p:cNvPicPr preferRelativeResize="0"/>
          <p:nvPr/>
        </p:nvPicPr>
        <p:blipFill rotWithShape="1">
          <a:blip r:embed="rId3">
            <a:alphaModFix/>
          </a:blip>
          <a:srcRect b="29628" l="36254" r="33227" t="32421"/>
          <a:stretch/>
        </p:blipFill>
        <p:spPr>
          <a:xfrm>
            <a:off x="8052160" y="158739"/>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0"/>
          <p:cNvSpPr/>
          <p:nvPr/>
        </p:nvSpPr>
        <p:spPr>
          <a:xfrm>
            <a:off x="611560" y="3191343"/>
            <a:ext cx="79929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en-US" sz="2400">
                <a:solidFill>
                  <a:schemeClr val="dk1"/>
                </a:solidFill>
                <a:latin typeface="Times New Roman"/>
                <a:ea typeface="Times New Roman"/>
                <a:cs typeface="Times New Roman"/>
                <a:sym typeface="Times New Roman"/>
              </a:rPr>
              <a:t>Thank you for your attention!</a:t>
            </a:r>
            <a:endParaRPr>
              <a:solidFill>
                <a:schemeClr val="dk1"/>
              </a:solidFill>
              <a:latin typeface="Times New Roman"/>
              <a:ea typeface="Times New Roman"/>
              <a:cs typeface="Times New Roman"/>
              <a:sym typeface="Times New Roman"/>
            </a:endParaRPr>
          </a:p>
        </p:txBody>
      </p:sp>
      <p:cxnSp>
        <p:nvCxnSpPr>
          <p:cNvPr id="340" name="Google Shape;340;p10"/>
          <p:cNvCxnSpPr/>
          <p:nvPr/>
        </p:nvCxnSpPr>
        <p:spPr>
          <a:xfrm rot="10800000">
            <a:off x="2409825" y="2708920"/>
            <a:ext cx="4320000" cy="0"/>
          </a:xfrm>
          <a:prstGeom prst="straightConnector1">
            <a:avLst/>
          </a:prstGeom>
          <a:noFill/>
          <a:ln cap="flat" cmpd="sng" w="9525">
            <a:solidFill>
              <a:schemeClr val="dk1"/>
            </a:solidFill>
            <a:prstDash val="solid"/>
            <a:round/>
            <a:headEnd len="med" w="med" type="none"/>
            <a:tailEnd len="med" w="med" type="none"/>
          </a:ln>
        </p:spPr>
      </p:cxnSp>
      <p:cxnSp>
        <p:nvCxnSpPr>
          <p:cNvPr id="341" name="Google Shape;341;p10"/>
          <p:cNvCxnSpPr/>
          <p:nvPr/>
        </p:nvCxnSpPr>
        <p:spPr>
          <a:xfrm rot="10800000">
            <a:off x="2448004" y="4221088"/>
            <a:ext cx="4320000" cy="0"/>
          </a:xfrm>
          <a:prstGeom prst="straightConnector1">
            <a:avLst/>
          </a:prstGeom>
          <a:noFill/>
          <a:ln cap="flat" cmpd="sng" w="9525">
            <a:solidFill>
              <a:schemeClr val="dk1"/>
            </a:solidFill>
            <a:prstDash val="solid"/>
            <a:round/>
            <a:headEnd len="med" w="med" type="none"/>
            <a:tailEnd len="med" w="med" type="none"/>
          </a:ln>
        </p:spPr>
      </p:cxnSp>
      <p:sp>
        <p:nvSpPr>
          <p:cNvPr id="342" name="Google Shape;342;p10"/>
          <p:cNvSpPr txBox="1"/>
          <p:nvPr>
            <p:ph idx="12" type="sldNum"/>
          </p:nvPr>
        </p:nvSpPr>
        <p:spPr>
          <a:xfrm>
            <a:off x="6457950" y="6356355"/>
            <a:ext cx="2057400" cy="365125"/>
          </a:xfrm>
          <a:prstGeom prst="rect">
            <a:avLst/>
          </a:prstGeom>
          <a:noFill/>
          <a:ln>
            <a:noFill/>
          </a:ln>
        </p:spPr>
        <p:txBody>
          <a:bodyPr anchorCtr="0" anchor="ctr" bIns="32625" lIns="65275" spcFirstLastPara="1" rIns="65275" wrap="square" tIns="32625">
            <a:noAutofit/>
          </a:bodyPr>
          <a:lstStyle/>
          <a:p>
            <a:pPr indent="0" lvl="0" marL="0" rtl="0" algn="r">
              <a:spcBef>
                <a:spcPts val="0"/>
              </a:spcBef>
              <a:spcAft>
                <a:spcPts val="0"/>
              </a:spcAft>
              <a:buClr>
                <a:srgbClr val="888888"/>
              </a:buClr>
              <a:buSzPts val="800"/>
              <a:buFont typeface="Calibri"/>
              <a:buNone/>
            </a:pPr>
            <a:fld id="{00000000-1234-1234-1234-123412341234}" type="slidenum">
              <a:rPr lang="en-US"/>
              <a:t>‹#›</a:t>
            </a:fld>
            <a:endParaRPr/>
          </a:p>
        </p:txBody>
      </p:sp>
      <p:pic>
        <p:nvPicPr>
          <p:cNvPr descr="D:\Desktop\лого.png" id="343" name="Google Shape;343;p10"/>
          <p:cNvPicPr preferRelativeResize="0"/>
          <p:nvPr/>
        </p:nvPicPr>
        <p:blipFill rotWithShape="1">
          <a:blip r:embed="rId3">
            <a:alphaModFix/>
          </a:blip>
          <a:srcRect b="29628" l="36254" r="33227" t="32421"/>
          <a:stretch/>
        </p:blipFill>
        <p:spPr>
          <a:xfrm>
            <a:off x="8052160" y="158739"/>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deeda551df_0_0"/>
          <p:cNvSpPr txBox="1"/>
          <p:nvPr>
            <p:ph type="ctrTitle"/>
          </p:nvPr>
        </p:nvSpPr>
        <p:spPr>
          <a:xfrm>
            <a:off x="774600" y="397275"/>
            <a:ext cx="7306500" cy="86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000">
                <a:latin typeface="Times New Roman"/>
                <a:ea typeface="Times New Roman"/>
                <a:cs typeface="Times New Roman"/>
                <a:sym typeface="Times New Roman"/>
              </a:rPr>
              <a:t>Overview</a:t>
            </a:r>
            <a:endParaRPr b="1" sz="3000">
              <a:latin typeface="Times New Roman"/>
              <a:ea typeface="Times New Roman"/>
              <a:cs typeface="Times New Roman"/>
              <a:sym typeface="Times New Roman"/>
            </a:endParaRPr>
          </a:p>
        </p:txBody>
      </p:sp>
      <p:sp>
        <p:nvSpPr>
          <p:cNvPr id="274" name="Google Shape;274;gdeeda551df_0_0"/>
          <p:cNvSpPr txBox="1"/>
          <p:nvPr>
            <p:ph idx="1" type="subTitle"/>
          </p:nvPr>
        </p:nvSpPr>
        <p:spPr>
          <a:xfrm>
            <a:off x="1022975" y="1631825"/>
            <a:ext cx="6400800" cy="3927300"/>
          </a:xfrm>
          <a:prstGeom prst="rect">
            <a:avLst/>
          </a:prstGeom>
        </p:spPr>
        <p:txBody>
          <a:bodyPr anchorCtr="0" anchor="t" bIns="45700" lIns="91425" spcFirstLastPara="1" rIns="91425" wrap="square" tIns="45700">
            <a:noAutofit/>
          </a:bodyPr>
          <a:lstStyle/>
          <a:p>
            <a:pPr indent="-346710" lvl="0" marL="342900" rtl="0" algn="l">
              <a:lnSpc>
                <a:spcPct val="80000"/>
              </a:lnSpc>
              <a:spcBef>
                <a:spcPts val="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Background</a:t>
            </a:r>
            <a:endParaRPr sz="2000">
              <a:solidFill>
                <a:schemeClr val="dk1"/>
              </a:solidFill>
              <a:latin typeface="Times New Roman"/>
              <a:ea typeface="Times New Roman"/>
              <a:cs typeface="Times New Roman"/>
              <a:sym typeface="Times New Roman"/>
            </a:endParaRPr>
          </a:p>
          <a:p>
            <a:pPr indent="-346710" lvl="0" marL="34290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Methods</a:t>
            </a:r>
            <a:endParaRPr sz="2000">
              <a:solidFill>
                <a:schemeClr val="dk1"/>
              </a:solidFill>
              <a:latin typeface="Times New Roman"/>
              <a:ea typeface="Times New Roman"/>
              <a:cs typeface="Times New Roman"/>
              <a:sym typeface="Times New Roman"/>
            </a:endParaRPr>
          </a:p>
          <a:p>
            <a:pPr indent="-289560" lvl="1" marL="74295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Study objectives</a:t>
            </a:r>
            <a:endParaRPr sz="1829">
              <a:solidFill>
                <a:schemeClr val="dk1"/>
              </a:solidFill>
              <a:latin typeface="Times New Roman"/>
              <a:ea typeface="Times New Roman"/>
              <a:cs typeface="Times New Roman"/>
              <a:sym typeface="Times New Roman"/>
            </a:endParaRPr>
          </a:p>
          <a:p>
            <a:pPr indent="-289560" lvl="1" marL="74295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Data source</a:t>
            </a:r>
            <a:endParaRPr sz="1829">
              <a:solidFill>
                <a:schemeClr val="dk1"/>
              </a:solidFill>
              <a:latin typeface="Times New Roman"/>
              <a:ea typeface="Times New Roman"/>
              <a:cs typeface="Times New Roman"/>
              <a:sym typeface="Times New Roman"/>
            </a:endParaRPr>
          </a:p>
          <a:p>
            <a:pPr indent="-289560" lvl="1" marL="74295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Study population</a:t>
            </a:r>
            <a:endParaRPr sz="1829">
              <a:solidFill>
                <a:schemeClr val="dk1"/>
              </a:solidFill>
              <a:latin typeface="Times New Roman"/>
              <a:ea typeface="Times New Roman"/>
              <a:cs typeface="Times New Roman"/>
              <a:sym typeface="Times New Roman"/>
            </a:endParaRPr>
          </a:p>
          <a:p>
            <a:pPr indent="-289560" lvl="1" marL="74295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Variables </a:t>
            </a:r>
            <a:endParaRPr sz="1829">
              <a:solidFill>
                <a:schemeClr val="dk1"/>
              </a:solidFill>
              <a:latin typeface="Times New Roman"/>
              <a:ea typeface="Times New Roman"/>
              <a:cs typeface="Times New Roman"/>
              <a:sym typeface="Times New Roman"/>
            </a:endParaRPr>
          </a:p>
          <a:p>
            <a:pPr indent="-289560" lvl="1" marL="74295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Statistical analysis</a:t>
            </a:r>
            <a:endParaRPr sz="1829">
              <a:solidFill>
                <a:schemeClr val="dk1"/>
              </a:solidFill>
              <a:latin typeface="Times New Roman"/>
              <a:ea typeface="Times New Roman"/>
              <a:cs typeface="Times New Roman"/>
              <a:sym typeface="Times New Roman"/>
            </a:endParaRPr>
          </a:p>
          <a:p>
            <a:pPr indent="-346710" lvl="0" marL="34290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Results</a:t>
            </a:r>
            <a:endParaRPr sz="2000">
              <a:solidFill>
                <a:schemeClr val="dk1"/>
              </a:solidFill>
              <a:latin typeface="Times New Roman"/>
              <a:ea typeface="Times New Roman"/>
              <a:cs typeface="Times New Roman"/>
              <a:sym typeface="Times New Roman"/>
            </a:endParaRPr>
          </a:p>
          <a:p>
            <a:pPr indent="-346710" lvl="0" marL="34290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Discussion</a:t>
            </a:r>
            <a:endParaRPr sz="2000">
              <a:solidFill>
                <a:schemeClr val="dk1"/>
              </a:solidFill>
              <a:latin typeface="Times New Roman"/>
              <a:ea typeface="Times New Roman"/>
              <a:cs typeface="Times New Roman"/>
              <a:sym typeface="Times New Roman"/>
            </a:endParaRPr>
          </a:p>
          <a:p>
            <a:pPr indent="-346710" lvl="0" marL="342900" rtl="0" algn="l">
              <a:lnSpc>
                <a:spcPct val="80000"/>
              </a:lnSpc>
              <a:spcBef>
                <a:spcPts val="1000"/>
              </a:spcBef>
              <a:spcAft>
                <a:spcPts val="0"/>
              </a:spcAft>
              <a:buClr>
                <a:schemeClr val="dk1"/>
              </a:buClr>
              <a:buSzPts val="1660"/>
              <a:buFont typeface="Times New Roman"/>
              <a:buChar char="▶"/>
            </a:pPr>
            <a:r>
              <a:rPr lang="en-US" sz="2000">
                <a:solidFill>
                  <a:schemeClr val="dk1"/>
                </a:solidFill>
                <a:latin typeface="Times New Roman"/>
                <a:ea typeface="Times New Roman"/>
                <a:cs typeface="Times New Roman"/>
                <a:sym typeface="Times New Roman"/>
              </a:rPr>
              <a:t>Public Health Implications</a:t>
            </a:r>
            <a:endParaRPr sz="2000">
              <a:solidFill>
                <a:schemeClr val="dk1"/>
              </a:solidFill>
              <a:latin typeface="Times New Roman"/>
              <a:ea typeface="Times New Roman"/>
              <a:cs typeface="Times New Roman"/>
              <a:sym typeface="Times New Roman"/>
            </a:endParaRPr>
          </a:p>
          <a:p>
            <a:pPr indent="0" lvl="0" marL="0" rtl="0" algn="ctr">
              <a:lnSpc>
                <a:spcPct val="80000"/>
              </a:lnSpc>
              <a:spcBef>
                <a:spcPts val="640"/>
              </a:spcBef>
              <a:spcAft>
                <a:spcPts val="0"/>
              </a:spcAft>
              <a:buSzPts val="935"/>
              <a:buNone/>
            </a:pPr>
            <a:r>
              <a:t/>
            </a:r>
            <a:endParaRPr sz="2820"/>
          </a:p>
        </p:txBody>
      </p:sp>
      <p:pic>
        <p:nvPicPr>
          <p:cNvPr descr="D:\Desktop\лого.png" id="275" name="Google Shape;275;gdeeda551df_0_0"/>
          <p:cNvPicPr preferRelativeResize="0"/>
          <p:nvPr/>
        </p:nvPicPr>
        <p:blipFill rotWithShape="1">
          <a:blip r:embed="rId3">
            <a:alphaModFix/>
          </a:blip>
          <a:srcRect b="29628" l="36254" r="33227" t="32421"/>
          <a:stretch/>
        </p:blipFill>
        <p:spPr>
          <a:xfrm>
            <a:off x="7643760" y="188639"/>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
          <p:cNvSpPr/>
          <p:nvPr/>
        </p:nvSpPr>
        <p:spPr>
          <a:xfrm>
            <a:off x="755576" y="116632"/>
            <a:ext cx="7632848" cy="69865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000" u="none" cap="none" strike="noStrike">
                <a:solidFill>
                  <a:schemeClr val="dk1"/>
                </a:solidFill>
                <a:latin typeface="Times New Roman"/>
                <a:ea typeface="Times New Roman"/>
                <a:cs typeface="Times New Roman"/>
                <a:sym typeface="Times New Roman"/>
              </a:rPr>
              <a:t>   Background</a:t>
            </a:r>
            <a:endParaRPr b="1" i="0" sz="30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Coronavirus disease 2019 (COVID-19), is continuing to spread worldwide, which was first reported in Wuhan, Hubei, China in February 2019 [1].</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According to the World Health Organization’s report (WHO), as of October 14, 2021, 2,860,332 weekly new cases of COVID-19 infection have been confirmed globally, including 47,008 deaths from this disease [2]. </a:t>
            </a:r>
            <a:endParaRPr sz="2000">
              <a:solidFill>
                <a:schemeClr val="dk1"/>
              </a:solidFill>
              <a:latin typeface="Times New Roman"/>
              <a:ea typeface="Times New Roman"/>
              <a:cs typeface="Times New Roman"/>
              <a:sym typeface="Times New Roman"/>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The common symptoms of COVID-19 patients are mostly respiratory issues with acute respiratory distress syndrome, leading to death in the most severe cases [3]. </a:t>
            </a:r>
            <a:endParaRPr sz="2000">
              <a:solidFill>
                <a:schemeClr val="dk1"/>
              </a:solidFill>
              <a:latin typeface="Times New Roman"/>
              <a:ea typeface="Times New Roman"/>
              <a:cs typeface="Times New Roman"/>
              <a:sym typeface="Times New Roman"/>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COVID-19 also affects other organs like brain causing neurological problems as a side effect of COVID-19 infection [4]. </a:t>
            </a:r>
            <a:endParaRPr sz="2000">
              <a:solidFill>
                <a:schemeClr val="dk1"/>
              </a:solidFill>
              <a:latin typeface="Times New Roman"/>
              <a:ea typeface="Times New Roman"/>
              <a:cs typeface="Times New Roman"/>
              <a:sym typeface="Times New Roman"/>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During the SARS epidemic patients with SARS-CoV-1 reported psychiatric symptoms including posttraumatic stress disorder (PTSD), depression, anxiety, and insomnia [5] and after 1 month [6] [7], 1 year [8] and 30 months and longer follow-up [9] [10].</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158750" lvl="0" marL="285750" marR="0" rtl="0" algn="l">
              <a:spcBef>
                <a:spcPts val="0"/>
              </a:spcBef>
              <a:spcAft>
                <a:spcPts val="0"/>
              </a:spcAft>
              <a:buClr>
                <a:schemeClr val="dk1"/>
              </a:buClr>
              <a:buSzPts val="2000"/>
              <a:buFont typeface="Noto Sans Symbols"/>
              <a:buNone/>
            </a:pPr>
            <a:r>
              <a:t/>
            </a:r>
            <a:endParaRPr b="1" sz="2000">
              <a:solidFill>
                <a:schemeClr val="dk1"/>
              </a:solidFill>
              <a:latin typeface="Times New Roman"/>
              <a:ea typeface="Times New Roman"/>
              <a:cs typeface="Times New Roman"/>
              <a:sym typeface="Times New Roman"/>
            </a:endParaRPr>
          </a:p>
        </p:txBody>
      </p:sp>
      <p:pic>
        <p:nvPicPr>
          <p:cNvPr descr="D:\Desktop\лого.png" id="281" name="Google Shape;281;p2"/>
          <p:cNvPicPr preferRelativeResize="0"/>
          <p:nvPr/>
        </p:nvPicPr>
        <p:blipFill rotWithShape="1">
          <a:blip r:embed="rId3">
            <a:alphaModFix/>
          </a:blip>
          <a:srcRect b="29628" l="36254" r="33227" t="32421"/>
          <a:stretch/>
        </p:blipFill>
        <p:spPr>
          <a:xfrm>
            <a:off x="7922660" y="158764"/>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
          <p:cNvSpPr/>
          <p:nvPr/>
        </p:nvSpPr>
        <p:spPr>
          <a:xfrm>
            <a:off x="899600" y="889851"/>
            <a:ext cx="7272900" cy="5592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Medical workers at the hospitals who are directly involved in the diagnosis, treatment, and care of COVID-19 infected patients are at high risk of developing </a:t>
            </a:r>
            <a:r>
              <a:rPr b="1" lang="en-US" sz="2000">
                <a:solidFill>
                  <a:schemeClr val="dk1"/>
                </a:solidFill>
                <a:latin typeface="Times New Roman"/>
                <a:ea typeface="Times New Roman"/>
                <a:cs typeface="Times New Roman"/>
                <a:sym typeface="Times New Roman"/>
              </a:rPr>
              <a:t>mental distress </a:t>
            </a:r>
            <a:r>
              <a:rPr lang="en-US" sz="2000">
                <a:solidFill>
                  <a:schemeClr val="dk1"/>
                </a:solidFill>
                <a:latin typeface="Times New Roman"/>
                <a:ea typeface="Times New Roman"/>
                <a:cs typeface="Times New Roman"/>
                <a:sym typeface="Times New Roman"/>
              </a:rPr>
              <a:t>and other </a:t>
            </a:r>
            <a:r>
              <a:rPr b="1" lang="en-US" sz="2000">
                <a:solidFill>
                  <a:schemeClr val="dk1"/>
                </a:solidFill>
                <a:latin typeface="Times New Roman"/>
                <a:ea typeface="Times New Roman"/>
                <a:cs typeface="Times New Roman"/>
                <a:sym typeface="Times New Roman"/>
              </a:rPr>
              <a:t>psychological health symptoms</a:t>
            </a: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Confirmed cases</a:t>
            </a:r>
            <a:endParaRPr/>
          </a:p>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Suspected cases</a:t>
            </a:r>
            <a:endParaRPr/>
          </a:p>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Stressful workload</a:t>
            </a:r>
            <a:endParaRPr/>
          </a:p>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Lack of personal protection equipment</a:t>
            </a:r>
            <a:endParaRPr/>
          </a:p>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Specific drugs</a:t>
            </a:r>
            <a:endParaRPr/>
          </a:p>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Adequate psychological support  </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2000">
                <a:solidFill>
                  <a:schemeClr val="dk1"/>
                </a:solidFill>
                <a:latin typeface="Times New Roman"/>
                <a:ea typeface="Times New Roman"/>
                <a:cs typeface="Times New Roman"/>
                <a:sym typeface="Times New Roman"/>
              </a:rPr>
              <a:t> Mental crisis of healthcare workers</a:t>
            </a:r>
            <a:br>
              <a:rPr b="1" lang="en-US" sz="1800">
                <a:solidFill>
                  <a:schemeClr val="dk1"/>
                </a:solidFill>
                <a:latin typeface="Calibri"/>
                <a:ea typeface="Calibri"/>
                <a:cs typeface="Calibri"/>
                <a:sym typeface="Calibri"/>
              </a:rPr>
            </a:b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1850">
                <a:solidFill>
                  <a:schemeClr val="dk1"/>
                </a:solidFill>
                <a:highlight>
                  <a:srgbClr val="FFFFFF"/>
                </a:highlight>
                <a:latin typeface="Times New Roman"/>
                <a:ea typeface="Times New Roman"/>
                <a:cs typeface="Times New Roman"/>
                <a:sym typeface="Times New Roman"/>
              </a:rPr>
              <a:t>“The Impact of COVID – 19 on mental, neurological and substance use services: result of a rapid assessment”, WHO, 2020</a:t>
            </a:r>
            <a:endParaRPr i="1"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i="1" sz="2500">
              <a:solidFill>
                <a:schemeClr val="dk1"/>
              </a:solidFill>
              <a:latin typeface="Times New Roman"/>
              <a:ea typeface="Times New Roman"/>
              <a:cs typeface="Times New Roman"/>
              <a:sym typeface="Times New Roman"/>
            </a:endParaRPr>
          </a:p>
        </p:txBody>
      </p:sp>
      <p:sp>
        <p:nvSpPr>
          <p:cNvPr id="287" name="Google Shape;287;p3"/>
          <p:cNvSpPr/>
          <p:nvPr/>
        </p:nvSpPr>
        <p:spPr>
          <a:xfrm>
            <a:off x="4247964" y="4437112"/>
            <a:ext cx="576064" cy="72008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Desktop\лого.png" id="288" name="Google Shape;288;p3"/>
          <p:cNvPicPr preferRelativeResize="0"/>
          <p:nvPr/>
        </p:nvPicPr>
        <p:blipFill rotWithShape="1">
          <a:blip r:embed="rId3">
            <a:alphaModFix/>
          </a:blip>
          <a:srcRect b="29628" l="36254" r="33227" t="32421"/>
          <a:stretch/>
        </p:blipFill>
        <p:spPr>
          <a:xfrm>
            <a:off x="8052160" y="158739"/>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b="1" lang="en-US" sz="3000">
                <a:latin typeface="Times New Roman"/>
                <a:ea typeface="Times New Roman"/>
                <a:cs typeface="Times New Roman"/>
                <a:sym typeface="Times New Roman"/>
              </a:rPr>
              <a:t>Study objectives</a:t>
            </a:r>
            <a:endParaRPr b="1" sz="3000">
              <a:latin typeface="Times New Roman"/>
              <a:ea typeface="Times New Roman"/>
              <a:cs typeface="Times New Roman"/>
              <a:sym typeface="Times New Roman"/>
            </a:endParaRPr>
          </a:p>
        </p:txBody>
      </p:sp>
      <p:sp>
        <p:nvSpPr>
          <p:cNvPr id="294" name="Google Shape;294;p4"/>
          <p:cNvSpPr txBox="1"/>
          <p:nvPr/>
        </p:nvSpPr>
        <p:spPr>
          <a:xfrm>
            <a:off x="402600" y="1462475"/>
            <a:ext cx="8338800" cy="5070000"/>
          </a:xfrm>
          <a:prstGeom prst="rect">
            <a:avLst/>
          </a:prstGeom>
          <a:noFill/>
          <a:ln>
            <a:noFill/>
          </a:ln>
        </p:spPr>
        <p:txBody>
          <a:bodyPr anchorCtr="0" anchor="t" bIns="91425" lIns="91425" spcFirstLastPara="1" rIns="91425" wrap="square" tIns="91425">
            <a:noAutofit/>
          </a:bodyPr>
          <a:lstStyle/>
          <a:p>
            <a:pPr indent="-228600" lvl="0" marL="342900" rtl="0" algn="l">
              <a:lnSpc>
                <a:spcPct val="10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To study the prevalence of mental health disorders in medical workers.</a:t>
            </a:r>
            <a:endParaRPr sz="2200">
              <a:solidFill>
                <a:schemeClr val="dk1"/>
              </a:solidFill>
              <a:latin typeface="Times New Roman"/>
              <a:ea typeface="Times New Roman"/>
              <a:cs typeface="Times New Roman"/>
              <a:sym typeface="Times New Roman"/>
            </a:endParaRPr>
          </a:p>
          <a:p>
            <a:pPr indent="0" lvl="0" marL="342900" rtl="0" algn="l">
              <a:lnSpc>
                <a:spcPct val="100000"/>
              </a:lnSpc>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228600" lvl="0" marL="342900" rtl="0" algn="l">
              <a:lnSpc>
                <a:spcPct val="10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To investigate the mental status of healthcare workers in Kazakhstan.</a:t>
            </a:r>
            <a:endParaRPr sz="2200">
              <a:solidFill>
                <a:schemeClr val="dk1"/>
              </a:solidFill>
              <a:latin typeface="Times New Roman"/>
              <a:ea typeface="Times New Roman"/>
              <a:cs typeface="Times New Roman"/>
              <a:sym typeface="Times New Roman"/>
            </a:endParaRPr>
          </a:p>
          <a:p>
            <a:pPr indent="0" lvl="0" marL="342900" rtl="0" algn="l">
              <a:lnSpc>
                <a:spcPct val="100000"/>
              </a:lnSpc>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228600" lvl="0" marL="342900" rtl="0" algn="l">
              <a:lnSpc>
                <a:spcPct val="10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Identify risk and protective factors, as well as vulnerable groups among </a:t>
            </a:r>
            <a:r>
              <a:rPr lang="en-US" sz="2200">
                <a:solidFill>
                  <a:schemeClr val="dk1"/>
                </a:solidFill>
                <a:latin typeface="Times New Roman"/>
                <a:ea typeface="Times New Roman"/>
                <a:cs typeface="Times New Roman"/>
                <a:sym typeface="Times New Roman"/>
              </a:rPr>
              <a:t>healthcare</a:t>
            </a:r>
            <a:r>
              <a:rPr lang="en-US" sz="2200">
                <a:solidFill>
                  <a:schemeClr val="dk1"/>
                </a:solidFill>
                <a:latin typeface="Times New Roman"/>
                <a:ea typeface="Times New Roman"/>
                <a:cs typeface="Times New Roman"/>
                <a:sym typeface="Times New Roman"/>
              </a:rPr>
              <a:t> workers.</a:t>
            </a:r>
            <a:endParaRPr sz="2200">
              <a:solidFill>
                <a:schemeClr val="dk1"/>
              </a:solidFill>
              <a:latin typeface="Times New Roman"/>
              <a:ea typeface="Times New Roman"/>
              <a:cs typeface="Times New Roman"/>
              <a:sym typeface="Times New Roman"/>
            </a:endParaRPr>
          </a:p>
          <a:p>
            <a:pPr indent="0" lvl="0" marL="342900" rtl="0" algn="l">
              <a:lnSpc>
                <a:spcPct val="100000"/>
              </a:lnSpc>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228600" lvl="0" marL="342900" rtl="0" algn="l">
              <a:lnSpc>
                <a:spcPct val="10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Conduct a comparative analysis of the local and foreign </a:t>
            </a:r>
            <a:r>
              <a:rPr lang="en-US" sz="2200">
                <a:solidFill>
                  <a:schemeClr val="dk1"/>
                </a:solidFill>
                <a:latin typeface="Times New Roman"/>
                <a:ea typeface="Times New Roman"/>
                <a:cs typeface="Times New Roman"/>
                <a:sym typeface="Times New Roman"/>
              </a:rPr>
              <a:t>healthcare</a:t>
            </a:r>
            <a:r>
              <a:rPr lang="en-US" sz="2200">
                <a:solidFill>
                  <a:schemeClr val="dk1"/>
                </a:solidFill>
                <a:latin typeface="Times New Roman"/>
                <a:ea typeface="Times New Roman"/>
                <a:cs typeface="Times New Roman"/>
                <a:sym typeface="Times New Roman"/>
              </a:rPr>
              <a:t> workers.</a:t>
            </a:r>
            <a:endParaRPr sz="2200">
              <a:solidFill>
                <a:schemeClr val="dk1"/>
              </a:solidFill>
              <a:latin typeface="Times New Roman"/>
              <a:ea typeface="Times New Roman"/>
              <a:cs typeface="Times New Roman"/>
              <a:sym typeface="Times New Roman"/>
            </a:endParaRPr>
          </a:p>
          <a:p>
            <a:pPr indent="0" lvl="0" marL="342900" rtl="0" algn="l">
              <a:lnSpc>
                <a:spcPct val="100000"/>
              </a:lnSpc>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228600" lvl="0" marL="342900" rtl="0" algn="l">
              <a:lnSpc>
                <a:spcPct val="10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Develop guidelines for maintaining the mental health of healthcare workers during the COVID-19 pandemic.</a:t>
            </a:r>
            <a:endParaRPr sz="2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101600" rtl="0" algn="l">
              <a:lnSpc>
                <a:spcPct val="115000"/>
              </a:lnSpc>
              <a:spcBef>
                <a:spcPts val="0"/>
              </a:spcBef>
              <a:spcAft>
                <a:spcPts val="0"/>
              </a:spcAft>
              <a:buNone/>
            </a:pPr>
            <a:r>
              <a:t/>
            </a:r>
            <a:endParaRPr sz="2400">
              <a:solidFill>
                <a:srgbClr val="FFFFFF"/>
              </a:solidFill>
              <a:latin typeface="Century Gothic"/>
              <a:ea typeface="Century Gothic"/>
              <a:cs typeface="Century Gothic"/>
              <a:sym typeface="Century Gothic"/>
            </a:endParaRPr>
          </a:p>
        </p:txBody>
      </p:sp>
      <p:pic>
        <p:nvPicPr>
          <p:cNvPr descr="D:\Desktop\лого.png" id="295" name="Google Shape;295;p4"/>
          <p:cNvPicPr preferRelativeResize="0"/>
          <p:nvPr/>
        </p:nvPicPr>
        <p:blipFill rotWithShape="1">
          <a:blip r:embed="rId3">
            <a:alphaModFix/>
          </a:blip>
          <a:srcRect b="29628" l="36254" r="33227" t="32421"/>
          <a:stretch/>
        </p:blipFill>
        <p:spPr>
          <a:xfrm>
            <a:off x="8052160" y="158739"/>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deeda551df_0_13"/>
          <p:cNvSpPr txBox="1"/>
          <p:nvPr>
            <p:ph type="title"/>
          </p:nvPr>
        </p:nvSpPr>
        <p:spPr>
          <a:xfrm>
            <a:off x="457200" y="-182562"/>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300">
                <a:latin typeface="Times New Roman"/>
                <a:ea typeface="Times New Roman"/>
                <a:cs typeface="Times New Roman"/>
                <a:sym typeface="Times New Roman"/>
              </a:rPr>
              <a:t>Methods and materials</a:t>
            </a:r>
            <a:endParaRPr b="1" sz="3300">
              <a:latin typeface="Times New Roman"/>
              <a:ea typeface="Times New Roman"/>
              <a:cs typeface="Times New Roman"/>
              <a:sym typeface="Times New Roman"/>
            </a:endParaRPr>
          </a:p>
        </p:txBody>
      </p:sp>
      <p:sp>
        <p:nvSpPr>
          <p:cNvPr id="302" name="Google Shape;302;gdeeda551df_0_13"/>
          <p:cNvSpPr txBox="1"/>
          <p:nvPr/>
        </p:nvSpPr>
        <p:spPr>
          <a:xfrm>
            <a:off x="613800" y="655650"/>
            <a:ext cx="7916400" cy="6126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Study design:</a:t>
            </a:r>
            <a:r>
              <a:rPr lang="en-US" sz="2000">
                <a:latin typeface="Times New Roman"/>
                <a:ea typeface="Times New Roman"/>
                <a:cs typeface="Times New Roman"/>
                <a:sym typeface="Times New Roman"/>
              </a:rPr>
              <a:t> Cross-sectional study</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Research methods:</a:t>
            </a:r>
            <a:endParaRPr b="1" sz="2000">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Information-analytical method: </a:t>
            </a:r>
            <a:r>
              <a:rPr lang="en-US" sz="2000">
                <a:latin typeface="Times New Roman"/>
                <a:ea typeface="Times New Roman"/>
                <a:cs typeface="Times New Roman"/>
                <a:sym typeface="Times New Roman"/>
              </a:rPr>
              <a:t>a review of the medical scientific literature (PubMed, Medline, Google Scholar, etc.).</a:t>
            </a:r>
            <a:endParaRPr sz="2000">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Sociological Method:</a:t>
            </a:r>
            <a:r>
              <a:rPr lang="en-US"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355600" lvl="2" marL="13716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Patient Health Questionnaire (PHQ-9)</a:t>
            </a:r>
            <a:r>
              <a:rPr lang="en-US" sz="2000">
                <a:latin typeface="Times New Roman"/>
                <a:ea typeface="Times New Roman"/>
                <a:cs typeface="Times New Roman"/>
                <a:sym typeface="Times New Roman"/>
              </a:rPr>
              <a:t> - assess symptoms of depression</a:t>
            </a:r>
            <a:endParaRPr sz="2000">
              <a:latin typeface="Times New Roman"/>
              <a:ea typeface="Times New Roman"/>
              <a:cs typeface="Times New Roman"/>
              <a:sym typeface="Times New Roman"/>
            </a:endParaRPr>
          </a:p>
          <a:p>
            <a:pPr indent="-355600" lvl="2" marL="13716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The Generalized Anxiety Disorder Scale (GAD-7)</a:t>
            </a:r>
            <a:r>
              <a:rPr lang="en-US" sz="2000">
                <a:latin typeface="Times New Roman"/>
                <a:ea typeface="Times New Roman"/>
                <a:cs typeface="Times New Roman"/>
                <a:sym typeface="Times New Roman"/>
              </a:rPr>
              <a:t> - assess anxiety symptoms</a:t>
            </a:r>
            <a:endParaRPr sz="2000">
              <a:latin typeface="Times New Roman"/>
              <a:ea typeface="Times New Roman"/>
              <a:cs typeface="Times New Roman"/>
              <a:sym typeface="Times New Roman"/>
            </a:endParaRPr>
          </a:p>
          <a:p>
            <a:pPr indent="-355600" lvl="2" marL="13716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The Insomnia Severity Index (ISI)</a:t>
            </a:r>
            <a:r>
              <a:rPr lang="en-US" sz="2000">
                <a:latin typeface="Times New Roman"/>
                <a:ea typeface="Times New Roman"/>
                <a:cs typeface="Times New Roman"/>
                <a:sym typeface="Times New Roman"/>
              </a:rPr>
              <a:t> - assess insomnia</a:t>
            </a:r>
            <a:endParaRPr sz="2000">
              <a:latin typeface="Times New Roman"/>
              <a:ea typeface="Times New Roman"/>
              <a:cs typeface="Times New Roman"/>
              <a:sym typeface="Times New Roman"/>
            </a:endParaRPr>
          </a:p>
          <a:p>
            <a:pPr indent="-355600" lvl="2" marL="13716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Demographic characteristics</a:t>
            </a:r>
            <a:endParaRPr sz="2000">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Statistical analysis: </a:t>
            </a:r>
            <a:endParaRPr b="1" sz="2000">
              <a:latin typeface="Times New Roman"/>
              <a:ea typeface="Times New Roman"/>
              <a:cs typeface="Times New Roman"/>
              <a:sym typeface="Times New Roman"/>
            </a:endParaRPr>
          </a:p>
          <a:p>
            <a:pPr indent="-393700" lvl="2" marL="1371600" rtl="0" algn="l">
              <a:spcBef>
                <a:spcPts val="0"/>
              </a:spcBef>
              <a:spcAft>
                <a:spcPts val="0"/>
              </a:spcAft>
              <a:buSzPts val="2600"/>
              <a:buFont typeface="Times New Roman"/>
              <a:buChar char="■"/>
            </a:pPr>
            <a:r>
              <a:rPr lang="en-US" sz="2000">
                <a:solidFill>
                  <a:schemeClr val="dk1"/>
                </a:solidFill>
                <a:latin typeface="Times New Roman"/>
                <a:ea typeface="Times New Roman"/>
                <a:cs typeface="Times New Roman"/>
                <a:sym typeface="Times New Roman"/>
              </a:rPr>
              <a:t>Patient characteristics between frontline and non-frontline healthcare workers will be tested</a:t>
            </a:r>
            <a:r>
              <a:rPr b="1" lang="en-US" sz="2000">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using the chi-square test.</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The </a:t>
            </a:r>
            <a:r>
              <a:rPr lang="en-US" sz="2000">
                <a:latin typeface="Times New Roman"/>
                <a:ea typeface="Times New Roman"/>
                <a:cs typeface="Times New Roman"/>
                <a:sym typeface="Times New Roman"/>
              </a:rPr>
              <a:t>t</a:t>
            </a:r>
            <a:r>
              <a:rPr lang="en-US" sz="2000">
                <a:solidFill>
                  <a:schemeClr val="dk1"/>
                </a:solidFill>
                <a:latin typeface="Times New Roman"/>
                <a:ea typeface="Times New Roman"/>
                <a:cs typeface="Times New Roman"/>
                <a:sym typeface="Times New Roman"/>
              </a:rPr>
              <a:t>est results will be considered significant if p-value ≤ 0.05 (significant level). All statistical analysis will be performed in SAS (v9.3).</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Participants:</a:t>
            </a:r>
            <a:r>
              <a:rPr b="1" lang="en-US" sz="2000">
                <a:latin typeface="Times New Roman"/>
                <a:ea typeface="Times New Roman"/>
                <a:cs typeface="Times New Roman"/>
                <a:sym typeface="Times New Roman"/>
              </a:rPr>
              <a:t> </a:t>
            </a:r>
            <a:r>
              <a:rPr lang="en-US" sz="2000">
                <a:latin typeface="Times New Roman"/>
                <a:ea typeface="Times New Roman"/>
                <a:cs typeface="Times New Roman"/>
                <a:sym typeface="Times New Roman"/>
              </a:rPr>
              <a:t>1500 frontline and non-frontline healthcare </a:t>
            </a:r>
            <a:r>
              <a:rPr lang="en-US" sz="2000">
                <a:latin typeface="Times New Roman"/>
                <a:ea typeface="Times New Roman"/>
                <a:cs typeface="Times New Roman"/>
                <a:sym typeface="Times New Roman"/>
              </a:rPr>
              <a:t>workers in Almaty, Kazakhstan.</a:t>
            </a:r>
            <a:endParaRPr sz="2000">
              <a:latin typeface="Times New Roman"/>
              <a:ea typeface="Times New Roman"/>
              <a:cs typeface="Times New Roman"/>
              <a:sym typeface="Times New Roman"/>
            </a:endParaRPr>
          </a:p>
        </p:txBody>
      </p:sp>
      <p:pic>
        <p:nvPicPr>
          <p:cNvPr descr="D:\Desktop\лого.png" id="303" name="Google Shape;303;gdeeda551df_0_13"/>
          <p:cNvPicPr preferRelativeResize="0"/>
          <p:nvPr/>
        </p:nvPicPr>
        <p:blipFill rotWithShape="1">
          <a:blip r:embed="rId3">
            <a:alphaModFix/>
          </a:blip>
          <a:srcRect b="29628" l="36254" r="33227" t="32421"/>
          <a:stretch/>
        </p:blipFill>
        <p:spPr>
          <a:xfrm>
            <a:off x="8052160" y="158739"/>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gf8ca39d47c_0_0"/>
          <p:cNvPicPr preferRelativeResize="0"/>
          <p:nvPr/>
        </p:nvPicPr>
        <p:blipFill>
          <a:blip r:embed="rId3">
            <a:alphaModFix/>
          </a:blip>
          <a:stretch>
            <a:fillRect/>
          </a:stretch>
        </p:blipFill>
        <p:spPr>
          <a:xfrm>
            <a:off x="1913925" y="152400"/>
            <a:ext cx="4644499" cy="65531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deeda551df_0_21"/>
          <p:cNvSpPr txBox="1"/>
          <p:nvPr>
            <p:ph type="title"/>
          </p:nvPr>
        </p:nvSpPr>
        <p:spPr>
          <a:xfrm>
            <a:off x="457200" y="12223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000">
                <a:latin typeface="Times New Roman"/>
                <a:ea typeface="Times New Roman"/>
                <a:cs typeface="Times New Roman"/>
                <a:sym typeface="Times New Roman"/>
              </a:rPr>
              <a:t>Key findings</a:t>
            </a:r>
            <a:endParaRPr b="1" sz="3000">
              <a:latin typeface="Times New Roman"/>
              <a:ea typeface="Times New Roman"/>
              <a:cs typeface="Times New Roman"/>
              <a:sym typeface="Times New Roman"/>
            </a:endParaRPr>
          </a:p>
        </p:txBody>
      </p:sp>
      <p:sp>
        <p:nvSpPr>
          <p:cNvPr id="316" name="Google Shape;316;gdeeda551df_0_21"/>
          <p:cNvSpPr txBox="1"/>
          <p:nvPr/>
        </p:nvSpPr>
        <p:spPr>
          <a:xfrm>
            <a:off x="575400" y="1168650"/>
            <a:ext cx="7609800" cy="5110200"/>
          </a:xfrm>
          <a:prstGeom prst="rect">
            <a:avLst/>
          </a:prstGeom>
          <a:noFill/>
          <a:ln>
            <a:noFill/>
          </a:ln>
        </p:spPr>
        <p:txBody>
          <a:bodyPr anchorCtr="0" anchor="t" bIns="91425" lIns="91425" spcFirstLastPara="1" rIns="91425" wrap="square" tIns="91425">
            <a:spAutoFit/>
          </a:bodyPr>
          <a:lstStyle/>
          <a:p>
            <a:pPr indent="-355600" lvl="0" marL="457200" marR="36195"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Associations between socio-demographic characteristics and the psychological impact of the COVID-19 outbreak, as well as the adverse mental health conditions during the COVID-19 pandemic, will be assessed. </a:t>
            </a:r>
            <a:endParaRPr sz="2000">
              <a:solidFill>
                <a:schemeClr val="dk1"/>
              </a:solidFill>
              <a:latin typeface="Times New Roman"/>
              <a:ea typeface="Times New Roman"/>
              <a:cs typeface="Times New Roman"/>
              <a:sym typeface="Times New Roman"/>
            </a:endParaRPr>
          </a:p>
          <a:p>
            <a:pPr indent="0" lvl="0" marL="457200" marR="36195"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marR="36195"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Based on the results of the surveys, a draft of a strategy will be developed to prevent mental crises in healthcare workers during the COVID-19 pandemic.</a:t>
            </a:r>
            <a:endParaRPr sz="2000">
              <a:solidFill>
                <a:schemeClr val="dk1"/>
              </a:solidFill>
              <a:latin typeface="Times New Roman"/>
              <a:ea typeface="Times New Roman"/>
              <a:cs typeface="Times New Roman"/>
              <a:sym typeface="Times New Roman"/>
            </a:endParaRPr>
          </a:p>
          <a:p>
            <a:pPr indent="0" lvl="0" marL="457200" marR="36195"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marR="36195"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The final draft of the study will be presented at a scientific-practical conference (APHA, SBM) for the dissemination of the results and knowledge. </a:t>
            </a:r>
            <a:endParaRPr sz="2000">
              <a:solidFill>
                <a:schemeClr val="dk1"/>
              </a:solidFill>
              <a:latin typeface="Times New Roman"/>
              <a:ea typeface="Times New Roman"/>
              <a:cs typeface="Times New Roman"/>
              <a:sym typeface="Times New Roman"/>
            </a:endParaRPr>
          </a:p>
          <a:p>
            <a:pPr indent="0" lvl="0" marL="457200" marR="36195"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marR="36195"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Scientific articles will be prepared for publication in peer-reviewed scientific journals indexed in the international scientific databases like Web of Science or Scopus with a high-scored impact factor.</a:t>
            </a:r>
            <a:endParaRPr sz="2000"/>
          </a:p>
        </p:txBody>
      </p:sp>
      <p:pic>
        <p:nvPicPr>
          <p:cNvPr descr="D:\Desktop\лого.png" id="317" name="Google Shape;317;gdeeda551df_0_21"/>
          <p:cNvPicPr preferRelativeResize="0"/>
          <p:nvPr/>
        </p:nvPicPr>
        <p:blipFill rotWithShape="1">
          <a:blip r:embed="rId3">
            <a:alphaModFix/>
          </a:blip>
          <a:srcRect b="29628" l="36254" r="33227" t="32421"/>
          <a:stretch/>
        </p:blipFill>
        <p:spPr>
          <a:xfrm>
            <a:off x="8052160" y="158739"/>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deeda551df_0_31"/>
          <p:cNvSpPr txBox="1"/>
          <p:nvPr>
            <p:ph type="title"/>
          </p:nvPr>
        </p:nvSpPr>
        <p:spPr>
          <a:xfrm>
            <a:off x="457200" y="12223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000">
                <a:latin typeface="Times New Roman"/>
                <a:ea typeface="Times New Roman"/>
                <a:cs typeface="Times New Roman"/>
                <a:sym typeface="Times New Roman"/>
              </a:rPr>
              <a:t>Conclusion</a:t>
            </a:r>
            <a:endParaRPr b="1" sz="3000">
              <a:latin typeface="Times New Roman"/>
              <a:ea typeface="Times New Roman"/>
              <a:cs typeface="Times New Roman"/>
              <a:sym typeface="Times New Roman"/>
            </a:endParaRPr>
          </a:p>
        </p:txBody>
      </p:sp>
      <p:sp>
        <p:nvSpPr>
          <p:cNvPr id="324" name="Google Shape;324;gdeeda551df_0_31"/>
          <p:cNvSpPr txBox="1"/>
          <p:nvPr/>
        </p:nvSpPr>
        <p:spPr>
          <a:xfrm>
            <a:off x="537875" y="1165450"/>
            <a:ext cx="7896600" cy="51102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Managing your mental health and psychosocial well-being during this time is as important as managing your physical health.</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Try and use helpful coping strategies such as ensuring sufficient rest and respite during work or between shifts, eat sufficient and healthy food, engage in physical activity and stay in contact with family and friends. Avoid using unhelpful coping strategies such as tobacco, alcohol or other drugs. In the long term, these can worsen your mental and physical well-being.  </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Turn to your colleagues, your manager or other trusted persons for social support – your colleagues may be having similar experiences to you.</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Use understandable ways to share messages with patients with intellectual, cognitive and psychosocial disabilities. </a:t>
            </a:r>
            <a:endParaRPr sz="2000">
              <a:solidFill>
                <a:schemeClr val="dk1"/>
              </a:solidFill>
              <a:latin typeface="Times New Roman"/>
              <a:ea typeface="Times New Roman"/>
              <a:cs typeface="Times New Roman"/>
              <a:sym typeface="Times New Roman"/>
            </a:endParaRPr>
          </a:p>
        </p:txBody>
      </p:sp>
      <p:pic>
        <p:nvPicPr>
          <p:cNvPr descr="D:\Desktop\лого.png" id="325" name="Google Shape;325;gdeeda551df_0_31"/>
          <p:cNvPicPr preferRelativeResize="0"/>
          <p:nvPr/>
        </p:nvPicPr>
        <p:blipFill rotWithShape="1">
          <a:blip r:embed="rId3">
            <a:alphaModFix/>
          </a:blip>
          <a:srcRect b="29628" l="36254" r="33227" t="32421"/>
          <a:stretch/>
        </p:blipFill>
        <p:spPr>
          <a:xfrm>
            <a:off x="8052160" y="158739"/>
            <a:ext cx="952868" cy="115127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2020-02-17T04:42:14Z</dcterms:created>
  <dc:creator>Улжан</dc:creator>
</cp:coreProperties>
</file>