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7C00A-6B38-D748-A940-0ED4255A4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251634F-B3D7-C843-851B-13FDD1644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7406C2-CA27-924E-B767-38BDD4B1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AC7F11-7CC2-A94E-AF16-EB0F077E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777919-E121-4F4D-9D5A-3D4182F4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7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B1FD-1194-8643-887D-EBFE0A40D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CC99A4-E5E0-0F42-B311-00AC3E12F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2A2EEA-ED18-3C4A-9C78-C0FDADE1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184FB-039A-9943-B499-A4B73829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82DCC5-F547-6546-AD57-DE30222F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3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9A4EC84-C9BD-9045-B8DD-68E796BFD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72E2F9-9218-924E-983C-D435553C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C08B83-0873-A243-A8FA-966C9F38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4763F-0FB2-0046-8B99-4B0B9361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45850-3EE6-FA42-ACB3-C0273C9C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69055-BA6B-D241-9597-994C92A7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E2B48E-5808-6F4C-A0E8-84DDA6E6A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AB5319-74C5-4F41-B983-C3749674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8DA93B-C5F1-4D40-8C37-7A04B3E1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E00281-34B4-A84C-A234-B0778CCD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40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F47EC-ECC2-334B-BB7F-CA04A882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CA4848-C288-7F4B-8C6F-2CDED3B1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98E94C-6489-DC4A-BD07-DC598D7A0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B836F-1D24-E248-9B60-B1F7D77B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180EA4-1D27-244F-B9E9-0BB1BEFA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6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5AEF20-03EF-E544-8F8F-DBFCE4CDF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E247C7-0151-AF43-AC41-D153538FC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7A3694-77C8-FC4F-9C24-79D5E61A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8B9F44-AC50-7844-8715-7D09A177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A21B70-CA37-CB43-B31C-78A05E86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0FFF37-E302-124C-AAD2-B6191163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2ECE2-53DE-814C-AFD8-82069844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C4C3DA-BFA5-894B-AFF3-E629D29BB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C2F3F8-EC55-C645-BF44-6E3C6FBA6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1424BA-13CB-DC4E-A423-CA43E9FE5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939220-35A9-1B4F-A44A-C2FE9596A4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DB4E9D-E2C3-6345-8798-E33B9F6E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39081C-DEA5-D947-B32A-6F1A6260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2BE3ED-E549-4C41-9569-5F3B5ACB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72FDB-3C19-5849-A161-62428CB07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7196DD8-7FDE-2248-A1B4-5E0C66C2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4B16EC7-0B01-1544-86E2-B3499E25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317553-4A28-054A-B100-65F12200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6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D7A69B-8D73-8C4C-928F-DB1C67EE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0BDB5E-4AA0-2449-B075-BFD31233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ABADC3-3A23-ED4A-8681-0F1DE4FC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3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1C541E-3D8E-654B-917B-E6DE131DA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73571C-6C2D-1646-BE4C-2F8214BC3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F5D57D-4904-3941-8487-F8AF92105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24FC24-1A92-A24B-99F5-D8ED4038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DDE5BA-C3F0-8B4C-9BA2-C04469FB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08DBF4-77D5-A64C-BFF2-F0C7981A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9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0AEFD-31AF-CA41-BA12-FD205F71B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8D74A71-8E6E-8543-9983-65B6CFE3C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2B969F-A103-A945-8578-6611E70F0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4C79FA-68E9-3C4C-851A-F3A53BD2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18687-6542-1143-9E07-FD040136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E79B24-B5D4-7E46-B363-BF707AD3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91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B771F-38B2-7448-A3F7-7BCE7BA1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5B3D47-5603-BB47-8A16-AE1F1019E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7322D2-6075-F440-80D7-46E6BF155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ED8-40E5-394E-B6BA-079B95B3120A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A4577A-15D2-AD4D-B48E-049F11E28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EFC62-6A1B-D74D-9DEA-FBD94599C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C370-3DB9-C44C-A637-56997455F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4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электроника&#10;&#10;Автоматически созданное описание">
            <a:extLst>
              <a:ext uri="{FF2B5EF4-FFF2-40B4-BE49-F238E27FC236}">
                <a16:creationId xmlns:a16="http://schemas.microsoft.com/office/drawing/2014/main" id="{C1C4226F-4645-F64B-8DD8-7A55E4FA4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059" y="858981"/>
            <a:ext cx="2637147" cy="571538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6A30E8-32C1-7446-8AE1-CD8E2A5E1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8716" y="858981"/>
            <a:ext cx="2637147" cy="57153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557FB9-440A-F84E-B8AC-F61964642960}"/>
              </a:ext>
            </a:extLst>
          </p:cNvPr>
          <p:cNvSpPr txBox="1"/>
          <p:nvPr/>
        </p:nvSpPr>
        <p:spPr>
          <a:xfrm>
            <a:off x="680583" y="283636"/>
            <a:ext cx="497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/>
              <a:t>Телеграм</a:t>
            </a:r>
            <a:r>
              <a:rPr lang="ru-RU" sz="2400" dirty="0"/>
              <a:t>-канал </a:t>
            </a:r>
            <a:r>
              <a:rPr lang="en-US" sz="2400" dirty="0" err="1"/>
              <a:t>Medicina</a:t>
            </a:r>
            <a:r>
              <a:rPr lang="en-US" sz="2400" dirty="0"/>
              <a:t> </a:t>
            </a:r>
            <a:r>
              <a:rPr lang="en-US" sz="2400" dirty="0" err="1"/>
              <a:t>Nobilissima</a:t>
            </a:r>
            <a:endParaRPr lang="ru-R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1BE39D-1DF7-D045-BAE0-7C55AF487344}"/>
              </a:ext>
            </a:extLst>
          </p:cNvPr>
          <p:cNvSpPr txBox="1"/>
          <p:nvPr/>
        </p:nvSpPr>
        <p:spPr>
          <a:xfrm>
            <a:off x="6648304" y="283635"/>
            <a:ext cx="523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Дискуссия канала </a:t>
            </a:r>
            <a:r>
              <a:rPr lang="en-US" sz="2400" dirty="0" err="1"/>
              <a:t>Medicina</a:t>
            </a:r>
            <a:r>
              <a:rPr lang="en-US" sz="2400" dirty="0"/>
              <a:t> </a:t>
            </a:r>
            <a:r>
              <a:rPr lang="en-US" sz="2400" dirty="0" err="1"/>
              <a:t>Nobilissima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8739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Macintosh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Расул Дюсенов</dc:creator>
  <cp:lastModifiedBy>Расул Дюсенов</cp:lastModifiedBy>
  <cp:revision>2</cp:revision>
  <dcterms:created xsi:type="dcterms:W3CDTF">2020-04-30T03:58:02Z</dcterms:created>
  <dcterms:modified xsi:type="dcterms:W3CDTF">2020-04-30T04:09:14Z</dcterms:modified>
</cp:coreProperties>
</file>