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60" r:id="rId3"/>
    <p:sldId id="277" r:id="rId4"/>
    <p:sldId id="274" r:id="rId5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4D4ED-901F-465D-847B-9EAC152A71AC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7B127-BE1E-456E-B985-D88AD663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26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0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4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2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02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1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1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D035-2A85-41DE-808C-26BAA9A74A07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6D44-A43F-4A10-8CB5-A565EEF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684" y="3291457"/>
            <a:ext cx="10515600" cy="1199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Правила оценки оригинальности научных публикаций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медицинских организациях образования и науки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F0666E-05C3-416F-B62F-5DC36183426C}"/>
              </a:ext>
            </a:extLst>
          </p:cNvPr>
          <p:cNvSpPr txBox="1"/>
          <p:nvPr/>
        </p:nvSpPr>
        <p:spPr>
          <a:xfrm>
            <a:off x="3490452" y="314631"/>
            <a:ext cx="5506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НАО «Медицинский университет Астана»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554" y="1258900"/>
            <a:ext cx="1759860" cy="17598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165913" y="6158984"/>
            <a:ext cx="2155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-Султан, 2020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71484" y="4449668"/>
            <a:ext cx="9144000" cy="83146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4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" y="2"/>
            <a:ext cx="12157364" cy="1557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принципов академической честности и исключения фактов плагиата  при написании письменных работ (письменные ответы при сдаче рубежного и итогового контролей знаний, написании эссе, рефератов,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презентаций)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а также при написании учебно-методической литературы профессорско-преподавательским составом просим  рассмотреть и утвердить допустимый процент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" y="0"/>
            <a:ext cx="923452" cy="679009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695405"/>
              </p:ext>
            </p:extLst>
          </p:nvPr>
        </p:nvGraphicFramePr>
        <p:xfrm>
          <a:off x="279364" y="1665838"/>
          <a:ext cx="11663265" cy="4774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6123"/>
                <a:gridCol w="6287142"/>
              </a:tblGrid>
              <a:tr h="6518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Письменные ответы при сдаче рубежного и итогового контролей знаний, написании эссе, рефератов, </a:t>
                      </a: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уникальности (%)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Интернатура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Резидентура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87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написании дипломных работ на бакалавриате, диссертационных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5135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Учебно-методической литература и научные труды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пособие, учебник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43082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Монография, методические рекомендации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  <a:tr h="2872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Научная статья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69" marR="462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05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" y="2"/>
            <a:ext cx="12157364" cy="1557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" y="0"/>
            <a:ext cx="923452" cy="679009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4155" y="1825625"/>
            <a:ext cx="11343992" cy="4351338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ВУЗам</a:t>
            </a:r>
            <a:r>
              <a:rPr lang="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НИИ, НЦ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минимальны</a:t>
            </a:r>
            <a:r>
              <a:rPr lang="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порог процента уникальности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обучающихся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уровнях обучения (рубежных и итоговых контролей знаний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эссе, рефераты, курсовые, дипломные, истории болезни, диссертационные работы магистрантов и докторантов и др.) </a:t>
            </a:r>
            <a:endParaRPr lang="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ВУЗам</a:t>
            </a:r>
            <a:r>
              <a:rPr lang="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НИИ, НЦ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минимальный порог процента уникальности учебно-методической литературы и научных трудов профессорско-преподавательского состава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37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6343"/>
            <a:ext cx="10515600" cy="53206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9" y="834885"/>
            <a:ext cx="951177" cy="95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58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207</Words>
  <Application>Microsoft Office PowerPoint</Application>
  <PresentationFormat>Широкоэкранный</PresentationFormat>
  <Paragraphs>47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реализация совместных образовательных программ</dc:title>
  <dc:creator>Aleksej Omeljanchuk</dc:creator>
  <cp:lastModifiedBy>Hewlett-Packard Company</cp:lastModifiedBy>
  <cp:revision>35</cp:revision>
  <cp:lastPrinted>2020-05-11T05:38:53Z</cp:lastPrinted>
  <dcterms:created xsi:type="dcterms:W3CDTF">2020-05-10T08:18:32Z</dcterms:created>
  <dcterms:modified xsi:type="dcterms:W3CDTF">2020-05-11T06:01:55Z</dcterms:modified>
</cp:coreProperties>
</file>