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377" r:id="rId2"/>
    <p:sldId id="378" r:id="rId3"/>
    <p:sldId id="385" r:id="rId4"/>
    <p:sldId id="388" r:id="rId5"/>
    <p:sldId id="387" r:id="rId6"/>
    <p:sldId id="386" r:id="rId7"/>
    <p:sldId id="379" r:id="rId8"/>
  </p:sldIdLst>
  <p:sldSz cx="9144000" cy="5143500" type="screen16x9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979"/>
    <a:srgbClr val="4A206A"/>
    <a:srgbClr val="FF99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7516BF-DA28-4701-B0CF-A38EEC09FA83}">
  <a:tblStyle styleId="{617516BF-DA28-4701-B0CF-A38EEC09FA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6404" autoAdjust="0"/>
  </p:normalViewPr>
  <p:slideViewPr>
    <p:cSldViewPr snapToGrid="0">
      <p:cViewPr>
        <p:scale>
          <a:sx n="100" d="100"/>
          <a:sy n="100" d="100"/>
        </p:scale>
        <p:origin x="1212" y="9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68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73858460171094E-2"/>
          <c:y val="0.18758871690794712"/>
          <c:w val="0.92945228307965777"/>
          <c:h val="0.6325338902896497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610704"/>
        <c:axId val="281924288"/>
      </c:barChart>
      <c:catAx>
        <c:axId val="561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924288"/>
        <c:crosses val="autoZero"/>
        <c:auto val="1"/>
        <c:lblAlgn val="ctr"/>
        <c:lblOffset val="100"/>
        <c:noMultiLvlLbl val="0"/>
      </c:catAx>
      <c:valAx>
        <c:axId val="2819242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61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73858460171094E-2"/>
          <c:y val="0.18758871690794712"/>
          <c:w val="0.92945228307965777"/>
          <c:h val="0.6325338902896497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70079544"/>
        <c:axId val="370079936"/>
      </c:barChart>
      <c:catAx>
        <c:axId val="37007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079936"/>
        <c:crosses val="autoZero"/>
        <c:auto val="1"/>
        <c:lblAlgn val="ctr"/>
        <c:lblOffset val="100"/>
        <c:noMultiLvlLbl val="0"/>
      </c:catAx>
      <c:valAx>
        <c:axId val="3700799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70079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4C2D4-BDA2-4091-BE6C-8EBE91B34DBC}" type="doc">
      <dgm:prSet loTypeId="urn:microsoft.com/office/officeart/2008/layout/SquareAccent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A0BD6BAB-06A7-467A-9AA1-53701719169A}">
      <dgm:prSet phldrT="[Текст]"/>
      <dgm:spPr/>
      <dgm:t>
        <a:bodyPr/>
        <a:lstStyle/>
        <a:p>
          <a:r>
            <a:rPr lang="ru-RU" dirty="0" smtClean="0"/>
            <a:t>Руководитель проекта </a:t>
          </a:r>
          <a:endParaRPr lang="ru-RU" dirty="0"/>
        </a:p>
      </dgm:t>
    </dgm:pt>
    <dgm:pt modelId="{38CB2653-360E-4870-A8AB-725010474BA3}" type="parTrans" cxnId="{289419C8-B4B1-4E39-8F60-253391969838}">
      <dgm:prSet/>
      <dgm:spPr/>
      <dgm:t>
        <a:bodyPr/>
        <a:lstStyle/>
        <a:p>
          <a:endParaRPr lang="ru-RU"/>
        </a:p>
      </dgm:t>
    </dgm:pt>
    <dgm:pt modelId="{6DF24FC6-B7FE-4AE9-B2C6-18BD3C578D81}" type="sibTrans" cxnId="{289419C8-B4B1-4E39-8F60-253391969838}">
      <dgm:prSet/>
      <dgm:spPr/>
      <dgm:t>
        <a:bodyPr/>
        <a:lstStyle/>
        <a:p>
          <a:endParaRPr lang="ru-RU"/>
        </a:p>
      </dgm:t>
    </dgm:pt>
    <dgm:pt modelId="{1DEEE885-8250-4D9E-AB3E-7051EDFA1D10}">
      <dgm:prSet phldrT="[Текст]" custT="1"/>
      <dgm:spPr/>
      <dgm:t>
        <a:bodyPr/>
        <a:lstStyle/>
        <a:p>
          <a:pPr algn="ctr"/>
          <a:r>
            <a:rPr lang="ru-RU" sz="1800" b="0" dirty="0" smtClean="0">
              <a:latin typeface="+mn-lt"/>
              <a:cs typeface="Times New Roman" panose="02020603050405020304" pitchFamily="18" charset="0"/>
            </a:rPr>
            <a:t>декан школы резидентуры и профессионального развития </a:t>
          </a:r>
          <a:endParaRPr lang="ru-RU" sz="1800" b="0" dirty="0" smtClean="0">
            <a:latin typeface="+mn-lt"/>
            <a:cs typeface="Times New Roman" panose="02020603050405020304" pitchFamily="18" charset="0"/>
          </a:endParaRPr>
        </a:p>
        <a:p>
          <a:pPr algn="ctr"/>
          <a:r>
            <a:rPr lang="ru-RU" sz="1800" b="1" dirty="0" smtClean="0">
              <a:latin typeface="+mn-lt"/>
              <a:cs typeface="Times New Roman" panose="02020603050405020304" pitchFamily="18" charset="0"/>
            </a:rPr>
            <a:t>ТАШКЕНБАЕВА </a:t>
          </a:r>
          <a:r>
            <a:rPr lang="ru-RU" sz="1800" b="1" dirty="0" smtClean="0">
              <a:latin typeface="+mn-lt"/>
              <a:cs typeface="Times New Roman" panose="02020603050405020304" pitchFamily="18" charset="0"/>
            </a:rPr>
            <a:t>В</a:t>
          </a:r>
          <a:endParaRPr lang="ru-RU" sz="1800" b="1" dirty="0"/>
        </a:p>
      </dgm:t>
    </dgm:pt>
    <dgm:pt modelId="{73C2FA37-27AF-455E-8D02-EDC902CB163D}" type="sibTrans" cxnId="{117AB414-2E44-49B4-9B2B-BB72032EBACF}">
      <dgm:prSet/>
      <dgm:spPr/>
      <dgm:t>
        <a:bodyPr/>
        <a:lstStyle/>
        <a:p>
          <a:endParaRPr lang="ru-RU"/>
        </a:p>
      </dgm:t>
    </dgm:pt>
    <dgm:pt modelId="{D9D39943-DE71-4444-B300-E834C0F0928A}" type="parTrans" cxnId="{117AB414-2E44-49B4-9B2B-BB72032EBACF}">
      <dgm:prSet/>
      <dgm:spPr/>
      <dgm:t>
        <a:bodyPr/>
        <a:lstStyle/>
        <a:p>
          <a:endParaRPr lang="ru-RU"/>
        </a:p>
      </dgm:t>
    </dgm:pt>
    <dgm:pt modelId="{93FA26CC-F576-44FE-8B1D-20808A84820B}">
      <dgm:prSet/>
      <dgm:spPr/>
      <dgm:t>
        <a:bodyPr/>
        <a:lstStyle/>
        <a:p>
          <a:endParaRPr lang="ru-RU" dirty="0"/>
        </a:p>
      </dgm:t>
    </dgm:pt>
    <dgm:pt modelId="{C60CC3F9-0082-4FD7-ADD1-838FB436BAED}" type="sibTrans" cxnId="{170468C7-3011-4D6B-AFA2-6316C3FC5A82}">
      <dgm:prSet/>
      <dgm:spPr/>
      <dgm:t>
        <a:bodyPr/>
        <a:lstStyle/>
        <a:p>
          <a:endParaRPr lang="ru-RU"/>
        </a:p>
      </dgm:t>
    </dgm:pt>
    <dgm:pt modelId="{A7BCF438-3EFF-4A0C-8CA0-66C181EA4D19}" type="parTrans" cxnId="{170468C7-3011-4D6B-AFA2-6316C3FC5A82}">
      <dgm:prSet/>
      <dgm:spPr/>
      <dgm:t>
        <a:bodyPr/>
        <a:lstStyle/>
        <a:p>
          <a:endParaRPr lang="ru-RU"/>
        </a:p>
      </dgm:t>
    </dgm:pt>
    <dgm:pt modelId="{7874CDA1-DF10-4CE4-AA44-793852B25290}">
      <dgm:prSet phldrT="[Текст]" custT="1"/>
      <dgm:spPr/>
      <dgm:t>
        <a:bodyPr/>
        <a:lstStyle/>
        <a:p>
          <a:pPr algn="ctr"/>
          <a:r>
            <a:rPr lang="ru-RU" sz="1800" b="0" i="0" dirty="0" smtClean="0"/>
            <a:t>проректор по клинической работе</a:t>
          </a:r>
        </a:p>
        <a:p>
          <a:pPr algn="ctr"/>
          <a:r>
            <a:rPr lang="ru-RU" sz="1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rPr>
            <a:t>КОШЕРОВА Б.Н. </a:t>
          </a:r>
        </a:p>
        <a:p>
          <a:pPr algn="ctr"/>
          <a:endParaRPr lang="ru-RU" sz="1800" b="0" dirty="0"/>
        </a:p>
      </dgm:t>
    </dgm:pt>
    <dgm:pt modelId="{B1850F26-0D5E-4CE0-B77B-C024D5E4A68D}" type="sibTrans" cxnId="{9BA1A032-3FF6-4839-81D9-DEAFBA9C382C}">
      <dgm:prSet/>
      <dgm:spPr/>
      <dgm:t>
        <a:bodyPr/>
        <a:lstStyle/>
        <a:p>
          <a:endParaRPr lang="ru-RU"/>
        </a:p>
      </dgm:t>
    </dgm:pt>
    <dgm:pt modelId="{1C7BFBAB-B735-43D1-8184-1219B591148B}" type="parTrans" cxnId="{9BA1A032-3FF6-4839-81D9-DEAFBA9C382C}">
      <dgm:prSet/>
      <dgm:spPr/>
      <dgm:t>
        <a:bodyPr/>
        <a:lstStyle/>
        <a:p>
          <a:endParaRPr lang="ru-RU"/>
        </a:p>
      </dgm:t>
    </dgm:pt>
    <dgm:pt modelId="{40EB5EA1-D355-4DA0-B567-69190B16CA07}">
      <dgm:prSet phldrT="[Текст]"/>
      <dgm:spPr/>
      <dgm:t>
        <a:bodyPr/>
        <a:lstStyle/>
        <a:p>
          <a:r>
            <a:rPr lang="ru-RU" dirty="0" smtClean="0"/>
            <a:t>Координатор проекта</a:t>
          </a:r>
          <a:endParaRPr lang="ru-RU" dirty="0"/>
        </a:p>
      </dgm:t>
    </dgm:pt>
    <dgm:pt modelId="{66021216-737D-418E-B49C-51D59AC61AEA}" type="sibTrans" cxnId="{306C4F52-9249-41E8-8EC7-02AF322D265A}">
      <dgm:prSet/>
      <dgm:spPr/>
      <dgm:t>
        <a:bodyPr/>
        <a:lstStyle/>
        <a:p>
          <a:endParaRPr lang="ru-RU"/>
        </a:p>
      </dgm:t>
    </dgm:pt>
    <dgm:pt modelId="{7C30E6AF-BE79-4595-AE28-258C9BA10F40}" type="parTrans" cxnId="{306C4F52-9249-41E8-8EC7-02AF322D265A}">
      <dgm:prSet/>
      <dgm:spPr/>
      <dgm:t>
        <a:bodyPr/>
        <a:lstStyle/>
        <a:p>
          <a:endParaRPr lang="ru-RU"/>
        </a:p>
      </dgm:t>
    </dgm:pt>
    <dgm:pt modelId="{0148E3A9-8B01-49DE-9529-6DBA5A5625DF}" type="pres">
      <dgm:prSet presAssocID="{1A24C2D4-BDA2-4091-BE6C-8EBE91B34DBC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8453B96-C36A-47A8-AD8A-32DF8415E153}" type="pres">
      <dgm:prSet presAssocID="{A0BD6BAB-06A7-467A-9AA1-53701719169A}" presName="root" presStyleCnt="0">
        <dgm:presLayoutVars>
          <dgm:chMax/>
          <dgm:chPref/>
        </dgm:presLayoutVars>
      </dgm:prSet>
      <dgm:spPr/>
    </dgm:pt>
    <dgm:pt modelId="{6E4E2C8E-6B01-4FBF-80AE-C8B7EBB2CC60}" type="pres">
      <dgm:prSet presAssocID="{A0BD6BAB-06A7-467A-9AA1-53701719169A}" presName="rootComposite" presStyleCnt="0">
        <dgm:presLayoutVars/>
      </dgm:prSet>
      <dgm:spPr/>
    </dgm:pt>
    <dgm:pt modelId="{C72A3706-6EAD-4239-90AB-4FDA330071D1}" type="pres">
      <dgm:prSet presAssocID="{A0BD6BAB-06A7-467A-9AA1-53701719169A}" presName="ParentAccent" presStyleLbl="alignNode1" presStyleIdx="0" presStyleCnt="2"/>
      <dgm:spPr/>
    </dgm:pt>
    <dgm:pt modelId="{08FF7069-5CF1-4845-913A-1402C4FDFD56}" type="pres">
      <dgm:prSet presAssocID="{A0BD6BAB-06A7-467A-9AA1-53701719169A}" presName="ParentSmallAccent" presStyleLbl="fgAcc1" presStyleIdx="0" presStyleCnt="2"/>
      <dgm:spPr/>
    </dgm:pt>
    <dgm:pt modelId="{5FF2CBAC-93C3-4507-83B8-078D5AAC8681}" type="pres">
      <dgm:prSet presAssocID="{A0BD6BAB-06A7-467A-9AA1-53701719169A}" presName="Parent" presStyleLbl="revTx" presStyleIdx="0" presStyleCnt="5" custScaleX="72528" custScaleY="52460" custLinFactNeighborX="9016" custLinFactNeighborY="7695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5F438-BA54-49AE-9CC1-C52292D67BBA}" type="pres">
      <dgm:prSet presAssocID="{A0BD6BAB-06A7-467A-9AA1-53701719169A}" presName="childShape" presStyleCnt="0">
        <dgm:presLayoutVars>
          <dgm:chMax val="0"/>
          <dgm:chPref val="0"/>
        </dgm:presLayoutVars>
      </dgm:prSet>
      <dgm:spPr/>
    </dgm:pt>
    <dgm:pt modelId="{F8405EDF-7892-4664-AAA4-AF7230804580}" type="pres">
      <dgm:prSet presAssocID="{7874CDA1-DF10-4CE4-AA44-793852B25290}" presName="childComposite" presStyleCnt="0">
        <dgm:presLayoutVars>
          <dgm:chMax val="0"/>
          <dgm:chPref val="0"/>
        </dgm:presLayoutVars>
      </dgm:prSet>
      <dgm:spPr/>
    </dgm:pt>
    <dgm:pt modelId="{91E5DEC6-B276-4824-B604-AB5AA357310A}" type="pres">
      <dgm:prSet presAssocID="{7874CDA1-DF10-4CE4-AA44-793852B25290}" presName="ChildAccent" presStyleLbl="solidFgAcc1" presStyleIdx="0" presStyleCnt="3"/>
      <dgm:spPr/>
    </dgm:pt>
    <dgm:pt modelId="{E75A3A00-1CF0-45C4-A2F6-AD0811B9B5FC}" type="pres">
      <dgm:prSet presAssocID="{7874CDA1-DF10-4CE4-AA44-793852B25290}" presName="Child" presStyleLbl="revTx" presStyleIdx="1" presStyleCnt="5" custScaleY="150590" custLinFactNeighborY="369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9EC63-212B-4285-AD32-22B2EAA94AA4}" type="pres">
      <dgm:prSet presAssocID="{93FA26CC-F576-44FE-8B1D-20808A84820B}" presName="childComposite" presStyleCnt="0">
        <dgm:presLayoutVars>
          <dgm:chMax val="0"/>
          <dgm:chPref val="0"/>
        </dgm:presLayoutVars>
      </dgm:prSet>
      <dgm:spPr/>
    </dgm:pt>
    <dgm:pt modelId="{DC9806B5-FA1B-401D-AF1E-55FAD32878EB}" type="pres">
      <dgm:prSet presAssocID="{93FA26CC-F576-44FE-8B1D-20808A84820B}" presName="ChildAccent" presStyleLbl="solidFgAcc1" presStyleIdx="1" presStyleCnt="3"/>
      <dgm:spPr>
        <a:ln>
          <a:noFill/>
        </a:ln>
      </dgm:spPr>
      <dgm:t>
        <a:bodyPr/>
        <a:lstStyle/>
        <a:p>
          <a:endParaRPr lang="ru-RU"/>
        </a:p>
      </dgm:t>
    </dgm:pt>
    <dgm:pt modelId="{B5462944-CBFF-4BAC-B1A8-88E146B9C740}" type="pres">
      <dgm:prSet presAssocID="{93FA26CC-F576-44FE-8B1D-20808A84820B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7803E-BA9D-421B-AF9B-22D2928950D7}" type="pres">
      <dgm:prSet presAssocID="{40EB5EA1-D355-4DA0-B567-69190B16CA07}" presName="root" presStyleCnt="0">
        <dgm:presLayoutVars>
          <dgm:chMax/>
          <dgm:chPref/>
        </dgm:presLayoutVars>
      </dgm:prSet>
      <dgm:spPr/>
    </dgm:pt>
    <dgm:pt modelId="{FAFEE4AC-112E-4D3C-A8B0-67B7371230C4}" type="pres">
      <dgm:prSet presAssocID="{40EB5EA1-D355-4DA0-B567-69190B16CA07}" presName="rootComposite" presStyleCnt="0">
        <dgm:presLayoutVars/>
      </dgm:prSet>
      <dgm:spPr/>
    </dgm:pt>
    <dgm:pt modelId="{3C9A8C85-9200-4A2A-AFE5-7E94E5860DD3}" type="pres">
      <dgm:prSet presAssocID="{40EB5EA1-D355-4DA0-B567-69190B16CA07}" presName="ParentAccent" presStyleLbl="alignNode1" presStyleIdx="1" presStyleCnt="2"/>
      <dgm:spPr/>
    </dgm:pt>
    <dgm:pt modelId="{7703014C-FAD3-4A42-A58F-1471E1BAE19E}" type="pres">
      <dgm:prSet presAssocID="{40EB5EA1-D355-4DA0-B567-69190B16CA07}" presName="ParentSmallAccent" presStyleLbl="fgAcc1" presStyleIdx="1" presStyleCnt="2"/>
      <dgm:spPr/>
    </dgm:pt>
    <dgm:pt modelId="{D4DF7740-7BFC-444B-BE72-02274627D830}" type="pres">
      <dgm:prSet presAssocID="{40EB5EA1-D355-4DA0-B567-69190B16CA07}" presName="Parent" presStyleLbl="revTx" presStyleIdx="3" presStyleCnt="5" custScaleX="85785" custScaleY="46977" custLinFactNeighborX="8225" custLinFactNeighborY="7844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2A4E6-A973-4572-9ADF-340E234B848A}" type="pres">
      <dgm:prSet presAssocID="{40EB5EA1-D355-4DA0-B567-69190B16CA07}" presName="childShape" presStyleCnt="0">
        <dgm:presLayoutVars>
          <dgm:chMax val="0"/>
          <dgm:chPref val="0"/>
        </dgm:presLayoutVars>
      </dgm:prSet>
      <dgm:spPr/>
    </dgm:pt>
    <dgm:pt modelId="{439F8CC2-5C13-4ECA-9226-39CECB1A5850}" type="pres">
      <dgm:prSet presAssocID="{1DEEE885-8250-4D9E-AB3E-7051EDFA1D10}" presName="childComposite" presStyleCnt="0">
        <dgm:presLayoutVars>
          <dgm:chMax val="0"/>
          <dgm:chPref val="0"/>
        </dgm:presLayoutVars>
      </dgm:prSet>
      <dgm:spPr/>
    </dgm:pt>
    <dgm:pt modelId="{78CCAF02-9CC6-4AC1-97DD-169ADCD85118}" type="pres">
      <dgm:prSet presAssocID="{1DEEE885-8250-4D9E-AB3E-7051EDFA1D10}" presName="ChildAccent" presStyleLbl="solidFgAcc1" presStyleIdx="2" presStyleCnt="3"/>
      <dgm:spPr/>
    </dgm:pt>
    <dgm:pt modelId="{59CF63E8-F3FF-4AB9-8559-C27F3A6F15CB}" type="pres">
      <dgm:prSet presAssocID="{1DEEE885-8250-4D9E-AB3E-7051EDFA1D10}" presName="Child" presStyleLbl="revTx" presStyleIdx="4" presStyleCnt="5" custScaleX="104824" custScaleY="107933" custLinFactNeighborX="1508" custLinFactNeighborY="28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71DD6B-0BFE-4CB1-84C5-85F40AFA5DA5}" type="presOf" srcId="{1DEEE885-8250-4D9E-AB3E-7051EDFA1D10}" destId="{59CF63E8-F3FF-4AB9-8559-C27F3A6F15CB}" srcOrd="0" destOrd="0" presId="urn:microsoft.com/office/officeart/2008/layout/SquareAccentList"/>
    <dgm:cxn modelId="{C7BE8096-15B2-4E0C-919A-63460D4EFB31}" type="presOf" srcId="{7874CDA1-DF10-4CE4-AA44-793852B25290}" destId="{E75A3A00-1CF0-45C4-A2F6-AD0811B9B5FC}" srcOrd="0" destOrd="0" presId="urn:microsoft.com/office/officeart/2008/layout/SquareAccentList"/>
    <dgm:cxn modelId="{2627C7D3-F094-49A6-AEAC-9D87A18EAAC1}" type="presOf" srcId="{40EB5EA1-D355-4DA0-B567-69190B16CA07}" destId="{D4DF7740-7BFC-444B-BE72-02274627D830}" srcOrd="0" destOrd="0" presId="urn:microsoft.com/office/officeart/2008/layout/SquareAccentList"/>
    <dgm:cxn modelId="{8D3555C1-A514-4E9E-A27D-F21CBA687E8C}" type="presOf" srcId="{93FA26CC-F576-44FE-8B1D-20808A84820B}" destId="{B5462944-CBFF-4BAC-B1A8-88E146B9C740}" srcOrd="0" destOrd="0" presId="urn:microsoft.com/office/officeart/2008/layout/SquareAccentList"/>
    <dgm:cxn modelId="{117AB414-2E44-49B4-9B2B-BB72032EBACF}" srcId="{40EB5EA1-D355-4DA0-B567-69190B16CA07}" destId="{1DEEE885-8250-4D9E-AB3E-7051EDFA1D10}" srcOrd="0" destOrd="0" parTransId="{D9D39943-DE71-4444-B300-E834C0F0928A}" sibTransId="{73C2FA37-27AF-455E-8D02-EDC902CB163D}"/>
    <dgm:cxn modelId="{306C4F52-9249-41E8-8EC7-02AF322D265A}" srcId="{1A24C2D4-BDA2-4091-BE6C-8EBE91B34DBC}" destId="{40EB5EA1-D355-4DA0-B567-69190B16CA07}" srcOrd="1" destOrd="0" parTransId="{7C30E6AF-BE79-4595-AE28-258C9BA10F40}" sibTransId="{66021216-737D-418E-B49C-51D59AC61AEA}"/>
    <dgm:cxn modelId="{71604D3C-1F2E-4F85-93F2-19E70E6E4D20}" type="presOf" srcId="{A0BD6BAB-06A7-467A-9AA1-53701719169A}" destId="{5FF2CBAC-93C3-4507-83B8-078D5AAC8681}" srcOrd="0" destOrd="0" presId="urn:microsoft.com/office/officeart/2008/layout/SquareAccentList"/>
    <dgm:cxn modelId="{C259E204-EB77-41DA-960D-28D38F08DC45}" type="presOf" srcId="{1A24C2D4-BDA2-4091-BE6C-8EBE91B34DBC}" destId="{0148E3A9-8B01-49DE-9529-6DBA5A5625DF}" srcOrd="0" destOrd="0" presId="urn:microsoft.com/office/officeart/2008/layout/SquareAccentList"/>
    <dgm:cxn modelId="{289419C8-B4B1-4E39-8F60-253391969838}" srcId="{1A24C2D4-BDA2-4091-BE6C-8EBE91B34DBC}" destId="{A0BD6BAB-06A7-467A-9AA1-53701719169A}" srcOrd="0" destOrd="0" parTransId="{38CB2653-360E-4870-A8AB-725010474BA3}" sibTransId="{6DF24FC6-B7FE-4AE9-B2C6-18BD3C578D81}"/>
    <dgm:cxn modelId="{9BA1A032-3FF6-4839-81D9-DEAFBA9C382C}" srcId="{A0BD6BAB-06A7-467A-9AA1-53701719169A}" destId="{7874CDA1-DF10-4CE4-AA44-793852B25290}" srcOrd="0" destOrd="0" parTransId="{1C7BFBAB-B735-43D1-8184-1219B591148B}" sibTransId="{B1850F26-0D5E-4CE0-B77B-C024D5E4A68D}"/>
    <dgm:cxn modelId="{170468C7-3011-4D6B-AFA2-6316C3FC5A82}" srcId="{A0BD6BAB-06A7-467A-9AA1-53701719169A}" destId="{93FA26CC-F576-44FE-8B1D-20808A84820B}" srcOrd="1" destOrd="0" parTransId="{A7BCF438-3EFF-4A0C-8CA0-66C181EA4D19}" sibTransId="{C60CC3F9-0082-4FD7-ADD1-838FB436BAED}"/>
    <dgm:cxn modelId="{20A7D967-A6A9-4FBA-9792-66FC92EC19E7}" type="presParOf" srcId="{0148E3A9-8B01-49DE-9529-6DBA5A5625DF}" destId="{08453B96-C36A-47A8-AD8A-32DF8415E153}" srcOrd="0" destOrd="0" presId="urn:microsoft.com/office/officeart/2008/layout/SquareAccentList"/>
    <dgm:cxn modelId="{256197C7-C771-4C62-A43F-7D959417154C}" type="presParOf" srcId="{08453B96-C36A-47A8-AD8A-32DF8415E153}" destId="{6E4E2C8E-6B01-4FBF-80AE-C8B7EBB2CC60}" srcOrd="0" destOrd="0" presId="urn:microsoft.com/office/officeart/2008/layout/SquareAccentList"/>
    <dgm:cxn modelId="{31649D40-167D-459C-860C-5A315CBB2F79}" type="presParOf" srcId="{6E4E2C8E-6B01-4FBF-80AE-C8B7EBB2CC60}" destId="{C72A3706-6EAD-4239-90AB-4FDA330071D1}" srcOrd="0" destOrd="0" presId="urn:microsoft.com/office/officeart/2008/layout/SquareAccentList"/>
    <dgm:cxn modelId="{4B950E00-D10C-46B9-9628-D4FBA1983689}" type="presParOf" srcId="{6E4E2C8E-6B01-4FBF-80AE-C8B7EBB2CC60}" destId="{08FF7069-5CF1-4845-913A-1402C4FDFD56}" srcOrd="1" destOrd="0" presId="urn:microsoft.com/office/officeart/2008/layout/SquareAccentList"/>
    <dgm:cxn modelId="{5AF4EBC1-FEEA-4BFC-89C3-CD775F427284}" type="presParOf" srcId="{6E4E2C8E-6B01-4FBF-80AE-C8B7EBB2CC60}" destId="{5FF2CBAC-93C3-4507-83B8-078D5AAC8681}" srcOrd="2" destOrd="0" presId="urn:microsoft.com/office/officeart/2008/layout/SquareAccentList"/>
    <dgm:cxn modelId="{902F01E7-16B2-448C-B88C-725D3EBA5582}" type="presParOf" srcId="{08453B96-C36A-47A8-AD8A-32DF8415E153}" destId="{EC35F438-BA54-49AE-9CC1-C52292D67BBA}" srcOrd="1" destOrd="0" presId="urn:microsoft.com/office/officeart/2008/layout/SquareAccentList"/>
    <dgm:cxn modelId="{57DE8D2F-A0FC-44C4-B3E9-1DE455083A45}" type="presParOf" srcId="{EC35F438-BA54-49AE-9CC1-C52292D67BBA}" destId="{F8405EDF-7892-4664-AAA4-AF7230804580}" srcOrd="0" destOrd="0" presId="urn:microsoft.com/office/officeart/2008/layout/SquareAccentList"/>
    <dgm:cxn modelId="{DB0A588A-131D-493A-82FD-C813E275DD28}" type="presParOf" srcId="{F8405EDF-7892-4664-AAA4-AF7230804580}" destId="{91E5DEC6-B276-4824-B604-AB5AA357310A}" srcOrd="0" destOrd="0" presId="urn:microsoft.com/office/officeart/2008/layout/SquareAccentList"/>
    <dgm:cxn modelId="{AAA7037F-885E-4FFB-B3A0-6E36177DD94A}" type="presParOf" srcId="{F8405EDF-7892-4664-AAA4-AF7230804580}" destId="{E75A3A00-1CF0-45C4-A2F6-AD0811B9B5FC}" srcOrd="1" destOrd="0" presId="urn:microsoft.com/office/officeart/2008/layout/SquareAccentList"/>
    <dgm:cxn modelId="{7B26B5BF-C527-4C75-98B5-CDFF06D798A5}" type="presParOf" srcId="{EC35F438-BA54-49AE-9CC1-C52292D67BBA}" destId="{F219EC63-212B-4285-AD32-22B2EAA94AA4}" srcOrd="1" destOrd="0" presId="urn:microsoft.com/office/officeart/2008/layout/SquareAccentList"/>
    <dgm:cxn modelId="{AADC80C3-AF8B-4E9E-BFEC-D39C2430CE6B}" type="presParOf" srcId="{F219EC63-212B-4285-AD32-22B2EAA94AA4}" destId="{DC9806B5-FA1B-401D-AF1E-55FAD32878EB}" srcOrd="0" destOrd="0" presId="urn:microsoft.com/office/officeart/2008/layout/SquareAccentList"/>
    <dgm:cxn modelId="{64F40ABE-35A6-45B4-AB26-60806C7EC714}" type="presParOf" srcId="{F219EC63-212B-4285-AD32-22B2EAA94AA4}" destId="{B5462944-CBFF-4BAC-B1A8-88E146B9C740}" srcOrd="1" destOrd="0" presId="urn:microsoft.com/office/officeart/2008/layout/SquareAccentList"/>
    <dgm:cxn modelId="{021AFF30-B0ED-4DA2-85B5-647770A097F5}" type="presParOf" srcId="{0148E3A9-8B01-49DE-9529-6DBA5A5625DF}" destId="{9497803E-BA9D-421B-AF9B-22D2928950D7}" srcOrd="1" destOrd="0" presId="urn:microsoft.com/office/officeart/2008/layout/SquareAccentList"/>
    <dgm:cxn modelId="{78C9FEC9-DB77-4AC4-A234-9C8CDC4248A5}" type="presParOf" srcId="{9497803E-BA9D-421B-AF9B-22D2928950D7}" destId="{FAFEE4AC-112E-4D3C-A8B0-67B7371230C4}" srcOrd="0" destOrd="0" presId="urn:microsoft.com/office/officeart/2008/layout/SquareAccentList"/>
    <dgm:cxn modelId="{9B8A84DC-6311-4E6A-9D93-9656CB3BFA52}" type="presParOf" srcId="{FAFEE4AC-112E-4D3C-A8B0-67B7371230C4}" destId="{3C9A8C85-9200-4A2A-AFE5-7E94E5860DD3}" srcOrd="0" destOrd="0" presId="urn:microsoft.com/office/officeart/2008/layout/SquareAccentList"/>
    <dgm:cxn modelId="{611792C5-D9CD-489F-A927-B944C942D9F3}" type="presParOf" srcId="{FAFEE4AC-112E-4D3C-A8B0-67B7371230C4}" destId="{7703014C-FAD3-4A42-A58F-1471E1BAE19E}" srcOrd="1" destOrd="0" presId="urn:microsoft.com/office/officeart/2008/layout/SquareAccentList"/>
    <dgm:cxn modelId="{D3017CC0-0ADF-47E0-B574-A2F435E0B460}" type="presParOf" srcId="{FAFEE4AC-112E-4D3C-A8B0-67B7371230C4}" destId="{D4DF7740-7BFC-444B-BE72-02274627D830}" srcOrd="2" destOrd="0" presId="urn:microsoft.com/office/officeart/2008/layout/SquareAccentList"/>
    <dgm:cxn modelId="{7AE80BC4-805C-4B20-858D-9C73A24A8E67}" type="presParOf" srcId="{9497803E-BA9D-421B-AF9B-22D2928950D7}" destId="{03D2A4E6-A973-4572-9ADF-340E234B848A}" srcOrd="1" destOrd="0" presId="urn:microsoft.com/office/officeart/2008/layout/SquareAccentList"/>
    <dgm:cxn modelId="{AA80074F-156C-44A1-ACFE-9F4046490552}" type="presParOf" srcId="{03D2A4E6-A973-4572-9ADF-340E234B848A}" destId="{439F8CC2-5C13-4ECA-9226-39CECB1A5850}" srcOrd="0" destOrd="0" presId="urn:microsoft.com/office/officeart/2008/layout/SquareAccentList"/>
    <dgm:cxn modelId="{53C546BD-D808-4E0D-843A-E268A648E047}" type="presParOf" srcId="{439F8CC2-5C13-4ECA-9226-39CECB1A5850}" destId="{78CCAF02-9CC6-4AC1-97DD-169ADCD85118}" srcOrd="0" destOrd="0" presId="urn:microsoft.com/office/officeart/2008/layout/SquareAccentList"/>
    <dgm:cxn modelId="{D2745BB3-EF0C-40BA-B658-91966F8D72A6}" type="presParOf" srcId="{439F8CC2-5C13-4ECA-9226-39CECB1A5850}" destId="{59CF63E8-F3FF-4AB9-8559-C27F3A6F15C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1A44CB-5682-47E4-B877-A8216F9A79B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A263E-5355-4B72-9E8B-641A3A04575E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90000"/>
            </a:lnSpc>
          </a:pPr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90000"/>
            </a:lnSpc>
          </a:pPr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90000"/>
            </a:lnSpc>
          </a:pPr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90000"/>
            </a:lnSpc>
          </a:pPr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150000"/>
            </a:lnSpc>
          </a:pPr>
          <a:r>
            <a: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Задачи </a:t>
          </a:r>
          <a:r>
            <a: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проекта </a:t>
          </a:r>
          <a:endParaRPr lang="ru-RU" sz="20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800C49-487B-413C-98F7-A31DE7C12464}" type="parTrans" cxnId="{817E31A9-4590-45B8-87F5-F533FD9B584F}">
      <dgm:prSet/>
      <dgm:spPr/>
      <dgm:t>
        <a:bodyPr/>
        <a:lstStyle/>
        <a:p>
          <a:endParaRPr lang="ru-RU" sz="1800"/>
        </a:p>
      </dgm:t>
    </dgm:pt>
    <dgm:pt modelId="{331DD6D6-BCEA-45D1-82C1-7B120D4FE2A9}" type="sibTrans" cxnId="{817E31A9-4590-45B8-87F5-F533FD9B584F}">
      <dgm:prSet/>
      <dgm:spPr/>
      <dgm:t>
        <a:bodyPr/>
        <a:lstStyle/>
        <a:p>
          <a:endParaRPr lang="ru-RU" sz="1800"/>
        </a:p>
      </dgm:t>
    </dgm:pt>
    <dgm:pt modelId="{20D02669-4C0E-481E-B043-193BF787F58F}">
      <dgm:prSet phldrT="[Текст]" custT="1"/>
      <dgm:spPr/>
      <dgm:t>
        <a:bodyPr/>
        <a:lstStyle/>
        <a:p>
          <a:pPr rtl="0"/>
          <a:r>
            <a:rPr lang="ru-RU" sz="1800" b="0" i="0" dirty="0" smtClean="0"/>
            <a:t>1. Проведение анализа рынка труда и международных трендов на выявление потребности в современных кадрах и компетенциях. </a:t>
          </a:r>
          <a:endParaRPr lang="ru-RU" sz="1800" dirty="0"/>
        </a:p>
      </dgm:t>
    </dgm:pt>
    <dgm:pt modelId="{2A8EC795-A350-4A07-9D1B-EFBD23A099B4}" type="parTrans" cxnId="{4D7633C0-A220-4F41-868E-E484551DB078}">
      <dgm:prSet/>
      <dgm:spPr/>
      <dgm:t>
        <a:bodyPr/>
        <a:lstStyle/>
        <a:p>
          <a:endParaRPr lang="ru-RU" sz="1800"/>
        </a:p>
      </dgm:t>
    </dgm:pt>
    <dgm:pt modelId="{D0750AEF-41E2-41B9-9FDE-4AC8DF1FAB3C}" type="sibTrans" cxnId="{4D7633C0-A220-4F41-868E-E484551DB078}">
      <dgm:prSet/>
      <dgm:spPr/>
      <dgm:t>
        <a:bodyPr/>
        <a:lstStyle/>
        <a:p>
          <a:endParaRPr lang="ru-RU" sz="1800"/>
        </a:p>
      </dgm:t>
    </dgm:pt>
    <dgm:pt modelId="{57E90DED-357B-4CF3-BE12-304B554BB504}">
      <dgm:prSet phldrT="[Текст]" custT="1"/>
      <dgm:spPr/>
      <dgm:t>
        <a:bodyPr/>
        <a:lstStyle/>
        <a:p>
          <a:pPr rtl="0"/>
          <a:r>
            <a:rPr lang="kk-KZ" sz="1800" b="0" i="0" dirty="0" smtClean="0"/>
            <a:t>2. Рекомендации по разработке дополнительных образовательных программ (</a:t>
          </a:r>
          <a:r>
            <a:rPr lang="en-US" sz="1800" b="0" i="0" dirty="0" smtClean="0"/>
            <a:t>major</a:t>
          </a:r>
          <a:r>
            <a:rPr lang="ru-RU" sz="1800" b="0" i="0" dirty="0" smtClean="0"/>
            <a:t> и </a:t>
          </a:r>
          <a:r>
            <a:rPr lang="en-US" sz="1800" b="0" i="0" dirty="0" smtClean="0"/>
            <a:t>minor</a:t>
          </a:r>
          <a:r>
            <a:rPr lang="kk-KZ" sz="1800" b="0" i="0" dirty="0" smtClean="0"/>
            <a:t>)</a:t>
          </a:r>
          <a:endParaRPr lang="ru-RU" sz="1800" dirty="0"/>
        </a:p>
      </dgm:t>
    </dgm:pt>
    <dgm:pt modelId="{8C752EBA-20EE-4FFF-803E-A9EAA9001B4C}" type="parTrans" cxnId="{5E7FABA8-BF75-4E90-8A2E-934F4F8AB7D6}">
      <dgm:prSet/>
      <dgm:spPr/>
      <dgm:t>
        <a:bodyPr/>
        <a:lstStyle/>
        <a:p>
          <a:endParaRPr lang="ru-RU" sz="1800"/>
        </a:p>
      </dgm:t>
    </dgm:pt>
    <dgm:pt modelId="{0EA9EA98-E0E7-43F0-8EB2-79586825582C}" type="sibTrans" cxnId="{5E7FABA8-BF75-4E90-8A2E-934F4F8AB7D6}">
      <dgm:prSet/>
      <dgm:spPr/>
      <dgm:t>
        <a:bodyPr/>
        <a:lstStyle/>
        <a:p>
          <a:endParaRPr lang="ru-RU" sz="1800"/>
        </a:p>
      </dgm:t>
    </dgm:pt>
    <dgm:pt modelId="{F68864CE-4AE9-4B85-99F4-28EBE6911939}">
      <dgm:prSet phldrT="[Текст]" custT="1"/>
      <dgm:spPr/>
      <dgm:t>
        <a:bodyPr/>
        <a:lstStyle/>
        <a:p>
          <a:pPr rtl="0"/>
          <a:r>
            <a:rPr lang="kk-KZ" sz="1800" b="0" i="0" dirty="0" smtClean="0"/>
            <a:t>3. Формирование рекомендаций по оценке учебных достижений обучающихся </a:t>
          </a:r>
          <a:r>
            <a:rPr lang="ru-RU" sz="1800" b="0" i="0" dirty="0" smtClean="0"/>
            <a:t>по направлению подготовки – Здравоохранение</a:t>
          </a:r>
          <a:endParaRPr lang="ru-RU" sz="1800" dirty="0"/>
        </a:p>
      </dgm:t>
    </dgm:pt>
    <dgm:pt modelId="{7DC3CFF2-E94B-41E7-8618-A02E23DA4AF6}" type="parTrans" cxnId="{29F0E137-D3FC-4AF5-BF5B-BA2B65F49A17}">
      <dgm:prSet/>
      <dgm:spPr/>
      <dgm:t>
        <a:bodyPr/>
        <a:lstStyle/>
        <a:p>
          <a:endParaRPr lang="ru-RU" sz="1800"/>
        </a:p>
      </dgm:t>
    </dgm:pt>
    <dgm:pt modelId="{E90C88AC-E117-47F8-B396-16C815777BA3}" type="sibTrans" cxnId="{29F0E137-D3FC-4AF5-BF5B-BA2B65F49A17}">
      <dgm:prSet/>
      <dgm:spPr/>
      <dgm:t>
        <a:bodyPr/>
        <a:lstStyle/>
        <a:p>
          <a:endParaRPr lang="ru-RU" sz="1800"/>
        </a:p>
      </dgm:t>
    </dgm:pt>
    <dgm:pt modelId="{E315A7EB-F015-4232-AB50-8FE5609DD7C8}">
      <dgm:prSet phldrT="[Текст]" custT="1"/>
      <dgm:spPr/>
      <dgm:t>
        <a:bodyPr/>
        <a:lstStyle/>
        <a:p>
          <a:pPr rtl="0"/>
          <a:r>
            <a:rPr lang="kk-KZ" sz="1800" b="0" i="0" dirty="0" smtClean="0"/>
            <a:t>4. Разработка рекомендаций по прохождению обучающихся профессиональной практики</a:t>
          </a:r>
          <a:endParaRPr lang="ru-RU" sz="1800" dirty="0"/>
        </a:p>
      </dgm:t>
    </dgm:pt>
    <dgm:pt modelId="{754AC227-F1BD-4F5E-A9A1-495D33A9000F}" type="parTrans" cxnId="{0684A8C4-DE6A-4D8E-A279-A9BE09D990E9}">
      <dgm:prSet/>
      <dgm:spPr/>
      <dgm:t>
        <a:bodyPr/>
        <a:lstStyle/>
        <a:p>
          <a:endParaRPr lang="ru-RU" sz="1800"/>
        </a:p>
      </dgm:t>
    </dgm:pt>
    <dgm:pt modelId="{C35BE36D-EBF2-4F14-961E-79CDBB065B5F}" type="sibTrans" cxnId="{0684A8C4-DE6A-4D8E-A279-A9BE09D990E9}">
      <dgm:prSet/>
      <dgm:spPr/>
      <dgm:t>
        <a:bodyPr/>
        <a:lstStyle/>
        <a:p>
          <a:endParaRPr lang="ru-RU" sz="1800"/>
        </a:p>
      </dgm:t>
    </dgm:pt>
    <dgm:pt modelId="{5E999628-A3F5-4418-9FB2-D540CDC2F977}">
      <dgm:prSet phldrT="[Текст]" custT="1"/>
      <dgm:spPr/>
      <dgm:t>
        <a:bodyPr/>
        <a:lstStyle/>
        <a:p>
          <a:pPr rtl="0"/>
          <a:r>
            <a:rPr lang="kk-KZ" sz="1800" b="0" i="0" dirty="0" smtClean="0"/>
            <a:t>5. Формирование тематического плана изданий, необходимых учебников и учебно-методической литературы для дальнейшей разработки (на 3 года)</a:t>
          </a:r>
          <a:endParaRPr lang="ru-RU" sz="1800" dirty="0"/>
        </a:p>
      </dgm:t>
    </dgm:pt>
    <dgm:pt modelId="{E84B00AD-05EA-40E2-99F3-E26E60EA0071}" type="parTrans" cxnId="{6EB48EEF-56A1-4748-A954-13723927CDDF}">
      <dgm:prSet/>
      <dgm:spPr/>
      <dgm:t>
        <a:bodyPr/>
        <a:lstStyle/>
        <a:p>
          <a:endParaRPr lang="ru-RU" sz="1800"/>
        </a:p>
      </dgm:t>
    </dgm:pt>
    <dgm:pt modelId="{9A8DEFB1-6D58-4D89-B48C-E9126885856E}" type="sibTrans" cxnId="{6EB48EEF-56A1-4748-A954-13723927CDDF}">
      <dgm:prSet/>
      <dgm:spPr/>
      <dgm:t>
        <a:bodyPr/>
        <a:lstStyle/>
        <a:p>
          <a:endParaRPr lang="ru-RU" sz="1800"/>
        </a:p>
      </dgm:t>
    </dgm:pt>
    <dgm:pt modelId="{B00416D9-D3C4-4E9A-B679-58FECDB57F5D}">
      <dgm:prSet phldrT="[Текст]" custT="1"/>
      <dgm:spPr/>
      <dgm:t>
        <a:bodyPr/>
        <a:lstStyle/>
        <a:p>
          <a:pPr rtl="0"/>
          <a:r>
            <a:rPr lang="kk-KZ" sz="1800" b="0" i="0" dirty="0" smtClean="0"/>
            <a:t>6. Мониторинг образовательных программ ВУЗов с целью выявления траектории обучения</a:t>
          </a:r>
          <a:endParaRPr lang="ru-RU" sz="1800" dirty="0"/>
        </a:p>
      </dgm:t>
    </dgm:pt>
    <dgm:pt modelId="{17945D67-0F69-4F42-9593-259235434787}" type="parTrans" cxnId="{A5C464B7-1EDC-4E99-A876-9A2F908AC342}">
      <dgm:prSet/>
      <dgm:spPr/>
      <dgm:t>
        <a:bodyPr/>
        <a:lstStyle/>
        <a:p>
          <a:endParaRPr lang="ru-RU" sz="1800"/>
        </a:p>
      </dgm:t>
    </dgm:pt>
    <dgm:pt modelId="{FFC5DC59-AAD7-4DCF-8754-D82241B3A77D}" type="sibTrans" cxnId="{A5C464B7-1EDC-4E99-A876-9A2F908AC342}">
      <dgm:prSet/>
      <dgm:spPr/>
      <dgm:t>
        <a:bodyPr/>
        <a:lstStyle/>
        <a:p>
          <a:endParaRPr lang="ru-RU" sz="1800"/>
        </a:p>
      </dgm:t>
    </dgm:pt>
    <dgm:pt modelId="{E75A8C52-E290-4307-90AD-AB2C84AA2797}">
      <dgm:prSet phldrT="[Текст]" custT="1"/>
      <dgm:spPr/>
      <dgm:t>
        <a:bodyPr/>
        <a:lstStyle/>
        <a:p>
          <a:pPr rtl="0"/>
          <a:r>
            <a:rPr lang="ru-RU" sz="1800" b="0" i="0" dirty="0" smtClean="0"/>
            <a:t>7. Выработка рекомендаций по созданию инклюзивной среды по направлению подготовки – Здравоохранение</a:t>
          </a:r>
          <a:endParaRPr lang="ru-RU" sz="1800" dirty="0"/>
        </a:p>
      </dgm:t>
    </dgm:pt>
    <dgm:pt modelId="{40BD11AB-E962-456B-9811-EF1AE90C7FCA}" type="parTrans" cxnId="{D807705E-5681-4E9A-BC37-A681937D2B66}">
      <dgm:prSet/>
      <dgm:spPr/>
      <dgm:t>
        <a:bodyPr/>
        <a:lstStyle/>
        <a:p>
          <a:endParaRPr lang="ru-RU" sz="1800"/>
        </a:p>
      </dgm:t>
    </dgm:pt>
    <dgm:pt modelId="{7F6FD624-C505-441C-A0EA-AF9715C3B00F}" type="sibTrans" cxnId="{D807705E-5681-4E9A-BC37-A681937D2B66}">
      <dgm:prSet/>
      <dgm:spPr/>
      <dgm:t>
        <a:bodyPr/>
        <a:lstStyle/>
        <a:p>
          <a:endParaRPr lang="ru-RU" sz="1800"/>
        </a:p>
      </dgm:t>
    </dgm:pt>
    <dgm:pt modelId="{AE5E8697-991D-453B-8DC3-FF0CBD93393C}" type="pres">
      <dgm:prSet presAssocID="{661A44CB-5682-47E4-B877-A8216F9A79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A9ABC52-445A-4C01-92DF-5853CD78BBE7}" type="pres">
      <dgm:prSet presAssocID="{630A263E-5355-4B72-9E8B-641A3A04575E}" presName="thickLine" presStyleLbl="alignNode1" presStyleIdx="0" presStyleCnt="1"/>
      <dgm:spPr/>
    </dgm:pt>
    <dgm:pt modelId="{E8FB70D7-94A8-4969-B783-44665464D708}" type="pres">
      <dgm:prSet presAssocID="{630A263E-5355-4B72-9E8B-641A3A04575E}" presName="horz1" presStyleCnt="0"/>
      <dgm:spPr/>
    </dgm:pt>
    <dgm:pt modelId="{AE644665-B139-4711-A2E5-1E3A7D9A00F7}" type="pres">
      <dgm:prSet presAssocID="{630A263E-5355-4B72-9E8B-641A3A04575E}" presName="tx1" presStyleLbl="revTx" presStyleIdx="0" presStyleCnt="8" custScaleX="68434"/>
      <dgm:spPr/>
      <dgm:t>
        <a:bodyPr/>
        <a:lstStyle/>
        <a:p>
          <a:endParaRPr lang="ru-RU"/>
        </a:p>
      </dgm:t>
    </dgm:pt>
    <dgm:pt modelId="{48CE87D7-288B-4DA5-B637-80C67308036F}" type="pres">
      <dgm:prSet presAssocID="{630A263E-5355-4B72-9E8B-641A3A04575E}" presName="vert1" presStyleCnt="0"/>
      <dgm:spPr/>
    </dgm:pt>
    <dgm:pt modelId="{6B9C0489-FF6A-415B-8E82-9342E2FE5CA1}" type="pres">
      <dgm:prSet presAssocID="{20D02669-4C0E-481E-B043-193BF787F58F}" presName="vertSpace2a" presStyleCnt="0"/>
      <dgm:spPr/>
    </dgm:pt>
    <dgm:pt modelId="{D5159782-D593-4515-B412-DC42B28A8931}" type="pres">
      <dgm:prSet presAssocID="{20D02669-4C0E-481E-B043-193BF787F58F}" presName="horz2" presStyleCnt="0"/>
      <dgm:spPr/>
    </dgm:pt>
    <dgm:pt modelId="{A4D1501A-4784-4758-B176-01104AE12071}" type="pres">
      <dgm:prSet presAssocID="{20D02669-4C0E-481E-B043-193BF787F58F}" presName="horzSpace2" presStyleCnt="0"/>
      <dgm:spPr/>
    </dgm:pt>
    <dgm:pt modelId="{373C4B87-73A4-4F8E-AE54-17675350C70D}" type="pres">
      <dgm:prSet presAssocID="{20D02669-4C0E-481E-B043-193BF787F58F}" presName="tx2" presStyleLbl="revTx" presStyleIdx="1" presStyleCnt="8" custScaleX="109087"/>
      <dgm:spPr/>
      <dgm:t>
        <a:bodyPr/>
        <a:lstStyle/>
        <a:p>
          <a:endParaRPr lang="ru-RU"/>
        </a:p>
      </dgm:t>
    </dgm:pt>
    <dgm:pt modelId="{A4095F8B-49E4-44AF-B719-2A796847340A}" type="pres">
      <dgm:prSet presAssocID="{20D02669-4C0E-481E-B043-193BF787F58F}" presName="vert2" presStyleCnt="0"/>
      <dgm:spPr/>
    </dgm:pt>
    <dgm:pt modelId="{9BB68147-FD4D-42F3-9B55-4D363EC80DE4}" type="pres">
      <dgm:prSet presAssocID="{20D02669-4C0E-481E-B043-193BF787F58F}" presName="thinLine2b" presStyleLbl="callout" presStyleIdx="0" presStyleCnt="7"/>
      <dgm:spPr/>
    </dgm:pt>
    <dgm:pt modelId="{8518A6A5-FB49-496A-8D98-0AA1236F6159}" type="pres">
      <dgm:prSet presAssocID="{20D02669-4C0E-481E-B043-193BF787F58F}" presName="vertSpace2b" presStyleCnt="0"/>
      <dgm:spPr/>
    </dgm:pt>
    <dgm:pt modelId="{21A5CF6D-2EFC-4753-9A2E-44FA81C3F12A}" type="pres">
      <dgm:prSet presAssocID="{57E90DED-357B-4CF3-BE12-304B554BB504}" presName="horz2" presStyleCnt="0"/>
      <dgm:spPr/>
    </dgm:pt>
    <dgm:pt modelId="{74D92F90-B510-4C89-9475-55D717D1C073}" type="pres">
      <dgm:prSet presAssocID="{57E90DED-357B-4CF3-BE12-304B554BB504}" presName="horzSpace2" presStyleCnt="0"/>
      <dgm:spPr/>
    </dgm:pt>
    <dgm:pt modelId="{EE9C403C-28D7-42E3-87AF-BD04B2D96DE6}" type="pres">
      <dgm:prSet presAssocID="{57E90DED-357B-4CF3-BE12-304B554BB504}" presName="tx2" presStyleLbl="revTx" presStyleIdx="2" presStyleCnt="8" custScaleX="109087"/>
      <dgm:spPr/>
      <dgm:t>
        <a:bodyPr/>
        <a:lstStyle/>
        <a:p>
          <a:endParaRPr lang="ru-RU"/>
        </a:p>
      </dgm:t>
    </dgm:pt>
    <dgm:pt modelId="{9E41DE2E-20C5-4F83-80FE-4A3F832188C4}" type="pres">
      <dgm:prSet presAssocID="{57E90DED-357B-4CF3-BE12-304B554BB504}" presName="vert2" presStyleCnt="0"/>
      <dgm:spPr/>
    </dgm:pt>
    <dgm:pt modelId="{87A67636-0AD8-4265-9115-F80833DB970F}" type="pres">
      <dgm:prSet presAssocID="{57E90DED-357B-4CF3-BE12-304B554BB504}" presName="thinLine2b" presStyleLbl="callout" presStyleIdx="1" presStyleCnt="7"/>
      <dgm:spPr/>
    </dgm:pt>
    <dgm:pt modelId="{5D13CD8D-CB86-477C-8F57-68A088F588F6}" type="pres">
      <dgm:prSet presAssocID="{57E90DED-357B-4CF3-BE12-304B554BB504}" presName="vertSpace2b" presStyleCnt="0"/>
      <dgm:spPr/>
    </dgm:pt>
    <dgm:pt modelId="{97BFC037-702E-475B-B0E3-11B76C4902EA}" type="pres">
      <dgm:prSet presAssocID="{F68864CE-4AE9-4B85-99F4-28EBE6911939}" presName="horz2" presStyleCnt="0"/>
      <dgm:spPr/>
    </dgm:pt>
    <dgm:pt modelId="{4A1A21F1-184E-4F45-A12E-EE32ACB1DF41}" type="pres">
      <dgm:prSet presAssocID="{F68864CE-4AE9-4B85-99F4-28EBE6911939}" presName="horzSpace2" presStyleCnt="0"/>
      <dgm:spPr/>
    </dgm:pt>
    <dgm:pt modelId="{4C11A86C-933E-4FBD-89C0-8C7AD7C5427B}" type="pres">
      <dgm:prSet presAssocID="{F68864CE-4AE9-4B85-99F4-28EBE6911939}" presName="tx2" presStyleLbl="revTx" presStyleIdx="3" presStyleCnt="8" custScaleX="109087"/>
      <dgm:spPr/>
      <dgm:t>
        <a:bodyPr/>
        <a:lstStyle/>
        <a:p>
          <a:endParaRPr lang="ru-RU"/>
        </a:p>
      </dgm:t>
    </dgm:pt>
    <dgm:pt modelId="{CC476849-485E-411F-B037-1669EC723E20}" type="pres">
      <dgm:prSet presAssocID="{F68864CE-4AE9-4B85-99F4-28EBE6911939}" presName="vert2" presStyleCnt="0"/>
      <dgm:spPr/>
    </dgm:pt>
    <dgm:pt modelId="{5BC041B7-FC63-4441-BECA-2711095A7260}" type="pres">
      <dgm:prSet presAssocID="{F68864CE-4AE9-4B85-99F4-28EBE6911939}" presName="thinLine2b" presStyleLbl="callout" presStyleIdx="2" presStyleCnt="7"/>
      <dgm:spPr/>
    </dgm:pt>
    <dgm:pt modelId="{50ED3144-879C-4DFA-86AC-8996FE1BB88C}" type="pres">
      <dgm:prSet presAssocID="{F68864CE-4AE9-4B85-99F4-28EBE6911939}" presName="vertSpace2b" presStyleCnt="0"/>
      <dgm:spPr/>
    </dgm:pt>
    <dgm:pt modelId="{E1EEF371-D4A5-4FFE-A73D-40F75926FF74}" type="pres">
      <dgm:prSet presAssocID="{E315A7EB-F015-4232-AB50-8FE5609DD7C8}" presName="horz2" presStyleCnt="0"/>
      <dgm:spPr/>
    </dgm:pt>
    <dgm:pt modelId="{BACCCD06-64BE-47A6-B94F-E8E4B82407B7}" type="pres">
      <dgm:prSet presAssocID="{E315A7EB-F015-4232-AB50-8FE5609DD7C8}" presName="horzSpace2" presStyleCnt="0"/>
      <dgm:spPr/>
    </dgm:pt>
    <dgm:pt modelId="{34A46A14-11A7-40B8-8FCC-BB9EA53534FC}" type="pres">
      <dgm:prSet presAssocID="{E315A7EB-F015-4232-AB50-8FE5609DD7C8}" presName="tx2" presStyleLbl="revTx" presStyleIdx="4" presStyleCnt="8" custScaleX="109087" custLinFactNeighborY="-7112"/>
      <dgm:spPr/>
      <dgm:t>
        <a:bodyPr/>
        <a:lstStyle/>
        <a:p>
          <a:endParaRPr lang="ru-RU"/>
        </a:p>
      </dgm:t>
    </dgm:pt>
    <dgm:pt modelId="{54E5624E-F1E3-4A9A-9DA3-37CC6007D4B6}" type="pres">
      <dgm:prSet presAssocID="{E315A7EB-F015-4232-AB50-8FE5609DD7C8}" presName="vert2" presStyleCnt="0"/>
      <dgm:spPr/>
    </dgm:pt>
    <dgm:pt modelId="{3CD3C6C0-BA21-45C8-881E-9C086D075377}" type="pres">
      <dgm:prSet presAssocID="{E315A7EB-F015-4232-AB50-8FE5609DD7C8}" presName="thinLine2b" presStyleLbl="callout" presStyleIdx="3" presStyleCnt="7"/>
      <dgm:spPr/>
    </dgm:pt>
    <dgm:pt modelId="{D9415640-5DA7-4F5F-9990-919FA4ACCBA3}" type="pres">
      <dgm:prSet presAssocID="{E315A7EB-F015-4232-AB50-8FE5609DD7C8}" presName="vertSpace2b" presStyleCnt="0"/>
      <dgm:spPr/>
    </dgm:pt>
    <dgm:pt modelId="{E3E169F9-E74C-4BDF-ADD4-CB14F8028FAF}" type="pres">
      <dgm:prSet presAssocID="{5E999628-A3F5-4418-9FB2-D540CDC2F977}" presName="horz2" presStyleCnt="0"/>
      <dgm:spPr/>
    </dgm:pt>
    <dgm:pt modelId="{4782A584-428C-4076-8BEC-EB28864F9E83}" type="pres">
      <dgm:prSet presAssocID="{5E999628-A3F5-4418-9FB2-D540CDC2F977}" presName="horzSpace2" presStyleCnt="0"/>
      <dgm:spPr/>
    </dgm:pt>
    <dgm:pt modelId="{07EFA08A-ED44-4DF8-B615-670C46D2DA20}" type="pres">
      <dgm:prSet presAssocID="{5E999628-A3F5-4418-9FB2-D540CDC2F977}" presName="tx2" presStyleLbl="revTx" presStyleIdx="5" presStyleCnt="8" custScaleX="109087" custScaleY="139086" custLinFactNeighborY="-12446"/>
      <dgm:spPr/>
      <dgm:t>
        <a:bodyPr/>
        <a:lstStyle/>
        <a:p>
          <a:endParaRPr lang="ru-RU"/>
        </a:p>
      </dgm:t>
    </dgm:pt>
    <dgm:pt modelId="{A569B17A-EB9A-4C59-B305-382AA3AC1D69}" type="pres">
      <dgm:prSet presAssocID="{5E999628-A3F5-4418-9FB2-D540CDC2F977}" presName="vert2" presStyleCnt="0"/>
      <dgm:spPr/>
    </dgm:pt>
    <dgm:pt modelId="{19D4A419-97F5-44C1-91DD-BCEA4B035B19}" type="pres">
      <dgm:prSet presAssocID="{5E999628-A3F5-4418-9FB2-D540CDC2F977}" presName="thinLine2b" presStyleLbl="callout" presStyleIdx="4" presStyleCnt="7"/>
      <dgm:spPr/>
    </dgm:pt>
    <dgm:pt modelId="{D9E39D61-D510-424D-A499-41B33899FC9B}" type="pres">
      <dgm:prSet presAssocID="{5E999628-A3F5-4418-9FB2-D540CDC2F977}" presName="vertSpace2b" presStyleCnt="0"/>
      <dgm:spPr/>
    </dgm:pt>
    <dgm:pt modelId="{72D704A0-4347-45F0-B15C-06B3F0BFF3DE}" type="pres">
      <dgm:prSet presAssocID="{B00416D9-D3C4-4E9A-B679-58FECDB57F5D}" presName="horz2" presStyleCnt="0"/>
      <dgm:spPr/>
    </dgm:pt>
    <dgm:pt modelId="{20CCC33A-A969-4741-8D7C-41A6A82EF9DF}" type="pres">
      <dgm:prSet presAssocID="{B00416D9-D3C4-4E9A-B679-58FECDB57F5D}" presName="horzSpace2" presStyleCnt="0"/>
      <dgm:spPr/>
    </dgm:pt>
    <dgm:pt modelId="{EFB1FC45-4673-4696-8F18-EC7062094DFF}" type="pres">
      <dgm:prSet presAssocID="{B00416D9-D3C4-4E9A-B679-58FECDB57F5D}" presName="tx2" presStyleLbl="revTx" presStyleIdx="6" presStyleCnt="8" custScaleX="109087" custLinFactNeighborY="5061"/>
      <dgm:spPr/>
      <dgm:t>
        <a:bodyPr/>
        <a:lstStyle/>
        <a:p>
          <a:endParaRPr lang="ru-RU"/>
        </a:p>
      </dgm:t>
    </dgm:pt>
    <dgm:pt modelId="{1CFD23DD-D3BA-4BC5-B433-62E851C7E696}" type="pres">
      <dgm:prSet presAssocID="{B00416D9-D3C4-4E9A-B679-58FECDB57F5D}" presName="vert2" presStyleCnt="0"/>
      <dgm:spPr/>
    </dgm:pt>
    <dgm:pt modelId="{6EA0CCE3-F640-4397-A927-6F792368C54A}" type="pres">
      <dgm:prSet presAssocID="{B00416D9-D3C4-4E9A-B679-58FECDB57F5D}" presName="thinLine2b" presStyleLbl="callout" presStyleIdx="5" presStyleCnt="7"/>
      <dgm:spPr/>
    </dgm:pt>
    <dgm:pt modelId="{07820306-2E9C-49DE-8096-BBE0022C51D0}" type="pres">
      <dgm:prSet presAssocID="{B00416D9-D3C4-4E9A-B679-58FECDB57F5D}" presName="vertSpace2b" presStyleCnt="0"/>
      <dgm:spPr/>
    </dgm:pt>
    <dgm:pt modelId="{A70E78E5-4496-4C4A-B929-043D53BA12B2}" type="pres">
      <dgm:prSet presAssocID="{E75A8C52-E290-4307-90AD-AB2C84AA2797}" presName="horz2" presStyleCnt="0"/>
      <dgm:spPr/>
    </dgm:pt>
    <dgm:pt modelId="{4EE163D2-81CB-4022-8EA4-AD77FF1C2C03}" type="pres">
      <dgm:prSet presAssocID="{E75A8C52-E290-4307-90AD-AB2C84AA2797}" presName="horzSpace2" presStyleCnt="0"/>
      <dgm:spPr/>
    </dgm:pt>
    <dgm:pt modelId="{BC42180C-A9B3-4B1F-A0E2-4E31362BEFD6}" type="pres">
      <dgm:prSet presAssocID="{E75A8C52-E290-4307-90AD-AB2C84AA2797}" presName="tx2" presStyleLbl="revTx" presStyleIdx="7" presStyleCnt="8" custScaleX="109087" custLinFactNeighborY="-4031"/>
      <dgm:spPr/>
      <dgm:t>
        <a:bodyPr/>
        <a:lstStyle/>
        <a:p>
          <a:endParaRPr lang="ru-RU"/>
        </a:p>
      </dgm:t>
    </dgm:pt>
    <dgm:pt modelId="{B994B6C1-61C9-4E81-BA32-7C71B20F40C7}" type="pres">
      <dgm:prSet presAssocID="{E75A8C52-E290-4307-90AD-AB2C84AA2797}" presName="vert2" presStyleCnt="0"/>
      <dgm:spPr/>
    </dgm:pt>
    <dgm:pt modelId="{79158D99-EA9C-4C70-B9ED-0894EC412AE9}" type="pres">
      <dgm:prSet presAssocID="{E75A8C52-E290-4307-90AD-AB2C84AA2797}" presName="thinLine2b" presStyleLbl="callout" presStyleIdx="6" presStyleCnt="7"/>
      <dgm:spPr/>
    </dgm:pt>
    <dgm:pt modelId="{F8292F96-C84F-4EAD-BE5C-403EA8E9B42D}" type="pres">
      <dgm:prSet presAssocID="{E75A8C52-E290-4307-90AD-AB2C84AA2797}" presName="vertSpace2b" presStyleCnt="0"/>
      <dgm:spPr/>
    </dgm:pt>
  </dgm:ptLst>
  <dgm:cxnLst>
    <dgm:cxn modelId="{5E7FABA8-BF75-4E90-8A2E-934F4F8AB7D6}" srcId="{630A263E-5355-4B72-9E8B-641A3A04575E}" destId="{57E90DED-357B-4CF3-BE12-304B554BB504}" srcOrd="1" destOrd="0" parTransId="{8C752EBA-20EE-4FFF-803E-A9EAA9001B4C}" sibTransId="{0EA9EA98-E0E7-43F0-8EB2-79586825582C}"/>
    <dgm:cxn modelId="{870EF618-C246-43B6-B3B6-2C38F40C4F4B}" type="presOf" srcId="{E315A7EB-F015-4232-AB50-8FE5609DD7C8}" destId="{34A46A14-11A7-40B8-8FCC-BB9EA53534FC}" srcOrd="0" destOrd="0" presId="urn:microsoft.com/office/officeart/2008/layout/LinedList"/>
    <dgm:cxn modelId="{BEA60BEC-FF3B-4B68-BF1B-D11F2028F015}" type="presOf" srcId="{E75A8C52-E290-4307-90AD-AB2C84AA2797}" destId="{BC42180C-A9B3-4B1F-A0E2-4E31362BEFD6}" srcOrd="0" destOrd="0" presId="urn:microsoft.com/office/officeart/2008/layout/LinedList"/>
    <dgm:cxn modelId="{E5AE1477-AC49-4FD1-A333-A27612865F1E}" type="presOf" srcId="{B00416D9-D3C4-4E9A-B679-58FECDB57F5D}" destId="{EFB1FC45-4673-4696-8F18-EC7062094DFF}" srcOrd="0" destOrd="0" presId="urn:microsoft.com/office/officeart/2008/layout/LinedList"/>
    <dgm:cxn modelId="{A5C464B7-1EDC-4E99-A876-9A2F908AC342}" srcId="{630A263E-5355-4B72-9E8B-641A3A04575E}" destId="{B00416D9-D3C4-4E9A-B679-58FECDB57F5D}" srcOrd="5" destOrd="0" parTransId="{17945D67-0F69-4F42-9593-259235434787}" sibTransId="{FFC5DC59-AAD7-4DCF-8754-D82241B3A77D}"/>
    <dgm:cxn modelId="{0E25E2F4-2A8F-41DC-8101-3B35122E0890}" type="presOf" srcId="{20D02669-4C0E-481E-B043-193BF787F58F}" destId="{373C4B87-73A4-4F8E-AE54-17675350C70D}" srcOrd="0" destOrd="0" presId="urn:microsoft.com/office/officeart/2008/layout/LinedList"/>
    <dgm:cxn modelId="{4D7633C0-A220-4F41-868E-E484551DB078}" srcId="{630A263E-5355-4B72-9E8B-641A3A04575E}" destId="{20D02669-4C0E-481E-B043-193BF787F58F}" srcOrd="0" destOrd="0" parTransId="{2A8EC795-A350-4A07-9D1B-EFBD23A099B4}" sibTransId="{D0750AEF-41E2-41B9-9FDE-4AC8DF1FAB3C}"/>
    <dgm:cxn modelId="{7C06CE9B-AEC1-4777-9D39-93F7EB427997}" type="presOf" srcId="{57E90DED-357B-4CF3-BE12-304B554BB504}" destId="{EE9C403C-28D7-42E3-87AF-BD04B2D96DE6}" srcOrd="0" destOrd="0" presId="urn:microsoft.com/office/officeart/2008/layout/LinedList"/>
    <dgm:cxn modelId="{37CD1AA3-5340-4E27-9BD8-3C212986D142}" type="presOf" srcId="{F68864CE-4AE9-4B85-99F4-28EBE6911939}" destId="{4C11A86C-933E-4FBD-89C0-8C7AD7C5427B}" srcOrd="0" destOrd="0" presId="urn:microsoft.com/office/officeart/2008/layout/LinedList"/>
    <dgm:cxn modelId="{29F0E137-D3FC-4AF5-BF5B-BA2B65F49A17}" srcId="{630A263E-5355-4B72-9E8B-641A3A04575E}" destId="{F68864CE-4AE9-4B85-99F4-28EBE6911939}" srcOrd="2" destOrd="0" parTransId="{7DC3CFF2-E94B-41E7-8618-A02E23DA4AF6}" sibTransId="{E90C88AC-E117-47F8-B396-16C815777BA3}"/>
    <dgm:cxn modelId="{817E31A9-4590-45B8-87F5-F533FD9B584F}" srcId="{661A44CB-5682-47E4-B877-A8216F9A79BE}" destId="{630A263E-5355-4B72-9E8B-641A3A04575E}" srcOrd="0" destOrd="0" parTransId="{7C800C49-487B-413C-98F7-A31DE7C12464}" sibTransId="{331DD6D6-BCEA-45D1-82C1-7B120D4FE2A9}"/>
    <dgm:cxn modelId="{6EB48EEF-56A1-4748-A954-13723927CDDF}" srcId="{630A263E-5355-4B72-9E8B-641A3A04575E}" destId="{5E999628-A3F5-4418-9FB2-D540CDC2F977}" srcOrd="4" destOrd="0" parTransId="{E84B00AD-05EA-40E2-99F3-E26E60EA0071}" sibTransId="{9A8DEFB1-6D58-4D89-B48C-E9126885856E}"/>
    <dgm:cxn modelId="{7FC95A95-E1A3-4850-BBFE-B6CF4CE7BDE5}" type="presOf" srcId="{661A44CB-5682-47E4-B877-A8216F9A79BE}" destId="{AE5E8697-991D-453B-8DC3-FF0CBD93393C}" srcOrd="0" destOrd="0" presId="urn:microsoft.com/office/officeart/2008/layout/LinedList"/>
    <dgm:cxn modelId="{C4867F56-0861-468B-AF2E-B9F2CF7FEDC1}" type="presOf" srcId="{630A263E-5355-4B72-9E8B-641A3A04575E}" destId="{AE644665-B139-4711-A2E5-1E3A7D9A00F7}" srcOrd="0" destOrd="0" presId="urn:microsoft.com/office/officeart/2008/layout/LinedList"/>
    <dgm:cxn modelId="{D807705E-5681-4E9A-BC37-A681937D2B66}" srcId="{630A263E-5355-4B72-9E8B-641A3A04575E}" destId="{E75A8C52-E290-4307-90AD-AB2C84AA2797}" srcOrd="6" destOrd="0" parTransId="{40BD11AB-E962-456B-9811-EF1AE90C7FCA}" sibTransId="{7F6FD624-C505-441C-A0EA-AF9715C3B00F}"/>
    <dgm:cxn modelId="{A2D711E3-2511-4917-93C2-FBA14101D2A3}" type="presOf" srcId="{5E999628-A3F5-4418-9FB2-D540CDC2F977}" destId="{07EFA08A-ED44-4DF8-B615-670C46D2DA20}" srcOrd="0" destOrd="0" presId="urn:microsoft.com/office/officeart/2008/layout/LinedList"/>
    <dgm:cxn modelId="{0684A8C4-DE6A-4D8E-A279-A9BE09D990E9}" srcId="{630A263E-5355-4B72-9E8B-641A3A04575E}" destId="{E315A7EB-F015-4232-AB50-8FE5609DD7C8}" srcOrd="3" destOrd="0" parTransId="{754AC227-F1BD-4F5E-A9A1-495D33A9000F}" sibTransId="{C35BE36D-EBF2-4F14-961E-79CDBB065B5F}"/>
    <dgm:cxn modelId="{A0701A2B-557E-4DDB-AB7E-F266D56E4553}" type="presParOf" srcId="{AE5E8697-991D-453B-8DC3-FF0CBD93393C}" destId="{CA9ABC52-445A-4C01-92DF-5853CD78BBE7}" srcOrd="0" destOrd="0" presId="urn:microsoft.com/office/officeart/2008/layout/LinedList"/>
    <dgm:cxn modelId="{59E35055-C493-43A3-8F9E-6B1BD318E51A}" type="presParOf" srcId="{AE5E8697-991D-453B-8DC3-FF0CBD93393C}" destId="{E8FB70D7-94A8-4969-B783-44665464D708}" srcOrd="1" destOrd="0" presId="urn:microsoft.com/office/officeart/2008/layout/LinedList"/>
    <dgm:cxn modelId="{1686399A-9FED-49B3-B416-21B73D0FB780}" type="presParOf" srcId="{E8FB70D7-94A8-4969-B783-44665464D708}" destId="{AE644665-B139-4711-A2E5-1E3A7D9A00F7}" srcOrd="0" destOrd="0" presId="urn:microsoft.com/office/officeart/2008/layout/LinedList"/>
    <dgm:cxn modelId="{7C3E71D8-84EC-4786-B684-E2A0FE6096AA}" type="presParOf" srcId="{E8FB70D7-94A8-4969-B783-44665464D708}" destId="{48CE87D7-288B-4DA5-B637-80C67308036F}" srcOrd="1" destOrd="0" presId="urn:microsoft.com/office/officeart/2008/layout/LinedList"/>
    <dgm:cxn modelId="{FE6B4A29-60BA-4700-AF1D-46405969CFEB}" type="presParOf" srcId="{48CE87D7-288B-4DA5-B637-80C67308036F}" destId="{6B9C0489-FF6A-415B-8E82-9342E2FE5CA1}" srcOrd="0" destOrd="0" presId="urn:microsoft.com/office/officeart/2008/layout/LinedList"/>
    <dgm:cxn modelId="{9AFDA9A3-44DE-4612-BF11-57AEBD6C808D}" type="presParOf" srcId="{48CE87D7-288B-4DA5-B637-80C67308036F}" destId="{D5159782-D593-4515-B412-DC42B28A8931}" srcOrd="1" destOrd="0" presId="urn:microsoft.com/office/officeart/2008/layout/LinedList"/>
    <dgm:cxn modelId="{240C698B-F0DE-45BF-95A2-1ABFC18A7052}" type="presParOf" srcId="{D5159782-D593-4515-B412-DC42B28A8931}" destId="{A4D1501A-4784-4758-B176-01104AE12071}" srcOrd="0" destOrd="0" presId="urn:microsoft.com/office/officeart/2008/layout/LinedList"/>
    <dgm:cxn modelId="{E75ED1C5-6A2A-486E-937A-FE13FD52829D}" type="presParOf" srcId="{D5159782-D593-4515-B412-DC42B28A8931}" destId="{373C4B87-73A4-4F8E-AE54-17675350C70D}" srcOrd="1" destOrd="0" presId="urn:microsoft.com/office/officeart/2008/layout/LinedList"/>
    <dgm:cxn modelId="{E3DB95B4-6525-4CA8-B71A-1247EA3146DF}" type="presParOf" srcId="{D5159782-D593-4515-B412-DC42B28A8931}" destId="{A4095F8B-49E4-44AF-B719-2A796847340A}" srcOrd="2" destOrd="0" presId="urn:microsoft.com/office/officeart/2008/layout/LinedList"/>
    <dgm:cxn modelId="{00A804DF-AB04-457D-8C11-CCF370B21337}" type="presParOf" srcId="{48CE87D7-288B-4DA5-B637-80C67308036F}" destId="{9BB68147-FD4D-42F3-9B55-4D363EC80DE4}" srcOrd="2" destOrd="0" presId="urn:microsoft.com/office/officeart/2008/layout/LinedList"/>
    <dgm:cxn modelId="{9A205A7F-1713-462E-AAEA-7440247C9D07}" type="presParOf" srcId="{48CE87D7-288B-4DA5-B637-80C67308036F}" destId="{8518A6A5-FB49-496A-8D98-0AA1236F6159}" srcOrd="3" destOrd="0" presId="urn:microsoft.com/office/officeart/2008/layout/LinedList"/>
    <dgm:cxn modelId="{3F3FF775-2B0F-43A2-A127-A199716B7F74}" type="presParOf" srcId="{48CE87D7-288B-4DA5-B637-80C67308036F}" destId="{21A5CF6D-2EFC-4753-9A2E-44FA81C3F12A}" srcOrd="4" destOrd="0" presId="urn:microsoft.com/office/officeart/2008/layout/LinedList"/>
    <dgm:cxn modelId="{D62FAC06-1DD4-48A6-A68F-599DE99E76EA}" type="presParOf" srcId="{21A5CF6D-2EFC-4753-9A2E-44FA81C3F12A}" destId="{74D92F90-B510-4C89-9475-55D717D1C073}" srcOrd="0" destOrd="0" presId="urn:microsoft.com/office/officeart/2008/layout/LinedList"/>
    <dgm:cxn modelId="{6CA88C93-43BE-4141-B5AD-333517DCF820}" type="presParOf" srcId="{21A5CF6D-2EFC-4753-9A2E-44FA81C3F12A}" destId="{EE9C403C-28D7-42E3-87AF-BD04B2D96DE6}" srcOrd="1" destOrd="0" presId="urn:microsoft.com/office/officeart/2008/layout/LinedList"/>
    <dgm:cxn modelId="{5316348C-B391-48A1-A55B-9D0F7E4F3384}" type="presParOf" srcId="{21A5CF6D-2EFC-4753-9A2E-44FA81C3F12A}" destId="{9E41DE2E-20C5-4F83-80FE-4A3F832188C4}" srcOrd="2" destOrd="0" presId="urn:microsoft.com/office/officeart/2008/layout/LinedList"/>
    <dgm:cxn modelId="{836038B6-3645-4537-956D-4F53CC04E2C7}" type="presParOf" srcId="{48CE87D7-288B-4DA5-B637-80C67308036F}" destId="{87A67636-0AD8-4265-9115-F80833DB970F}" srcOrd="5" destOrd="0" presId="urn:microsoft.com/office/officeart/2008/layout/LinedList"/>
    <dgm:cxn modelId="{069AAB5F-A6AA-4FFB-9877-573C6949FB51}" type="presParOf" srcId="{48CE87D7-288B-4DA5-B637-80C67308036F}" destId="{5D13CD8D-CB86-477C-8F57-68A088F588F6}" srcOrd="6" destOrd="0" presId="urn:microsoft.com/office/officeart/2008/layout/LinedList"/>
    <dgm:cxn modelId="{2F70FBE7-47A9-496D-BF13-C1B62BE2D3EF}" type="presParOf" srcId="{48CE87D7-288B-4DA5-B637-80C67308036F}" destId="{97BFC037-702E-475B-B0E3-11B76C4902EA}" srcOrd="7" destOrd="0" presId="urn:microsoft.com/office/officeart/2008/layout/LinedList"/>
    <dgm:cxn modelId="{C9009364-20BA-402C-BB33-FE6FFE982AF2}" type="presParOf" srcId="{97BFC037-702E-475B-B0E3-11B76C4902EA}" destId="{4A1A21F1-184E-4F45-A12E-EE32ACB1DF41}" srcOrd="0" destOrd="0" presId="urn:microsoft.com/office/officeart/2008/layout/LinedList"/>
    <dgm:cxn modelId="{888917D0-CD14-40DD-AEA7-C98B327893FF}" type="presParOf" srcId="{97BFC037-702E-475B-B0E3-11B76C4902EA}" destId="{4C11A86C-933E-4FBD-89C0-8C7AD7C5427B}" srcOrd="1" destOrd="0" presId="urn:microsoft.com/office/officeart/2008/layout/LinedList"/>
    <dgm:cxn modelId="{695176B7-A361-4A3E-B4F7-DC48D767AB22}" type="presParOf" srcId="{97BFC037-702E-475B-B0E3-11B76C4902EA}" destId="{CC476849-485E-411F-B037-1669EC723E20}" srcOrd="2" destOrd="0" presId="urn:microsoft.com/office/officeart/2008/layout/LinedList"/>
    <dgm:cxn modelId="{CF20F949-817E-4214-9C2F-4372A67E7D3B}" type="presParOf" srcId="{48CE87D7-288B-4DA5-B637-80C67308036F}" destId="{5BC041B7-FC63-4441-BECA-2711095A7260}" srcOrd="8" destOrd="0" presId="urn:microsoft.com/office/officeart/2008/layout/LinedList"/>
    <dgm:cxn modelId="{0FB134F8-20C6-499F-AF6D-9117971DAB1D}" type="presParOf" srcId="{48CE87D7-288B-4DA5-B637-80C67308036F}" destId="{50ED3144-879C-4DFA-86AC-8996FE1BB88C}" srcOrd="9" destOrd="0" presId="urn:microsoft.com/office/officeart/2008/layout/LinedList"/>
    <dgm:cxn modelId="{52F04F18-632A-4E91-9786-350DCB3710BC}" type="presParOf" srcId="{48CE87D7-288B-4DA5-B637-80C67308036F}" destId="{E1EEF371-D4A5-4FFE-A73D-40F75926FF74}" srcOrd="10" destOrd="0" presId="urn:microsoft.com/office/officeart/2008/layout/LinedList"/>
    <dgm:cxn modelId="{10ED7F1B-B9C9-4892-B816-A68F9EEC4A70}" type="presParOf" srcId="{E1EEF371-D4A5-4FFE-A73D-40F75926FF74}" destId="{BACCCD06-64BE-47A6-B94F-E8E4B82407B7}" srcOrd="0" destOrd="0" presId="urn:microsoft.com/office/officeart/2008/layout/LinedList"/>
    <dgm:cxn modelId="{76C4339E-6BEC-4995-9479-F2B45A10B6E2}" type="presParOf" srcId="{E1EEF371-D4A5-4FFE-A73D-40F75926FF74}" destId="{34A46A14-11A7-40B8-8FCC-BB9EA53534FC}" srcOrd="1" destOrd="0" presId="urn:microsoft.com/office/officeart/2008/layout/LinedList"/>
    <dgm:cxn modelId="{302F9159-DC1F-4427-AE99-BDAB003F40D7}" type="presParOf" srcId="{E1EEF371-D4A5-4FFE-A73D-40F75926FF74}" destId="{54E5624E-F1E3-4A9A-9DA3-37CC6007D4B6}" srcOrd="2" destOrd="0" presId="urn:microsoft.com/office/officeart/2008/layout/LinedList"/>
    <dgm:cxn modelId="{EAC9E6D5-3C4F-45D8-B7B6-850287BEC7D1}" type="presParOf" srcId="{48CE87D7-288B-4DA5-B637-80C67308036F}" destId="{3CD3C6C0-BA21-45C8-881E-9C086D075377}" srcOrd="11" destOrd="0" presId="urn:microsoft.com/office/officeart/2008/layout/LinedList"/>
    <dgm:cxn modelId="{C83AA428-6D90-4C15-9D1A-FC09C8CD0A20}" type="presParOf" srcId="{48CE87D7-288B-4DA5-B637-80C67308036F}" destId="{D9415640-5DA7-4F5F-9990-919FA4ACCBA3}" srcOrd="12" destOrd="0" presId="urn:microsoft.com/office/officeart/2008/layout/LinedList"/>
    <dgm:cxn modelId="{9C3C99E2-1FDB-4E95-A533-D557C12CE454}" type="presParOf" srcId="{48CE87D7-288B-4DA5-B637-80C67308036F}" destId="{E3E169F9-E74C-4BDF-ADD4-CB14F8028FAF}" srcOrd="13" destOrd="0" presId="urn:microsoft.com/office/officeart/2008/layout/LinedList"/>
    <dgm:cxn modelId="{52BD0AB1-80E5-4D72-90D8-DACC46E27BAB}" type="presParOf" srcId="{E3E169F9-E74C-4BDF-ADD4-CB14F8028FAF}" destId="{4782A584-428C-4076-8BEC-EB28864F9E83}" srcOrd="0" destOrd="0" presId="urn:microsoft.com/office/officeart/2008/layout/LinedList"/>
    <dgm:cxn modelId="{84EF85E2-F48E-40E3-B191-009EDF7850E0}" type="presParOf" srcId="{E3E169F9-E74C-4BDF-ADD4-CB14F8028FAF}" destId="{07EFA08A-ED44-4DF8-B615-670C46D2DA20}" srcOrd="1" destOrd="0" presId="urn:microsoft.com/office/officeart/2008/layout/LinedList"/>
    <dgm:cxn modelId="{CEA638A2-8A06-4100-AD32-9396A22A8A61}" type="presParOf" srcId="{E3E169F9-E74C-4BDF-ADD4-CB14F8028FAF}" destId="{A569B17A-EB9A-4C59-B305-382AA3AC1D69}" srcOrd="2" destOrd="0" presId="urn:microsoft.com/office/officeart/2008/layout/LinedList"/>
    <dgm:cxn modelId="{7A36951E-86CD-481C-91E8-C840142B9C5D}" type="presParOf" srcId="{48CE87D7-288B-4DA5-B637-80C67308036F}" destId="{19D4A419-97F5-44C1-91DD-BCEA4B035B19}" srcOrd="14" destOrd="0" presId="urn:microsoft.com/office/officeart/2008/layout/LinedList"/>
    <dgm:cxn modelId="{AB5A5D50-CBA4-4F3C-B82A-D75F8F1C8840}" type="presParOf" srcId="{48CE87D7-288B-4DA5-B637-80C67308036F}" destId="{D9E39D61-D510-424D-A499-41B33899FC9B}" srcOrd="15" destOrd="0" presId="urn:microsoft.com/office/officeart/2008/layout/LinedList"/>
    <dgm:cxn modelId="{DE3839C0-03FF-4721-BE53-8697AAA9363F}" type="presParOf" srcId="{48CE87D7-288B-4DA5-B637-80C67308036F}" destId="{72D704A0-4347-45F0-B15C-06B3F0BFF3DE}" srcOrd="16" destOrd="0" presId="urn:microsoft.com/office/officeart/2008/layout/LinedList"/>
    <dgm:cxn modelId="{BE79BFCF-71C7-4300-AFF7-66EA0DABC410}" type="presParOf" srcId="{72D704A0-4347-45F0-B15C-06B3F0BFF3DE}" destId="{20CCC33A-A969-4741-8D7C-41A6A82EF9DF}" srcOrd="0" destOrd="0" presId="urn:microsoft.com/office/officeart/2008/layout/LinedList"/>
    <dgm:cxn modelId="{3AB9E5A1-DFCB-4FCC-ABBB-44709C99FE4D}" type="presParOf" srcId="{72D704A0-4347-45F0-B15C-06B3F0BFF3DE}" destId="{EFB1FC45-4673-4696-8F18-EC7062094DFF}" srcOrd="1" destOrd="0" presId="urn:microsoft.com/office/officeart/2008/layout/LinedList"/>
    <dgm:cxn modelId="{B301C405-F12E-49C4-943F-D7C31FC900E4}" type="presParOf" srcId="{72D704A0-4347-45F0-B15C-06B3F0BFF3DE}" destId="{1CFD23DD-D3BA-4BC5-B433-62E851C7E696}" srcOrd="2" destOrd="0" presId="urn:microsoft.com/office/officeart/2008/layout/LinedList"/>
    <dgm:cxn modelId="{EAE25A0A-8BD7-4358-A7A4-9606EBA3290F}" type="presParOf" srcId="{48CE87D7-288B-4DA5-B637-80C67308036F}" destId="{6EA0CCE3-F640-4397-A927-6F792368C54A}" srcOrd="17" destOrd="0" presId="urn:microsoft.com/office/officeart/2008/layout/LinedList"/>
    <dgm:cxn modelId="{F832790C-8B6F-4D7A-A45B-63146D60A049}" type="presParOf" srcId="{48CE87D7-288B-4DA5-B637-80C67308036F}" destId="{07820306-2E9C-49DE-8096-BBE0022C51D0}" srcOrd="18" destOrd="0" presId="urn:microsoft.com/office/officeart/2008/layout/LinedList"/>
    <dgm:cxn modelId="{8D45C63C-D478-49F6-992B-88D5F816BB63}" type="presParOf" srcId="{48CE87D7-288B-4DA5-B637-80C67308036F}" destId="{A70E78E5-4496-4C4A-B929-043D53BA12B2}" srcOrd="19" destOrd="0" presId="urn:microsoft.com/office/officeart/2008/layout/LinedList"/>
    <dgm:cxn modelId="{80D06FD3-A814-4F6E-AD68-0B731624D8F8}" type="presParOf" srcId="{A70E78E5-4496-4C4A-B929-043D53BA12B2}" destId="{4EE163D2-81CB-4022-8EA4-AD77FF1C2C03}" srcOrd="0" destOrd="0" presId="urn:microsoft.com/office/officeart/2008/layout/LinedList"/>
    <dgm:cxn modelId="{E3FABDE1-63F7-40B9-872C-200D2F089DA7}" type="presParOf" srcId="{A70E78E5-4496-4C4A-B929-043D53BA12B2}" destId="{BC42180C-A9B3-4B1F-A0E2-4E31362BEFD6}" srcOrd="1" destOrd="0" presId="urn:microsoft.com/office/officeart/2008/layout/LinedList"/>
    <dgm:cxn modelId="{6EB04B59-D95A-42CE-B772-D65E099714F0}" type="presParOf" srcId="{A70E78E5-4496-4C4A-B929-043D53BA12B2}" destId="{B994B6C1-61C9-4E81-BA32-7C71B20F40C7}" srcOrd="2" destOrd="0" presId="urn:microsoft.com/office/officeart/2008/layout/LinedList"/>
    <dgm:cxn modelId="{CED7D43E-4F35-42FB-BC1A-77943A810987}" type="presParOf" srcId="{48CE87D7-288B-4DA5-B637-80C67308036F}" destId="{79158D99-EA9C-4C70-B9ED-0894EC412AE9}" srcOrd="20" destOrd="0" presId="urn:microsoft.com/office/officeart/2008/layout/LinedList"/>
    <dgm:cxn modelId="{09E00BED-6BCC-487B-8FF8-01D0E23D4E45}" type="presParOf" srcId="{48CE87D7-288B-4DA5-B637-80C67308036F}" destId="{F8292F96-C84F-4EAD-BE5C-403EA8E9B42D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0B8D2D-8A16-4386-A3B2-A43918A742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C4E83A-93C1-46CD-907D-C25C728CB3AD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90000"/>
            </a:lnSpc>
          </a:pPr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90000"/>
            </a:lnSpc>
          </a:pPr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lnSpc>
              <a:spcPct val="150000"/>
            </a:lnSpc>
          </a:pPr>
          <a:r>
            <a: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Ожидаемые результаты проекта </a:t>
          </a:r>
          <a:endParaRPr lang="ru-RU" sz="20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D94667-2F13-4ECD-982D-491517D82DF0}" type="parTrans" cxnId="{CF73EB09-E528-4C2F-8416-4AD4F7C873C2}">
      <dgm:prSet/>
      <dgm:spPr/>
      <dgm:t>
        <a:bodyPr/>
        <a:lstStyle/>
        <a:p>
          <a:endParaRPr lang="ru-RU"/>
        </a:p>
      </dgm:t>
    </dgm:pt>
    <dgm:pt modelId="{1179362C-A6D1-405D-B194-D646ADEE4914}" type="sibTrans" cxnId="{CF73EB09-E528-4C2F-8416-4AD4F7C873C2}">
      <dgm:prSet/>
      <dgm:spPr/>
      <dgm:t>
        <a:bodyPr/>
        <a:lstStyle/>
        <a:p>
          <a:endParaRPr lang="ru-RU"/>
        </a:p>
      </dgm:t>
    </dgm:pt>
    <dgm:pt modelId="{A48C163C-C142-44B2-B89C-C886EF66DC35}">
      <dgm:prSet phldrT="[Текст]"/>
      <dgm:spPr/>
      <dgm:t>
        <a:bodyPr/>
        <a:lstStyle/>
        <a:p>
          <a:r>
            <a: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rPr>
            <a:t>Концепция подготовки специалистов в резидентуре терапевтического профиля</a:t>
          </a:r>
          <a:endParaRPr lang="ru-RU" dirty="0"/>
        </a:p>
      </dgm:t>
    </dgm:pt>
    <dgm:pt modelId="{D6F652C1-7B53-403C-AF2A-63AC9B5CDFE6}" type="parTrans" cxnId="{EC9A23AD-B5BF-447B-9F43-82D02DD0DAB0}">
      <dgm:prSet/>
      <dgm:spPr/>
      <dgm:t>
        <a:bodyPr/>
        <a:lstStyle/>
        <a:p>
          <a:endParaRPr lang="ru-RU"/>
        </a:p>
      </dgm:t>
    </dgm:pt>
    <dgm:pt modelId="{8DEBA754-9E22-4878-A25C-23B39A9975EF}" type="sibTrans" cxnId="{EC9A23AD-B5BF-447B-9F43-82D02DD0DAB0}">
      <dgm:prSet/>
      <dgm:spPr/>
      <dgm:t>
        <a:bodyPr/>
        <a:lstStyle/>
        <a:p>
          <a:endParaRPr lang="ru-RU"/>
        </a:p>
      </dgm:t>
    </dgm:pt>
    <dgm:pt modelId="{5BAC1ECC-110B-445E-97CD-F9B55C3C549C}">
      <dgm:prSet phldrT="[Текст]"/>
      <dgm:spPr/>
      <dgm:t>
        <a:bodyPr/>
        <a:lstStyle/>
        <a:p>
          <a:r>
            <a:rPr lang="ru-RU" dirty="0" smtClean="0"/>
            <a:t>Профессиональные стандарты </a:t>
          </a:r>
          <a:endParaRPr lang="ru-RU" dirty="0"/>
        </a:p>
      </dgm:t>
    </dgm:pt>
    <dgm:pt modelId="{D24B8604-BB29-439E-B601-D4ABBCC0409A}" type="parTrans" cxnId="{354C1875-770C-45AB-95BC-3157F661C90C}">
      <dgm:prSet/>
      <dgm:spPr/>
      <dgm:t>
        <a:bodyPr/>
        <a:lstStyle/>
        <a:p>
          <a:endParaRPr lang="ru-RU"/>
        </a:p>
      </dgm:t>
    </dgm:pt>
    <dgm:pt modelId="{AB9A5171-CD9B-4478-96D2-9891FD514E2E}" type="sibTrans" cxnId="{354C1875-770C-45AB-95BC-3157F661C90C}">
      <dgm:prSet/>
      <dgm:spPr/>
      <dgm:t>
        <a:bodyPr/>
        <a:lstStyle/>
        <a:p>
          <a:endParaRPr lang="ru-RU"/>
        </a:p>
      </dgm:t>
    </dgm:pt>
    <dgm:pt modelId="{FAEBA89E-7611-4070-A15E-1154CA0E0696}">
      <dgm:prSet phldrT="[Текст]"/>
      <dgm:spPr/>
      <dgm:t>
        <a:bodyPr/>
        <a:lstStyle/>
        <a:p>
          <a:r>
            <a:rPr lang="ru-RU" dirty="0" smtClean="0"/>
            <a:t>Типовые учебные планы </a:t>
          </a:r>
          <a:endParaRPr lang="ru-RU" dirty="0"/>
        </a:p>
      </dgm:t>
    </dgm:pt>
    <dgm:pt modelId="{8FA6A5CF-BAAF-4BF7-BB37-8EDEF42DA4D9}" type="parTrans" cxnId="{C7449137-798D-4E0F-AE7C-86A8A0FE1B7A}">
      <dgm:prSet/>
      <dgm:spPr/>
      <dgm:t>
        <a:bodyPr/>
        <a:lstStyle/>
        <a:p>
          <a:endParaRPr lang="ru-RU"/>
        </a:p>
      </dgm:t>
    </dgm:pt>
    <dgm:pt modelId="{98B80F43-AB81-4F2A-AFBA-108D3F4FA47F}" type="sibTrans" cxnId="{C7449137-798D-4E0F-AE7C-86A8A0FE1B7A}">
      <dgm:prSet/>
      <dgm:spPr/>
      <dgm:t>
        <a:bodyPr/>
        <a:lstStyle/>
        <a:p>
          <a:endParaRPr lang="ru-RU"/>
        </a:p>
      </dgm:t>
    </dgm:pt>
    <dgm:pt modelId="{D9EE0CFE-5895-4841-AFBE-4F277D9AEB23}" type="pres">
      <dgm:prSet presAssocID="{850B8D2D-8A16-4386-A3B2-A43918A74246}" presName="vert0" presStyleCnt="0">
        <dgm:presLayoutVars>
          <dgm:dir/>
          <dgm:animOne val="branch"/>
          <dgm:animLvl val="lvl"/>
        </dgm:presLayoutVars>
      </dgm:prSet>
      <dgm:spPr/>
    </dgm:pt>
    <dgm:pt modelId="{71D999DE-D3C4-4F20-A3CB-FD6BB0565185}" type="pres">
      <dgm:prSet presAssocID="{D2C4E83A-93C1-46CD-907D-C25C728CB3AD}" presName="thickLine" presStyleLbl="alignNode1" presStyleIdx="0" presStyleCnt="1"/>
      <dgm:spPr/>
    </dgm:pt>
    <dgm:pt modelId="{A174F83D-1526-4A04-B381-0B35F0EB24A1}" type="pres">
      <dgm:prSet presAssocID="{D2C4E83A-93C1-46CD-907D-C25C728CB3AD}" presName="horz1" presStyleCnt="0"/>
      <dgm:spPr/>
    </dgm:pt>
    <dgm:pt modelId="{479ADCDB-752C-4608-A442-24219A5E4066}" type="pres">
      <dgm:prSet presAssocID="{D2C4E83A-93C1-46CD-907D-C25C728CB3AD}" presName="tx1" presStyleLbl="revTx" presStyleIdx="0" presStyleCnt="4" custScaleX="141958"/>
      <dgm:spPr/>
      <dgm:t>
        <a:bodyPr/>
        <a:lstStyle/>
        <a:p>
          <a:endParaRPr lang="ru-RU"/>
        </a:p>
      </dgm:t>
    </dgm:pt>
    <dgm:pt modelId="{BCDDDF65-A8AF-47D9-8D17-901C819111AD}" type="pres">
      <dgm:prSet presAssocID="{D2C4E83A-93C1-46CD-907D-C25C728CB3AD}" presName="vert1" presStyleCnt="0"/>
      <dgm:spPr/>
    </dgm:pt>
    <dgm:pt modelId="{08D439C7-E8E1-406A-92D5-66D84D018D78}" type="pres">
      <dgm:prSet presAssocID="{A48C163C-C142-44B2-B89C-C886EF66DC35}" presName="vertSpace2a" presStyleCnt="0"/>
      <dgm:spPr/>
    </dgm:pt>
    <dgm:pt modelId="{ABE3FFC2-525D-47E5-AAEE-4F0A88B1E6FE}" type="pres">
      <dgm:prSet presAssocID="{A48C163C-C142-44B2-B89C-C886EF66DC35}" presName="horz2" presStyleCnt="0"/>
      <dgm:spPr/>
    </dgm:pt>
    <dgm:pt modelId="{95404506-2DC4-49A3-865C-D46F8EEC2ED6}" type="pres">
      <dgm:prSet presAssocID="{A48C163C-C142-44B2-B89C-C886EF66DC35}" presName="horzSpace2" presStyleCnt="0"/>
      <dgm:spPr/>
    </dgm:pt>
    <dgm:pt modelId="{44764492-3A32-4D5D-82C9-7E38348B6AE2}" type="pres">
      <dgm:prSet presAssocID="{A48C163C-C142-44B2-B89C-C886EF66DC35}" presName="tx2" presStyleLbl="revTx" presStyleIdx="1" presStyleCnt="4"/>
      <dgm:spPr/>
      <dgm:t>
        <a:bodyPr/>
        <a:lstStyle/>
        <a:p>
          <a:endParaRPr lang="ru-RU"/>
        </a:p>
      </dgm:t>
    </dgm:pt>
    <dgm:pt modelId="{8C462707-B936-41DD-9740-3E34EECB1648}" type="pres">
      <dgm:prSet presAssocID="{A48C163C-C142-44B2-B89C-C886EF66DC35}" presName="vert2" presStyleCnt="0"/>
      <dgm:spPr/>
    </dgm:pt>
    <dgm:pt modelId="{3F7711BC-9DB0-4A00-B2D8-7D7B14D7F0E8}" type="pres">
      <dgm:prSet presAssocID="{A48C163C-C142-44B2-B89C-C886EF66DC35}" presName="thinLine2b" presStyleLbl="callout" presStyleIdx="0" presStyleCnt="3"/>
      <dgm:spPr/>
    </dgm:pt>
    <dgm:pt modelId="{9D1DED3A-F880-4B9A-8631-34368CB75100}" type="pres">
      <dgm:prSet presAssocID="{A48C163C-C142-44B2-B89C-C886EF66DC35}" presName="vertSpace2b" presStyleCnt="0"/>
      <dgm:spPr/>
    </dgm:pt>
    <dgm:pt modelId="{96C174C3-321E-4F60-974C-EDBDA5A5EB65}" type="pres">
      <dgm:prSet presAssocID="{5BAC1ECC-110B-445E-97CD-F9B55C3C549C}" presName="horz2" presStyleCnt="0"/>
      <dgm:spPr/>
    </dgm:pt>
    <dgm:pt modelId="{40660754-7277-498A-A79B-4E4A74E9AD42}" type="pres">
      <dgm:prSet presAssocID="{5BAC1ECC-110B-445E-97CD-F9B55C3C549C}" presName="horzSpace2" presStyleCnt="0"/>
      <dgm:spPr/>
    </dgm:pt>
    <dgm:pt modelId="{8997AC0D-DF00-4776-A01A-059F6266C995}" type="pres">
      <dgm:prSet presAssocID="{5BAC1ECC-110B-445E-97CD-F9B55C3C549C}" presName="tx2" presStyleLbl="revTx" presStyleIdx="2" presStyleCnt="4"/>
      <dgm:spPr/>
    </dgm:pt>
    <dgm:pt modelId="{52F55360-D29C-4129-BA15-7684423D06A8}" type="pres">
      <dgm:prSet presAssocID="{5BAC1ECC-110B-445E-97CD-F9B55C3C549C}" presName="vert2" presStyleCnt="0"/>
      <dgm:spPr/>
    </dgm:pt>
    <dgm:pt modelId="{5115411E-525E-4276-A9C5-81B9578248B6}" type="pres">
      <dgm:prSet presAssocID="{5BAC1ECC-110B-445E-97CD-F9B55C3C549C}" presName="thinLine2b" presStyleLbl="callout" presStyleIdx="1" presStyleCnt="3"/>
      <dgm:spPr/>
    </dgm:pt>
    <dgm:pt modelId="{9A492B2B-7713-4EB2-9ABF-7FC915BF979D}" type="pres">
      <dgm:prSet presAssocID="{5BAC1ECC-110B-445E-97CD-F9B55C3C549C}" presName="vertSpace2b" presStyleCnt="0"/>
      <dgm:spPr/>
    </dgm:pt>
    <dgm:pt modelId="{DD714A13-DAA8-42FC-BDD9-927AC0408886}" type="pres">
      <dgm:prSet presAssocID="{FAEBA89E-7611-4070-A15E-1154CA0E0696}" presName="horz2" presStyleCnt="0"/>
      <dgm:spPr/>
    </dgm:pt>
    <dgm:pt modelId="{94D409E1-B4DE-41F6-888E-E21F26B8D952}" type="pres">
      <dgm:prSet presAssocID="{FAEBA89E-7611-4070-A15E-1154CA0E0696}" presName="horzSpace2" presStyleCnt="0"/>
      <dgm:spPr/>
    </dgm:pt>
    <dgm:pt modelId="{C4DB41C9-C06E-447D-8832-C10879837832}" type="pres">
      <dgm:prSet presAssocID="{FAEBA89E-7611-4070-A15E-1154CA0E0696}" presName="tx2" presStyleLbl="revTx" presStyleIdx="3" presStyleCnt="4"/>
      <dgm:spPr/>
    </dgm:pt>
    <dgm:pt modelId="{3E7D18E5-D6AC-43F3-A67A-AFD589C1197B}" type="pres">
      <dgm:prSet presAssocID="{FAEBA89E-7611-4070-A15E-1154CA0E0696}" presName="vert2" presStyleCnt="0"/>
      <dgm:spPr/>
    </dgm:pt>
    <dgm:pt modelId="{42EFAEF8-C673-4ECB-817B-1E08B2285B8B}" type="pres">
      <dgm:prSet presAssocID="{FAEBA89E-7611-4070-A15E-1154CA0E0696}" presName="thinLine2b" presStyleLbl="callout" presStyleIdx="2" presStyleCnt="3"/>
      <dgm:spPr/>
    </dgm:pt>
    <dgm:pt modelId="{131708F5-B0E0-4EBF-B30A-E50FFACB5CC0}" type="pres">
      <dgm:prSet presAssocID="{FAEBA89E-7611-4070-A15E-1154CA0E0696}" presName="vertSpace2b" presStyleCnt="0"/>
      <dgm:spPr/>
    </dgm:pt>
  </dgm:ptLst>
  <dgm:cxnLst>
    <dgm:cxn modelId="{67667459-A23A-4AF1-A276-371A6D8AC5BE}" type="presOf" srcId="{5BAC1ECC-110B-445E-97CD-F9B55C3C549C}" destId="{8997AC0D-DF00-4776-A01A-059F6266C995}" srcOrd="0" destOrd="0" presId="urn:microsoft.com/office/officeart/2008/layout/LinedList"/>
    <dgm:cxn modelId="{84EAC383-5135-46E1-95FA-10E948C1EF46}" type="presOf" srcId="{D2C4E83A-93C1-46CD-907D-C25C728CB3AD}" destId="{479ADCDB-752C-4608-A442-24219A5E4066}" srcOrd="0" destOrd="0" presId="urn:microsoft.com/office/officeart/2008/layout/LinedList"/>
    <dgm:cxn modelId="{B4290F9C-A4E4-4AA4-997F-6C61A0874107}" type="presOf" srcId="{FAEBA89E-7611-4070-A15E-1154CA0E0696}" destId="{C4DB41C9-C06E-447D-8832-C10879837832}" srcOrd="0" destOrd="0" presId="urn:microsoft.com/office/officeart/2008/layout/LinedList"/>
    <dgm:cxn modelId="{2F042BCF-9F4B-4013-AE88-223DAF3852AC}" type="presOf" srcId="{850B8D2D-8A16-4386-A3B2-A43918A74246}" destId="{D9EE0CFE-5895-4841-AFBE-4F277D9AEB23}" srcOrd="0" destOrd="0" presId="urn:microsoft.com/office/officeart/2008/layout/LinedList"/>
    <dgm:cxn modelId="{CF73EB09-E528-4C2F-8416-4AD4F7C873C2}" srcId="{850B8D2D-8A16-4386-A3B2-A43918A74246}" destId="{D2C4E83A-93C1-46CD-907D-C25C728CB3AD}" srcOrd="0" destOrd="0" parTransId="{73D94667-2F13-4ECD-982D-491517D82DF0}" sibTransId="{1179362C-A6D1-405D-B194-D646ADEE4914}"/>
    <dgm:cxn modelId="{92A2717E-0761-471B-9999-8A6EB7FA87E3}" type="presOf" srcId="{A48C163C-C142-44B2-B89C-C886EF66DC35}" destId="{44764492-3A32-4D5D-82C9-7E38348B6AE2}" srcOrd="0" destOrd="0" presId="urn:microsoft.com/office/officeart/2008/layout/LinedList"/>
    <dgm:cxn modelId="{EC9A23AD-B5BF-447B-9F43-82D02DD0DAB0}" srcId="{D2C4E83A-93C1-46CD-907D-C25C728CB3AD}" destId="{A48C163C-C142-44B2-B89C-C886EF66DC35}" srcOrd="0" destOrd="0" parTransId="{D6F652C1-7B53-403C-AF2A-63AC9B5CDFE6}" sibTransId="{8DEBA754-9E22-4878-A25C-23B39A9975EF}"/>
    <dgm:cxn modelId="{354C1875-770C-45AB-95BC-3157F661C90C}" srcId="{D2C4E83A-93C1-46CD-907D-C25C728CB3AD}" destId="{5BAC1ECC-110B-445E-97CD-F9B55C3C549C}" srcOrd="1" destOrd="0" parTransId="{D24B8604-BB29-439E-B601-D4ABBCC0409A}" sibTransId="{AB9A5171-CD9B-4478-96D2-9891FD514E2E}"/>
    <dgm:cxn modelId="{C7449137-798D-4E0F-AE7C-86A8A0FE1B7A}" srcId="{D2C4E83A-93C1-46CD-907D-C25C728CB3AD}" destId="{FAEBA89E-7611-4070-A15E-1154CA0E0696}" srcOrd="2" destOrd="0" parTransId="{8FA6A5CF-BAAF-4BF7-BB37-8EDEF42DA4D9}" sibTransId="{98B80F43-AB81-4F2A-AFBA-108D3F4FA47F}"/>
    <dgm:cxn modelId="{9E2B230A-7D75-4387-86C5-A60E50915A87}" type="presParOf" srcId="{D9EE0CFE-5895-4841-AFBE-4F277D9AEB23}" destId="{71D999DE-D3C4-4F20-A3CB-FD6BB0565185}" srcOrd="0" destOrd="0" presId="urn:microsoft.com/office/officeart/2008/layout/LinedList"/>
    <dgm:cxn modelId="{1B2491DF-16A7-4663-AA6D-BF5C38FDC19D}" type="presParOf" srcId="{D9EE0CFE-5895-4841-AFBE-4F277D9AEB23}" destId="{A174F83D-1526-4A04-B381-0B35F0EB24A1}" srcOrd="1" destOrd="0" presId="urn:microsoft.com/office/officeart/2008/layout/LinedList"/>
    <dgm:cxn modelId="{A7134292-5A1B-4765-8ABA-492CE6ADE850}" type="presParOf" srcId="{A174F83D-1526-4A04-B381-0B35F0EB24A1}" destId="{479ADCDB-752C-4608-A442-24219A5E4066}" srcOrd="0" destOrd="0" presId="urn:microsoft.com/office/officeart/2008/layout/LinedList"/>
    <dgm:cxn modelId="{5426C40C-C709-40B5-841A-308464B1D533}" type="presParOf" srcId="{A174F83D-1526-4A04-B381-0B35F0EB24A1}" destId="{BCDDDF65-A8AF-47D9-8D17-901C819111AD}" srcOrd="1" destOrd="0" presId="urn:microsoft.com/office/officeart/2008/layout/LinedList"/>
    <dgm:cxn modelId="{90D9F9D7-EB24-4FAC-B6E4-6BEE4B0CBD54}" type="presParOf" srcId="{BCDDDF65-A8AF-47D9-8D17-901C819111AD}" destId="{08D439C7-E8E1-406A-92D5-66D84D018D78}" srcOrd="0" destOrd="0" presId="urn:microsoft.com/office/officeart/2008/layout/LinedList"/>
    <dgm:cxn modelId="{CBD62F92-DE15-45AA-8831-CB8AABA5D5FD}" type="presParOf" srcId="{BCDDDF65-A8AF-47D9-8D17-901C819111AD}" destId="{ABE3FFC2-525D-47E5-AAEE-4F0A88B1E6FE}" srcOrd="1" destOrd="0" presId="urn:microsoft.com/office/officeart/2008/layout/LinedList"/>
    <dgm:cxn modelId="{E3313D2E-9B50-4529-88D9-3A478465E3C3}" type="presParOf" srcId="{ABE3FFC2-525D-47E5-AAEE-4F0A88B1E6FE}" destId="{95404506-2DC4-49A3-865C-D46F8EEC2ED6}" srcOrd="0" destOrd="0" presId="urn:microsoft.com/office/officeart/2008/layout/LinedList"/>
    <dgm:cxn modelId="{371F8196-DFD2-4D10-9655-AEE7274E8AA5}" type="presParOf" srcId="{ABE3FFC2-525D-47E5-AAEE-4F0A88B1E6FE}" destId="{44764492-3A32-4D5D-82C9-7E38348B6AE2}" srcOrd="1" destOrd="0" presId="urn:microsoft.com/office/officeart/2008/layout/LinedList"/>
    <dgm:cxn modelId="{BE206446-412A-4E0F-AF3B-EC5741C84FDF}" type="presParOf" srcId="{ABE3FFC2-525D-47E5-AAEE-4F0A88B1E6FE}" destId="{8C462707-B936-41DD-9740-3E34EECB1648}" srcOrd="2" destOrd="0" presId="urn:microsoft.com/office/officeart/2008/layout/LinedList"/>
    <dgm:cxn modelId="{B82DC7E4-7099-439E-B5C0-0697E268199E}" type="presParOf" srcId="{BCDDDF65-A8AF-47D9-8D17-901C819111AD}" destId="{3F7711BC-9DB0-4A00-B2D8-7D7B14D7F0E8}" srcOrd="2" destOrd="0" presId="urn:microsoft.com/office/officeart/2008/layout/LinedList"/>
    <dgm:cxn modelId="{15CE70DF-6F72-4D4E-9733-802A0B294D20}" type="presParOf" srcId="{BCDDDF65-A8AF-47D9-8D17-901C819111AD}" destId="{9D1DED3A-F880-4B9A-8631-34368CB75100}" srcOrd="3" destOrd="0" presId="urn:microsoft.com/office/officeart/2008/layout/LinedList"/>
    <dgm:cxn modelId="{D16F972B-52DB-4A1C-BE5E-58B2FCCE7B16}" type="presParOf" srcId="{BCDDDF65-A8AF-47D9-8D17-901C819111AD}" destId="{96C174C3-321E-4F60-974C-EDBDA5A5EB65}" srcOrd="4" destOrd="0" presId="urn:microsoft.com/office/officeart/2008/layout/LinedList"/>
    <dgm:cxn modelId="{30806490-B775-41D5-A6FD-0C34EF389123}" type="presParOf" srcId="{96C174C3-321E-4F60-974C-EDBDA5A5EB65}" destId="{40660754-7277-498A-A79B-4E4A74E9AD42}" srcOrd="0" destOrd="0" presId="urn:microsoft.com/office/officeart/2008/layout/LinedList"/>
    <dgm:cxn modelId="{F3422D4C-338B-4812-9684-23637D72E86C}" type="presParOf" srcId="{96C174C3-321E-4F60-974C-EDBDA5A5EB65}" destId="{8997AC0D-DF00-4776-A01A-059F6266C995}" srcOrd="1" destOrd="0" presId="urn:microsoft.com/office/officeart/2008/layout/LinedList"/>
    <dgm:cxn modelId="{0E64B681-D3FF-43E2-8814-230D219D8372}" type="presParOf" srcId="{96C174C3-321E-4F60-974C-EDBDA5A5EB65}" destId="{52F55360-D29C-4129-BA15-7684423D06A8}" srcOrd="2" destOrd="0" presId="urn:microsoft.com/office/officeart/2008/layout/LinedList"/>
    <dgm:cxn modelId="{ABDC67CD-A578-48B3-96A5-3D6C65F2BC8B}" type="presParOf" srcId="{BCDDDF65-A8AF-47D9-8D17-901C819111AD}" destId="{5115411E-525E-4276-A9C5-81B9578248B6}" srcOrd="5" destOrd="0" presId="urn:microsoft.com/office/officeart/2008/layout/LinedList"/>
    <dgm:cxn modelId="{A3B1301F-5DB5-428A-B94E-8F31F697A027}" type="presParOf" srcId="{BCDDDF65-A8AF-47D9-8D17-901C819111AD}" destId="{9A492B2B-7713-4EB2-9ABF-7FC915BF979D}" srcOrd="6" destOrd="0" presId="urn:microsoft.com/office/officeart/2008/layout/LinedList"/>
    <dgm:cxn modelId="{37355130-8FAF-4FE3-B6B5-2AC87D6E4178}" type="presParOf" srcId="{BCDDDF65-A8AF-47D9-8D17-901C819111AD}" destId="{DD714A13-DAA8-42FC-BDD9-927AC0408886}" srcOrd="7" destOrd="0" presId="urn:microsoft.com/office/officeart/2008/layout/LinedList"/>
    <dgm:cxn modelId="{3FB307A3-F7D0-4E6C-BBF1-C37C9C7C3412}" type="presParOf" srcId="{DD714A13-DAA8-42FC-BDD9-927AC0408886}" destId="{94D409E1-B4DE-41F6-888E-E21F26B8D952}" srcOrd="0" destOrd="0" presId="urn:microsoft.com/office/officeart/2008/layout/LinedList"/>
    <dgm:cxn modelId="{799EF560-5C8C-419F-9B0D-8580406847E6}" type="presParOf" srcId="{DD714A13-DAA8-42FC-BDD9-927AC0408886}" destId="{C4DB41C9-C06E-447D-8832-C10879837832}" srcOrd="1" destOrd="0" presId="urn:microsoft.com/office/officeart/2008/layout/LinedList"/>
    <dgm:cxn modelId="{45AD1340-EE40-493D-8F20-7208B1FFB9FC}" type="presParOf" srcId="{DD714A13-DAA8-42FC-BDD9-927AC0408886}" destId="{3E7D18E5-D6AC-43F3-A67A-AFD589C1197B}" srcOrd="2" destOrd="0" presId="urn:microsoft.com/office/officeart/2008/layout/LinedList"/>
    <dgm:cxn modelId="{9938C31A-BCE2-4B51-8C27-5BA83BD97ECE}" type="presParOf" srcId="{BCDDDF65-A8AF-47D9-8D17-901C819111AD}" destId="{42EFAEF8-C673-4ECB-817B-1E08B2285B8B}" srcOrd="8" destOrd="0" presId="urn:microsoft.com/office/officeart/2008/layout/LinedList"/>
    <dgm:cxn modelId="{0CC9A0C3-F5A0-44BD-A12A-27551793B53E}" type="presParOf" srcId="{BCDDDF65-A8AF-47D9-8D17-901C819111AD}" destId="{131708F5-B0E0-4EBF-B30A-E50FFACB5CC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D96F3A-1A08-4451-BF6B-ABEF98E82DCC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415284-407E-46C9-9156-08893009CD65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Клиническая фармакология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E26896-2CF1-4CD5-BE03-D55CABE40CD7}" type="parTrans" cxnId="{2101E9D6-2465-41A7-B673-A42C838A89FD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763C14-78E2-4FB8-85D7-8D439F196FCE}" type="sibTrans" cxnId="{2101E9D6-2465-41A7-B673-A42C838A89FD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B2B20C-A9DF-4DB2-95C6-B765DBE30948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/>
            <a:t>Аллергология и иммунология </a:t>
          </a:r>
        </a:p>
        <a:p>
          <a:r>
            <a:rPr lang="ru-RU" sz="1600" b="1" dirty="0" smtClean="0"/>
            <a:t>(взрослая, детская)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1E128B-070D-4CF9-8729-D8F46EF15CC9}" type="parTrans" cxnId="{274384D5-9C50-42C5-A52D-89D63F58D300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6EEA53-8F82-489E-A6A4-2F267169B3F1}" type="sibTrans" cxnId="{274384D5-9C50-42C5-A52D-89D63F58D300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387C49-C8B2-47BD-9762-E39F74965B49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Семейная медицина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CBD467-13AE-4316-92C9-65716920494A}" type="parTrans" cxnId="{93E3C23B-44C6-46AE-B3F1-5C8F46ED039F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52FDC3-8E3E-4137-A1B9-F813BF6E1E40}" type="sibTrans" cxnId="{93E3C23B-44C6-46AE-B3F1-5C8F46ED039F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2CB18F-4136-4BE5-8706-1F9E4156DBA7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Пульмонология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6EEF1C-B953-47C4-9C19-383318A7BD4E}" type="parTrans" cxnId="{8FE9F33A-8E4A-429C-A49A-9B09D4264F8F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626486-FBB9-466C-AC6E-6B25ADA1F94C}" type="sibTrans" cxnId="{8FE9F33A-8E4A-429C-A49A-9B09D4264F8F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1E458A-2B2A-4B98-92B8-94FE7432979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pPr marL="0" indent="0">
            <a:tabLst/>
          </a:pPr>
          <a:r>
            <a:rPr lang="ru-RU" sz="1600" b="1" dirty="0" smtClean="0"/>
            <a:t>Гематология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BADD7D-9C9C-4A96-8D4F-39EFA4CFA320}" type="parTrans" cxnId="{F3A606D9-2098-4EB2-91AA-5FF16B706AD0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6FFDC-FF36-4E6E-A553-6F23B6FBAEA3}" type="sibTrans" cxnId="{F3A606D9-2098-4EB2-91AA-5FF16B706AD0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431A80-6096-4AFE-832D-EC3F333832C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/>
            <a:t>Терапия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91234E-2196-4D57-85EA-D10B0F92C29F}" type="parTrans" cxnId="{81938446-CD20-4D11-9F6C-C75C1C7ED569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23AF7B-E4FE-44BC-9FED-BBC291FCE6EF}" type="sibTrans" cxnId="{81938446-CD20-4D11-9F6C-C75C1C7ED569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76B2C-220F-49FD-B882-FA370101478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/>
            <a:t>Гастроэнтерология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5C4487-E149-40D6-92EB-86FED18BB867}" type="parTrans" cxnId="{F032ED30-EFF6-4E03-AA11-FBB95147092B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73A5B6-AD16-4125-A779-09DB44A9EED5}" type="sibTrans" cxnId="{F032ED30-EFF6-4E03-AA11-FBB95147092B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8C894-24ED-4D87-BF23-82CCFA2A9B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Ревматология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946FBE-ABE3-42E3-AEF4-736462D60822}" type="parTrans" cxnId="{A82529A2-EA4B-424D-85A6-4392C2133DC2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C8C2F6-F1DB-4ACD-8439-29D614699CBF}" type="sibTrans" cxnId="{A82529A2-EA4B-424D-85A6-4392C2133DC2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F09A3B-0C24-4B66-9E30-4B5AB383713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Кардиология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26D52E-F515-4151-AC76-7AAEFC04C8B8}" type="parTrans" cxnId="{458E4E91-FB05-4649-93C0-11D068474431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70B0AA-5E50-460B-8300-169F025A9D6D}" type="sibTrans" cxnId="{458E4E91-FB05-4649-93C0-11D068474431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277B9F-2922-4100-8D76-BF9FA12881A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/>
            <a:t>Эндокринология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F33544-487A-4B5B-A6A8-DA963B5C58BA}" type="parTrans" cxnId="{B45EA3B0-45A4-4F4D-B4E0-AD21CB6A1724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FE97D-84A2-46BD-8906-4C098B794BC3}" type="sibTrans" cxnId="{B45EA3B0-45A4-4F4D-B4E0-AD21CB6A1724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D9FDA8-F54D-44B6-818E-4F51070EC74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/>
            <a:t>Нефрология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A62463-589D-438C-98AF-A6C4EC09DD77}" type="parTrans" cxnId="{D0831B7B-D602-4312-B4F1-C99CCFB88E18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8DE5CF-244E-4C71-93CB-29B66DDD86C1}" type="sibTrans" cxnId="{D0831B7B-D602-4312-B4F1-C99CCFB88E18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2AFC7C-4F70-4EFF-A3BF-327DA6C39C9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/>
            <a:t>Психиатрия</a:t>
          </a:r>
          <a:endParaRPr lang="ru-RU" sz="1600" dirty="0" smtClean="0"/>
        </a:p>
        <a:p>
          <a:r>
            <a:rPr lang="ru-RU" sz="1600" b="1" dirty="0" smtClean="0"/>
            <a:t>(взрослая, детская)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F2225C-5362-4380-BC6D-92176D024BF3}" type="parTrans" cxnId="{2ED795F0-FE39-4031-8E1D-12363A813698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A4C3BE-A1D1-4B63-B531-3F5B895E3BC1}" type="sibTrans" cxnId="{2ED795F0-FE39-4031-8E1D-12363A813698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05FF0D-2022-4BAE-B171-A73F33DF95EC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smtClean="0"/>
            <a:t>Неврология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098964-0D4D-4728-8097-5A52A7A2F01E}" type="parTrans" cxnId="{36635E1D-7C6F-488A-BD67-E10FBDE1ECAC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0F6B3C-71EC-4B1D-A2AC-70965FE566EB}" type="sibTrans" cxnId="{36635E1D-7C6F-488A-BD67-E10FBDE1ECAC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8500A6-2995-42F1-8D1A-DB5C567B4FF3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Дерматовенерология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взрослая и детская)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1E83D3-BD13-419C-BFC4-37B595866B92}" type="parTrans" cxnId="{F709409C-0727-438C-9C47-AB46DF35144E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6C110A-1C07-4024-9B75-7405DC6C161D}" type="sibTrans" cxnId="{F709409C-0727-438C-9C47-AB46DF35144E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4F2723-B8DD-487A-BEB2-B13B15F144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smtClean="0">
              <a:latin typeface="Arial" panose="020B0604020202020204" pitchFamily="34" charset="0"/>
              <a:cs typeface="Arial" panose="020B0604020202020204" pitchFamily="34" charset="0"/>
            </a:rPr>
            <a:t>Инфекционные болезни</a:t>
          </a:r>
          <a:endParaRPr lang="ru-RU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E231AC-0ABF-44FB-A952-3BBF1A0E628B}" type="parTrans" cxnId="{FC3C350B-EFE8-4F13-8729-1F12A8133C6A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1EEDD-8825-456A-8859-D24C0D866BA4}" type="sibTrans" cxnId="{FC3C350B-EFE8-4F13-8729-1F12A8133C6A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CF30A-57AC-4D9A-AF75-10DE49714EF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210979"/>
          </a:solidFill>
        </a:ln>
      </dgm:spPr>
      <dgm:t>
        <a:bodyPr/>
        <a:lstStyle/>
        <a:p>
          <a:r>
            <a:rPr lang="ru-RU" sz="1600" b="1" smtClean="0">
              <a:latin typeface="Arial" panose="020B0604020202020204" pitchFamily="34" charset="0"/>
              <a:cs typeface="Arial" panose="020B0604020202020204" pitchFamily="34" charset="0"/>
            </a:rPr>
            <a:t>Гериатрия</a:t>
          </a:r>
          <a:endParaRPr lang="ru-RU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6ACF1D-A4AF-46EA-B9C7-66B665A4CBBF}" type="parTrans" cxnId="{669942EE-D87A-4314-BED9-2CF61FA45036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AF1F7B-948F-489F-8728-581C0E9B9F44}" type="sibTrans" cxnId="{669942EE-D87A-4314-BED9-2CF61FA45036}">
      <dgm:prSet/>
      <dgm:spPr/>
      <dgm:t>
        <a:bodyPr/>
        <a:lstStyle/>
        <a:p>
          <a:endParaRPr lang="ru-RU" sz="1600" b="1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6F9C4F-2812-4308-BFE4-0D25387394AD}" type="pres">
      <dgm:prSet presAssocID="{50D96F3A-1A08-4451-BF6B-ABEF98E82DC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582665-0B54-4EB2-A7E4-6CD0E4AAB82B}" type="pres">
      <dgm:prSet presAssocID="{D4415284-407E-46C9-9156-08893009CD65}" presName="node" presStyleLbl="node1" presStyleIdx="0" presStyleCnt="16" custScaleX="107548" custLinFactNeighborX="-9463" custLinFactNeighborY="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58C4A-7622-4FA3-83C2-F04663A6EAAD}" type="pres">
      <dgm:prSet presAssocID="{71763C14-78E2-4FB8-85D7-8D439F196FCE}" presName="sibTrans" presStyleCnt="0"/>
      <dgm:spPr/>
    </dgm:pt>
    <dgm:pt modelId="{A72F9E4F-A5F2-4670-8FB0-F63DBA238014}" type="pres">
      <dgm:prSet presAssocID="{B8B2B20C-A9DF-4DB2-95C6-B765DBE30948}" presName="node" presStyleLbl="node1" presStyleIdx="1" presStyleCnt="16" custScaleX="164986" custLinFactNeighborX="-7153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94CF-C66E-44FB-BC42-30ECED6CDC7E}" type="pres">
      <dgm:prSet presAssocID="{A26EEA53-8F82-489E-A6A4-2F267169B3F1}" presName="sibTrans" presStyleCnt="0"/>
      <dgm:spPr/>
    </dgm:pt>
    <dgm:pt modelId="{2F77AAF5-4EC6-47BF-8F53-9FE279FAB4FD}" type="pres">
      <dgm:prSet presAssocID="{731E458A-2B2A-4B98-92B8-94FE74329796}" presName="node" presStyleLbl="node1" presStyleIdx="2" presStyleCnt="16" custScaleX="107538" custLinFactNeighborX="-5150" custLinFactNeighborY="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8E5DC-FE26-4E06-808F-FE21AE56884B}" type="pres">
      <dgm:prSet presAssocID="{2436FFDC-FF36-4E6E-A553-6F23B6FBAEA3}" presName="sibTrans" presStyleCnt="0"/>
      <dgm:spPr/>
    </dgm:pt>
    <dgm:pt modelId="{CAAF35C4-8979-4213-8DD4-701E6CE133E1}" type="pres">
      <dgm:prSet presAssocID="{69387C49-C8B2-47BD-9762-E39F74965B49}" presName="node" presStyleLbl="node1" presStyleIdx="3" presStyleCnt="16" custLinFactNeighborX="-351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DFD89-26D5-4FE5-B561-3B2E5B8F96BD}" type="pres">
      <dgm:prSet presAssocID="{8652FDC3-8E3E-4137-A1B9-F813BF6E1E40}" presName="sibTrans" presStyleCnt="0"/>
      <dgm:spPr/>
    </dgm:pt>
    <dgm:pt modelId="{8D80B6F1-E4A4-4875-A73F-D8F9D0BE6822}" type="pres">
      <dgm:prSet presAssocID="{DC2CB18F-4136-4BE5-8706-1F9E4156DBA7}" presName="node" presStyleLbl="node1" presStyleIdx="4" presStyleCnt="16" custScaleX="107548" custLinFactNeighborX="-9463" custLinFactNeighborY="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5EA8A-1CEE-46C6-B9C9-A36F8B3EB556}" type="pres">
      <dgm:prSet presAssocID="{41626486-FBB9-466C-AC6E-6B25ADA1F94C}" presName="sibTrans" presStyleCnt="0"/>
      <dgm:spPr/>
    </dgm:pt>
    <dgm:pt modelId="{199DC355-08D7-4C9C-896B-AC2B6F6D3CCE}" type="pres">
      <dgm:prSet presAssocID="{B6D76B2C-220F-49FD-B882-FA3701014780}" presName="node" presStyleLbl="node1" presStyleIdx="5" presStyleCnt="16" custScaleX="164986" custLinFactNeighborX="-7153" custLinFactNeighborY="-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0EE79-5C77-4229-B107-4AC4117AAE7B}" type="pres">
      <dgm:prSet presAssocID="{F073A5B6-AD16-4125-A779-09DB44A9EED5}" presName="sibTrans" presStyleCnt="0"/>
      <dgm:spPr/>
    </dgm:pt>
    <dgm:pt modelId="{27F594CF-5DC7-4769-8165-E407D7EC07F3}" type="pres">
      <dgm:prSet presAssocID="{23431A80-6096-4AFE-832D-EC3F333832CD}" presName="node" presStyleLbl="node1" presStyleIdx="6" presStyleCnt="16" custScaleX="107538" custLinFactNeighborX="-4264" custLinFactNeighborY="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842C5-F512-45DE-8BDB-1E1B7ABD7875}" type="pres">
      <dgm:prSet presAssocID="{B423AF7B-E4FE-44BC-9FED-BBC291FCE6EF}" presName="sibTrans" presStyleCnt="0"/>
      <dgm:spPr/>
    </dgm:pt>
    <dgm:pt modelId="{A4131B8E-A843-4E83-8275-5615ACDC4227}" type="pres">
      <dgm:prSet presAssocID="{37B8C894-24ED-4D87-BF23-82CCFA2A9B81}" presName="node" presStyleLbl="node1" presStyleIdx="7" presStyleCnt="16" custLinFactNeighborX="-351" custLinFactNeighborY="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28144-57B4-4456-85BA-0D6609F3C414}" type="pres">
      <dgm:prSet presAssocID="{03C8C2F6-F1DB-4ACD-8439-29D614699CBF}" presName="sibTrans" presStyleCnt="0"/>
      <dgm:spPr/>
    </dgm:pt>
    <dgm:pt modelId="{E2F5A927-8962-4A1E-B73D-033D9C124E9C}" type="pres">
      <dgm:prSet presAssocID="{D1F09A3B-0C24-4B66-9E30-4B5AB3837132}" presName="node" presStyleLbl="node1" presStyleIdx="8" presStyleCnt="16" custScaleX="107548" custLinFactNeighborX="-9463" custLinFactNeighborY="-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AD341-746F-498E-88F3-664D9E2BC869}" type="pres">
      <dgm:prSet presAssocID="{8C70B0AA-5E50-460B-8300-169F025A9D6D}" presName="sibTrans" presStyleCnt="0"/>
      <dgm:spPr/>
    </dgm:pt>
    <dgm:pt modelId="{33643970-7467-4DD0-8BE9-F167FB04F6E0}" type="pres">
      <dgm:prSet presAssocID="{8C277B9F-2922-4100-8D76-BF9FA12881AB}" presName="node" presStyleLbl="node1" presStyleIdx="9" presStyleCnt="16" custScaleX="164986" custLinFactNeighborX="-6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1C0FD-37DC-499C-89E7-0EB58E1AD979}" type="pres">
      <dgm:prSet presAssocID="{137FE97D-84A2-46BD-8906-4C098B794BC3}" presName="sibTrans" presStyleCnt="0"/>
      <dgm:spPr/>
    </dgm:pt>
    <dgm:pt modelId="{7703CC83-CDD5-4886-AA64-7C57FDA86C30}" type="pres">
      <dgm:prSet presAssocID="{6ED9FDA8-F54D-44B6-818E-4F51070EC746}" presName="node" presStyleLbl="node1" presStyleIdx="10" presStyleCnt="16" custScaleX="107538" custLinFactNeighborX="-3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4E6F6-1E13-4015-A14B-95163A7D1B3A}" type="pres">
      <dgm:prSet presAssocID="{178DE5CF-244E-4C71-93CB-29B66DDD86C1}" presName="sibTrans" presStyleCnt="0"/>
      <dgm:spPr/>
    </dgm:pt>
    <dgm:pt modelId="{CA16F1D9-175F-40CB-8AF9-3F9B64856CE2}" type="pres">
      <dgm:prSet presAssocID="{0F2AFC7C-4F70-4EFF-A3BF-327DA6C39C90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E695E-3207-4049-8BE7-19049DEF79AF}" type="pres">
      <dgm:prSet presAssocID="{1AA4C3BE-A1D1-4B63-B531-3F5B895E3BC1}" presName="sibTrans" presStyleCnt="0"/>
      <dgm:spPr/>
    </dgm:pt>
    <dgm:pt modelId="{65F265B0-9E13-47AE-9D61-695A0DDB00E3}" type="pres">
      <dgm:prSet presAssocID="{1105FF0D-2022-4BAE-B171-A73F33DF95EC}" presName="node" presStyleLbl="node1" presStyleIdx="12" presStyleCnt="16" custScaleX="107548" custLinFactNeighborX="-9463" custLinFactNeighborY="-2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ED022-2259-4D54-A5A8-C07D9AA2D60C}" type="pres">
      <dgm:prSet presAssocID="{380F6B3C-71EC-4B1D-A2AC-70965FE566EB}" presName="sibTrans" presStyleCnt="0"/>
      <dgm:spPr/>
    </dgm:pt>
    <dgm:pt modelId="{0B2BE4BA-738A-414C-9EE6-02CB070E105F}" type="pres">
      <dgm:prSet presAssocID="{3B8500A6-2995-42F1-8D1A-DB5C567B4FF3}" presName="node" presStyleLbl="node1" presStyleIdx="13" presStyleCnt="16" custScaleX="164986" custLinFactNeighborX="-6243" custLinFactNeighborY="-1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00EAE-E573-4F92-AC67-1C3D93E4BEFB}" type="pres">
      <dgm:prSet presAssocID="{3B6C110A-1C07-4024-9B75-7405DC6C161D}" presName="sibTrans" presStyleCnt="0"/>
      <dgm:spPr/>
    </dgm:pt>
    <dgm:pt modelId="{70DE547D-91FF-45D1-9EB4-D111FC232EA8}" type="pres">
      <dgm:prSet presAssocID="{4B4F2723-B8DD-487A-BEB2-B13B15F1442B}" presName="node" presStyleLbl="node1" presStyleIdx="14" presStyleCnt="16" custScaleX="107538" custLinFactNeighborX="-3913" custLinFactNeighborY="-1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AAF9D-0072-4A09-98C9-8C52D2782E10}" type="pres">
      <dgm:prSet presAssocID="{52C1EEDD-8825-456A-8859-D24C0D866BA4}" presName="sibTrans" presStyleCnt="0"/>
      <dgm:spPr/>
    </dgm:pt>
    <dgm:pt modelId="{91FF4939-B3FE-44FC-8233-C1D064C96269}" type="pres">
      <dgm:prSet presAssocID="{7B3CF30A-57AC-4D9A-AF75-10DE49714EF1}" presName="node" presStyleLbl="node1" presStyleIdx="15" presStyleCnt="16" custLinFactNeighborY="-1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BA75A0-ECA2-492E-B507-CFCB64673921}" type="presOf" srcId="{37B8C894-24ED-4D87-BF23-82CCFA2A9B81}" destId="{A4131B8E-A843-4E83-8275-5615ACDC4227}" srcOrd="0" destOrd="0" presId="urn:microsoft.com/office/officeart/2005/8/layout/default"/>
    <dgm:cxn modelId="{8E2C976C-53B5-45DB-97CB-D27A61910301}" type="presOf" srcId="{D1F09A3B-0C24-4B66-9E30-4B5AB3837132}" destId="{E2F5A927-8962-4A1E-B73D-033D9C124E9C}" srcOrd="0" destOrd="0" presId="urn:microsoft.com/office/officeart/2005/8/layout/default"/>
    <dgm:cxn modelId="{C82640F0-5293-4374-91B4-246CA3FB4F00}" type="presOf" srcId="{6ED9FDA8-F54D-44B6-818E-4F51070EC746}" destId="{7703CC83-CDD5-4886-AA64-7C57FDA86C30}" srcOrd="0" destOrd="0" presId="urn:microsoft.com/office/officeart/2005/8/layout/default"/>
    <dgm:cxn modelId="{2ED795F0-FE39-4031-8E1D-12363A813698}" srcId="{50D96F3A-1A08-4451-BF6B-ABEF98E82DCC}" destId="{0F2AFC7C-4F70-4EFF-A3BF-327DA6C39C90}" srcOrd="11" destOrd="0" parTransId="{34F2225C-5362-4380-BC6D-92176D024BF3}" sibTransId="{1AA4C3BE-A1D1-4B63-B531-3F5B895E3BC1}"/>
    <dgm:cxn modelId="{5076818F-ABDD-4772-8D8B-A7F58AD203B6}" type="presOf" srcId="{D4415284-407E-46C9-9156-08893009CD65}" destId="{33582665-0B54-4EB2-A7E4-6CD0E4AAB82B}" srcOrd="0" destOrd="0" presId="urn:microsoft.com/office/officeart/2005/8/layout/default"/>
    <dgm:cxn modelId="{5970FB52-4A9D-445C-81AF-1A6BEFF75444}" type="presOf" srcId="{DC2CB18F-4136-4BE5-8706-1F9E4156DBA7}" destId="{8D80B6F1-E4A4-4875-A73F-D8F9D0BE6822}" srcOrd="0" destOrd="0" presId="urn:microsoft.com/office/officeart/2005/8/layout/default"/>
    <dgm:cxn modelId="{B45EA3B0-45A4-4F4D-B4E0-AD21CB6A1724}" srcId="{50D96F3A-1A08-4451-BF6B-ABEF98E82DCC}" destId="{8C277B9F-2922-4100-8D76-BF9FA12881AB}" srcOrd="9" destOrd="0" parTransId="{9FF33544-487A-4B5B-A6A8-DA963B5C58BA}" sibTransId="{137FE97D-84A2-46BD-8906-4C098B794BC3}"/>
    <dgm:cxn modelId="{3768A315-E613-424A-9D11-827288669E95}" type="presOf" srcId="{1105FF0D-2022-4BAE-B171-A73F33DF95EC}" destId="{65F265B0-9E13-47AE-9D61-695A0DDB00E3}" srcOrd="0" destOrd="0" presId="urn:microsoft.com/office/officeart/2005/8/layout/default"/>
    <dgm:cxn modelId="{458E4E91-FB05-4649-93C0-11D068474431}" srcId="{50D96F3A-1A08-4451-BF6B-ABEF98E82DCC}" destId="{D1F09A3B-0C24-4B66-9E30-4B5AB3837132}" srcOrd="8" destOrd="0" parTransId="{5426D52E-F515-4151-AC76-7AAEFC04C8B8}" sibTransId="{8C70B0AA-5E50-460B-8300-169F025A9D6D}"/>
    <dgm:cxn modelId="{20857406-2FE8-47CE-933D-44761C8720A1}" type="presOf" srcId="{8C277B9F-2922-4100-8D76-BF9FA12881AB}" destId="{33643970-7467-4DD0-8BE9-F167FB04F6E0}" srcOrd="0" destOrd="0" presId="urn:microsoft.com/office/officeart/2005/8/layout/default"/>
    <dgm:cxn modelId="{5C462F0A-00A8-4656-97A3-C21C21DE2A66}" type="presOf" srcId="{0F2AFC7C-4F70-4EFF-A3BF-327DA6C39C90}" destId="{CA16F1D9-175F-40CB-8AF9-3F9B64856CE2}" srcOrd="0" destOrd="0" presId="urn:microsoft.com/office/officeart/2005/8/layout/default"/>
    <dgm:cxn modelId="{274384D5-9C50-42C5-A52D-89D63F58D300}" srcId="{50D96F3A-1A08-4451-BF6B-ABEF98E82DCC}" destId="{B8B2B20C-A9DF-4DB2-95C6-B765DBE30948}" srcOrd="1" destOrd="0" parTransId="{981E128B-070D-4CF9-8729-D8F46EF15CC9}" sibTransId="{A26EEA53-8F82-489E-A6A4-2F267169B3F1}"/>
    <dgm:cxn modelId="{669942EE-D87A-4314-BED9-2CF61FA45036}" srcId="{50D96F3A-1A08-4451-BF6B-ABEF98E82DCC}" destId="{7B3CF30A-57AC-4D9A-AF75-10DE49714EF1}" srcOrd="15" destOrd="0" parTransId="{B56ACF1D-A4AF-46EA-B9C7-66B665A4CBBF}" sibTransId="{14AF1F7B-948F-489F-8728-581C0E9B9F44}"/>
    <dgm:cxn modelId="{4347DFC6-B8FE-4CD1-BE67-DFC0920EA788}" type="presOf" srcId="{7B3CF30A-57AC-4D9A-AF75-10DE49714EF1}" destId="{91FF4939-B3FE-44FC-8233-C1D064C96269}" srcOrd="0" destOrd="0" presId="urn:microsoft.com/office/officeart/2005/8/layout/default"/>
    <dgm:cxn modelId="{93E3C23B-44C6-46AE-B3F1-5C8F46ED039F}" srcId="{50D96F3A-1A08-4451-BF6B-ABEF98E82DCC}" destId="{69387C49-C8B2-47BD-9762-E39F74965B49}" srcOrd="3" destOrd="0" parTransId="{33CBD467-13AE-4316-92C9-65716920494A}" sibTransId="{8652FDC3-8E3E-4137-A1B9-F813BF6E1E40}"/>
    <dgm:cxn modelId="{F032ED30-EFF6-4E03-AA11-FBB95147092B}" srcId="{50D96F3A-1A08-4451-BF6B-ABEF98E82DCC}" destId="{B6D76B2C-220F-49FD-B882-FA3701014780}" srcOrd="5" destOrd="0" parTransId="{A95C4487-E149-40D6-92EB-86FED18BB867}" sibTransId="{F073A5B6-AD16-4125-A779-09DB44A9EED5}"/>
    <dgm:cxn modelId="{981524AE-2BAF-468A-A7F0-0EC0DFC27258}" type="presOf" srcId="{50D96F3A-1A08-4451-BF6B-ABEF98E82DCC}" destId="{406F9C4F-2812-4308-BFE4-0D25387394AD}" srcOrd="0" destOrd="0" presId="urn:microsoft.com/office/officeart/2005/8/layout/default"/>
    <dgm:cxn modelId="{36635E1D-7C6F-488A-BD67-E10FBDE1ECAC}" srcId="{50D96F3A-1A08-4451-BF6B-ABEF98E82DCC}" destId="{1105FF0D-2022-4BAE-B171-A73F33DF95EC}" srcOrd="12" destOrd="0" parTransId="{B7098964-0D4D-4728-8097-5A52A7A2F01E}" sibTransId="{380F6B3C-71EC-4B1D-A2AC-70965FE566EB}"/>
    <dgm:cxn modelId="{5F0E1882-4A18-4950-8B9A-6F5BB86262BA}" type="presOf" srcId="{3B8500A6-2995-42F1-8D1A-DB5C567B4FF3}" destId="{0B2BE4BA-738A-414C-9EE6-02CB070E105F}" srcOrd="0" destOrd="0" presId="urn:microsoft.com/office/officeart/2005/8/layout/default"/>
    <dgm:cxn modelId="{2101E9D6-2465-41A7-B673-A42C838A89FD}" srcId="{50D96F3A-1A08-4451-BF6B-ABEF98E82DCC}" destId="{D4415284-407E-46C9-9156-08893009CD65}" srcOrd="0" destOrd="0" parTransId="{E7E26896-2CF1-4CD5-BE03-D55CABE40CD7}" sibTransId="{71763C14-78E2-4FB8-85D7-8D439F196FCE}"/>
    <dgm:cxn modelId="{F709409C-0727-438C-9C47-AB46DF35144E}" srcId="{50D96F3A-1A08-4451-BF6B-ABEF98E82DCC}" destId="{3B8500A6-2995-42F1-8D1A-DB5C567B4FF3}" srcOrd="13" destOrd="0" parTransId="{051E83D3-BD13-419C-BFC4-37B595866B92}" sibTransId="{3B6C110A-1C07-4024-9B75-7405DC6C161D}"/>
    <dgm:cxn modelId="{6EDF7F73-5343-4305-BA22-C67C973936D6}" type="presOf" srcId="{B6D76B2C-220F-49FD-B882-FA3701014780}" destId="{199DC355-08D7-4C9C-896B-AC2B6F6D3CCE}" srcOrd="0" destOrd="0" presId="urn:microsoft.com/office/officeart/2005/8/layout/default"/>
    <dgm:cxn modelId="{FC5425B0-EC59-4D1E-8248-6D9BC8E918BE}" type="presOf" srcId="{731E458A-2B2A-4B98-92B8-94FE74329796}" destId="{2F77AAF5-4EC6-47BF-8F53-9FE279FAB4FD}" srcOrd="0" destOrd="0" presId="urn:microsoft.com/office/officeart/2005/8/layout/default"/>
    <dgm:cxn modelId="{A82529A2-EA4B-424D-85A6-4392C2133DC2}" srcId="{50D96F3A-1A08-4451-BF6B-ABEF98E82DCC}" destId="{37B8C894-24ED-4D87-BF23-82CCFA2A9B81}" srcOrd="7" destOrd="0" parTransId="{85946FBE-ABE3-42E3-AEF4-736462D60822}" sibTransId="{03C8C2F6-F1DB-4ACD-8439-29D614699CBF}"/>
    <dgm:cxn modelId="{D4E13023-5253-4FD7-8DA8-505F37D319B6}" type="presOf" srcId="{B8B2B20C-A9DF-4DB2-95C6-B765DBE30948}" destId="{A72F9E4F-A5F2-4670-8FB0-F63DBA238014}" srcOrd="0" destOrd="0" presId="urn:microsoft.com/office/officeart/2005/8/layout/default"/>
    <dgm:cxn modelId="{FC3C350B-EFE8-4F13-8729-1F12A8133C6A}" srcId="{50D96F3A-1A08-4451-BF6B-ABEF98E82DCC}" destId="{4B4F2723-B8DD-487A-BEB2-B13B15F1442B}" srcOrd="14" destOrd="0" parTransId="{60E231AC-0ABF-44FB-A952-3BBF1A0E628B}" sibTransId="{52C1EEDD-8825-456A-8859-D24C0D866BA4}"/>
    <dgm:cxn modelId="{2346073B-D370-4E96-9A46-9EC8E3657377}" type="presOf" srcId="{69387C49-C8B2-47BD-9762-E39F74965B49}" destId="{CAAF35C4-8979-4213-8DD4-701E6CE133E1}" srcOrd="0" destOrd="0" presId="urn:microsoft.com/office/officeart/2005/8/layout/default"/>
    <dgm:cxn modelId="{70A5EBF4-4718-4C50-BECC-AAE7524DC703}" type="presOf" srcId="{23431A80-6096-4AFE-832D-EC3F333832CD}" destId="{27F594CF-5DC7-4769-8165-E407D7EC07F3}" srcOrd="0" destOrd="0" presId="urn:microsoft.com/office/officeart/2005/8/layout/default"/>
    <dgm:cxn modelId="{90C50207-354F-4526-88D5-877E5ADDE66C}" type="presOf" srcId="{4B4F2723-B8DD-487A-BEB2-B13B15F1442B}" destId="{70DE547D-91FF-45D1-9EB4-D111FC232EA8}" srcOrd="0" destOrd="0" presId="urn:microsoft.com/office/officeart/2005/8/layout/default"/>
    <dgm:cxn modelId="{D0831B7B-D602-4312-B4F1-C99CCFB88E18}" srcId="{50D96F3A-1A08-4451-BF6B-ABEF98E82DCC}" destId="{6ED9FDA8-F54D-44B6-818E-4F51070EC746}" srcOrd="10" destOrd="0" parTransId="{2AA62463-589D-438C-98AF-A6C4EC09DD77}" sibTransId="{178DE5CF-244E-4C71-93CB-29B66DDD86C1}"/>
    <dgm:cxn modelId="{81938446-CD20-4D11-9F6C-C75C1C7ED569}" srcId="{50D96F3A-1A08-4451-BF6B-ABEF98E82DCC}" destId="{23431A80-6096-4AFE-832D-EC3F333832CD}" srcOrd="6" destOrd="0" parTransId="{0091234E-2196-4D57-85EA-D10B0F92C29F}" sibTransId="{B423AF7B-E4FE-44BC-9FED-BBC291FCE6EF}"/>
    <dgm:cxn modelId="{8FE9F33A-8E4A-429C-A49A-9B09D4264F8F}" srcId="{50D96F3A-1A08-4451-BF6B-ABEF98E82DCC}" destId="{DC2CB18F-4136-4BE5-8706-1F9E4156DBA7}" srcOrd="4" destOrd="0" parTransId="{0C6EEF1C-B953-47C4-9C19-383318A7BD4E}" sibTransId="{41626486-FBB9-466C-AC6E-6B25ADA1F94C}"/>
    <dgm:cxn modelId="{F3A606D9-2098-4EB2-91AA-5FF16B706AD0}" srcId="{50D96F3A-1A08-4451-BF6B-ABEF98E82DCC}" destId="{731E458A-2B2A-4B98-92B8-94FE74329796}" srcOrd="2" destOrd="0" parTransId="{C8BADD7D-9C9C-4A96-8D4F-39EFA4CFA320}" sibTransId="{2436FFDC-FF36-4E6E-A553-6F23B6FBAEA3}"/>
    <dgm:cxn modelId="{3420B462-BAD5-4CCE-9975-0FBEA50D340D}" type="presParOf" srcId="{406F9C4F-2812-4308-BFE4-0D25387394AD}" destId="{33582665-0B54-4EB2-A7E4-6CD0E4AAB82B}" srcOrd="0" destOrd="0" presId="urn:microsoft.com/office/officeart/2005/8/layout/default"/>
    <dgm:cxn modelId="{27F193A4-6F2B-4003-A8F3-2734E284B9D2}" type="presParOf" srcId="{406F9C4F-2812-4308-BFE4-0D25387394AD}" destId="{32B58C4A-7622-4FA3-83C2-F04663A6EAAD}" srcOrd="1" destOrd="0" presId="urn:microsoft.com/office/officeart/2005/8/layout/default"/>
    <dgm:cxn modelId="{2BAB5843-8398-4851-9850-45C4F1728A55}" type="presParOf" srcId="{406F9C4F-2812-4308-BFE4-0D25387394AD}" destId="{A72F9E4F-A5F2-4670-8FB0-F63DBA238014}" srcOrd="2" destOrd="0" presId="urn:microsoft.com/office/officeart/2005/8/layout/default"/>
    <dgm:cxn modelId="{9F775E18-6F1F-4F80-A0FD-9FF25ABEBB0D}" type="presParOf" srcId="{406F9C4F-2812-4308-BFE4-0D25387394AD}" destId="{314C94CF-C66E-44FB-BC42-30ECED6CDC7E}" srcOrd="3" destOrd="0" presId="urn:microsoft.com/office/officeart/2005/8/layout/default"/>
    <dgm:cxn modelId="{53154B71-A71A-4163-A7C5-AED11306D78C}" type="presParOf" srcId="{406F9C4F-2812-4308-BFE4-0D25387394AD}" destId="{2F77AAF5-4EC6-47BF-8F53-9FE279FAB4FD}" srcOrd="4" destOrd="0" presId="urn:microsoft.com/office/officeart/2005/8/layout/default"/>
    <dgm:cxn modelId="{0B097C88-2410-4472-8383-C6DFEAAC901E}" type="presParOf" srcId="{406F9C4F-2812-4308-BFE4-0D25387394AD}" destId="{AF58E5DC-FE26-4E06-808F-FE21AE56884B}" srcOrd="5" destOrd="0" presId="urn:microsoft.com/office/officeart/2005/8/layout/default"/>
    <dgm:cxn modelId="{0FD386A7-6F5E-4EB6-BCF8-C5E161AE439D}" type="presParOf" srcId="{406F9C4F-2812-4308-BFE4-0D25387394AD}" destId="{CAAF35C4-8979-4213-8DD4-701E6CE133E1}" srcOrd="6" destOrd="0" presId="urn:microsoft.com/office/officeart/2005/8/layout/default"/>
    <dgm:cxn modelId="{74A4415B-2634-4CDC-85E9-96199974B5E6}" type="presParOf" srcId="{406F9C4F-2812-4308-BFE4-0D25387394AD}" destId="{D34DFD89-26D5-4FE5-B561-3B2E5B8F96BD}" srcOrd="7" destOrd="0" presId="urn:microsoft.com/office/officeart/2005/8/layout/default"/>
    <dgm:cxn modelId="{520CF0FA-F44B-45C8-A29F-8C0544944EE4}" type="presParOf" srcId="{406F9C4F-2812-4308-BFE4-0D25387394AD}" destId="{8D80B6F1-E4A4-4875-A73F-D8F9D0BE6822}" srcOrd="8" destOrd="0" presId="urn:microsoft.com/office/officeart/2005/8/layout/default"/>
    <dgm:cxn modelId="{1F94BC8E-E815-45B7-A542-6A8BC6980153}" type="presParOf" srcId="{406F9C4F-2812-4308-BFE4-0D25387394AD}" destId="{82F5EA8A-1CEE-46C6-B9C9-A36F8B3EB556}" srcOrd="9" destOrd="0" presId="urn:microsoft.com/office/officeart/2005/8/layout/default"/>
    <dgm:cxn modelId="{C7B91473-88E4-40AC-A501-C3529117B202}" type="presParOf" srcId="{406F9C4F-2812-4308-BFE4-0D25387394AD}" destId="{199DC355-08D7-4C9C-896B-AC2B6F6D3CCE}" srcOrd="10" destOrd="0" presId="urn:microsoft.com/office/officeart/2005/8/layout/default"/>
    <dgm:cxn modelId="{6262C42D-46A4-4486-ADB6-C60B1994330B}" type="presParOf" srcId="{406F9C4F-2812-4308-BFE4-0D25387394AD}" destId="{1830EE79-5C77-4229-B107-4AC4117AAE7B}" srcOrd="11" destOrd="0" presId="urn:microsoft.com/office/officeart/2005/8/layout/default"/>
    <dgm:cxn modelId="{5B09C681-9032-489B-9F5A-D020F0CE2C42}" type="presParOf" srcId="{406F9C4F-2812-4308-BFE4-0D25387394AD}" destId="{27F594CF-5DC7-4769-8165-E407D7EC07F3}" srcOrd="12" destOrd="0" presId="urn:microsoft.com/office/officeart/2005/8/layout/default"/>
    <dgm:cxn modelId="{980F0C62-9A8E-4A0F-B306-31F466FB8496}" type="presParOf" srcId="{406F9C4F-2812-4308-BFE4-0D25387394AD}" destId="{D86842C5-F512-45DE-8BDB-1E1B7ABD7875}" srcOrd="13" destOrd="0" presId="urn:microsoft.com/office/officeart/2005/8/layout/default"/>
    <dgm:cxn modelId="{EB80A892-1D55-4277-A545-EA1B40787BED}" type="presParOf" srcId="{406F9C4F-2812-4308-BFE4-0D25387394AD}" destId="{A4131B8E-A843-4E83-8275-5615ACDC4227}" srcOrd="14" destOrd="0" presId="urn:microsoft.com/office/officeart/2005/8/layout/default"/>
    <dgm:cxn modelId="{6B8F66C3-839D-4FC5-872C-9055018BE01F}" type="presParOf" srcId="{406F9C4F-2812-4308-BFE4-0D25387394AD}" destId="{45B28144-57B4-4456-85BA-0D6609F3C414}" srcOrd="15" destOrd="0" presId="urn:microsoft.com/office/officeart/2005/8/layout/default"/>
    <dgm:cxn modelId="{F631DE25-859C-4530-A8F5-0D854A722E94}" type="presParOf" srcId="{406F9C4F-2812-4308-BFE4-0D25387394AD}" destId="{E2F5A927-8962-4A1E-B73D-033D9C124E9C}" srcOrd="16" destOrd="0" presId="urn:microsoft.com/office/officeart/2005/8/layout/default"/>
    <dgm:cxn modelId="{F3C1335A-9F13-42A2-9F5A-C17B6C1FC13A}" type="presParOf" srcId="{406F9C4F-2812-4308-BFE4-0D25387394AD}" destId="{86EAD341-746F-498E-88F3-664D9E2BC869}" srcOrd="17" destOrd="0" presId="urn:microsoft.com/office/officeart/2005/8/layout/default"/>
    <dgm:cxn modelId="{EFBDE689-5AB9-4247-868B-1CE3A8A1AA27}" type="presParOf" srcId="{406F9C4F-2812-4308-BFE4-0D25387394AD}" destId="{33643970-7467-4DD0-8BE9-F167FB04F6E0}" srcOrd="18" destOrd="0" presId="urn:microsoft.com/office/officeart/2005/8/layout/default"/>
    <dgm:cxn modelId="{E6CCE2FE-A81E-49C4-B43E-2D2D6B97FDE6}" type="presParOf" srcId="{406F9C4F-2812-4308-BFE4-0D25387394AD}" destId="{4D21C0FD-37DC-499C-89E7-0EB58E1AD979}" srcOrd="19" destOrd="0" presId="urn:microsoft.com/office/officeart/2005/8/layout/default"/>
    <dgm:cxn modelId="{B281A71F-4BC4-4CF4-8A78-0681C8CCD229}" type="presParOf" srcId="{406F9C4F-2812-4308-BFE4-0D25387394AD}" destId="{7703CC83-CDD5-4886-AA64-7C57FDA86C30}" srcOrd="20" destOrd="0" presId="urn:microsoft.com/office/officeart/2005/8/layout/default"/>
    <dgm:cxn modelId="{1C138BB9-A6A9-404C-A77C-D6D82B7B5774}" type="presParOf" srcId="{406F9C4F-2812-4308-BFE4-0D25387394AD}" destId="{FB54E6F6-1E13-4015-A14B-95163A7D1B3A}" srcOrd="21" destOrd="0" presId="urn:microsoft.com/office/officeart/2005/8/layout/default"/>
    <dgm:cxn modelId="{E2B5A2C6-C48C-4916-BA6F-67AA27B74C92}" type="presParOf" srcId="{406F9C4F-2812-4308-BFE4-0D25387394AD}" destId="{CA16F1D9-175F-40CB-8AF9-3F9B64856CE2}" srcOrd="22" destOrd="0" presId="urn:microsoft.com/office/officeart/2005/8/layout/default"/>
    <dgm:cxn modelId="{CC7BFBA0-B417-409B-8FA8-D107821103EC}" type="presParOf" srcId="{406F9C4F-2812-4308-BFE4-0D25387394AD}" destId="{8C5E695E-3207-4049-8BE7-19049DEF79AF}" srcOrd="23" destOrd="0" presId="urn:microsoft.com/office/officeart/2005/8/layout/default"/>
    <dgm:cxn modelId="{55D340E9-A86E-4ECE-B70C-FF80C6449AC8}" type="presParOf" srcId="{406F9C4F-2812-4308-BFE4-0D25387394AD}" destId="{65F265B0-9E13-47AE-9D61-695A0DDB00E3}" srcOrd="24" destOrd="0" presId="urn:microsoft.com/office/officeart/2005/8/layout/default"/>
    <dgm:cxn modelId="{E445AC09-156D-4D0E-90C4-291D1BF3B887}" type="presParOf" srcId="{406F9C4F-2812-4308-BFE4-0D25387394AD}" destId="{F04ED022-2259-4D54-A5A8-C07D9AA2D60C}" srcOrd="25" destOrd="0" presId="urn:microsoft.com/office/officeart/2005/8/layout/default"/>
    <dgm:cxn modelId="{97AE28A1-E9C6-4F39-9B5A-00808D00C948}" type="presParOf" srcId="{406F9C4F-2812-4308-BFE4-0D25387394AD}" destId="{0B2BE4BA-738A-414C-9EE6-02CB070E105F}" srcOrd="26" destOrd="0" presId="urn:microsoft.com/office/officeart/2005/8/layout/default"/>
    <dgm:cxn modelId="{B7F0DB82-0008-42E4-B569-71D4FE663765}" type="presParOf" srcId="{406F9C4F-2812-4308-BFE4-0D25387394AD}" destId="{F4B00EAE-E573-4F92-AC67-1C3D93E4BEFB}" srcOrd="27" destOrd="0" presId="urn:microsoft.com/office/officeart/2005/8/layout/default"/>
    <dgm:cxn modelId="{F90A7CF6-00F3-41FD-8AF1-20DD0F0F5415}" type="presParOf" srcId="{406F9C4F-2812-4308-BFE4-0D25387394AD}" destId="{70DE547D-91FF-45D1-9EB4-D111FC232EA8}" srcOrd="28" destOrd="0" presId="urn:microsoft.com/office/officeart/2005/8/layout/default"/>
    <dgm:cxn modelId="{DB503C9B-23F2-4CB1-8137-A7006FFCAB61}" type="presParOf" srcId="{406F9C4F-2812-4308-BFE4-0D25387394AD}" destId="{E72AAF9D-0072-4A09-98C9-8C52D2782E10}" srcOrd="29" destOrd="0" presId="urn:microsoft.com/office/officeart/2005/8/layout/default"/>
    <dgm:cxn modelId="{F7375A88-D026-413C-8E61-FFB64223EF94}" type="presParOf" srcId="{406F9C4F-2812-4308-BFE4-0D25387394AD}" destId="{91FF4939-B3FE-44FC-8233-C1D064C96269}" srcOrd="30" destOrd="0" presId="urn:microsoft.com/office/officeart/2005/8/layout/default"/>
  </dgm:cxnLst>
  <dgm:bg>
    <a:solidFill>
      <a:schemeClr val="bg1"/>
    </a:solidFill>
  </dgm:bg>
  <dgm:whole>
    <a:ln>
      <a:solidFill>
        <a:srgbClr val="210979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65CC38-78A4-43D0-AEA5-57E93BD14C03}" type="doc">
      <dgm:prSet loTypeId="urn:microsoft.com/office/officeart/2005/8/layout/hProcess7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4C41028-ABDF-4A7F-B6F5-C4495A682FD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Международный</a:t>
          </a:r>
          <a:r>
            <a:rPr lang="ru-RU" sz="18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опыт</a:t>
          </a:r>
          <a:r>
            <a:rPr lang="ru-RU" sz="18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подготовки</a:t>
          </a:r>
          <a:r>
            <a:rPr lang="ru-RU" sz="18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специалистов</a:t>
          </a:r>
          <a:endParaRPr lang="ru-RU" sz="18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219D-5D45-48C0-9D3F-D455C7B3BCC7}" type="parTrans" cxnId="{91F7AE25-09D8-4A5D-88D7-6197A3C9C68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2262CE-5854-4296-8B93-2E19BB6578A3}" type="sibTrans" cxnId="{91F7AE25-09D8-4A5D-88D7-6197A3C9C68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498A2A-A761-4FDF-9362-6D3F01D9D3FC}">
      <dgm:prSet phldrT="[Текст]" custT="1"/>
      <dgm:spPr/>
      <dgm:t>
        <a:bodyPr/>
        <a:lstStyle/>
        <a:p>
          <a:r>
            <a:rPr lang="ru-RU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Изучены международные стандарты подготовки специалистов в резидентуре </a:t>
          </a:r>
        </a:p>
        <a:p>
          <a:endParaRPr lang="ru-RU" sz="1800" b="0" i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Разработаны траектории </a:t>
          </a:r>
          <a:r>
            <a:rPr lang="ru-RU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обучения в </a:t>
          </a:r>
          <a:r>
            <a:rPr lang="ru-RU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резидентуре -базовая и специализированная, на основе </a:t>
          </a:r>
          <a:r>
            <a:rPr lang="ru-RU" sz="1800" b="0" i="0" dirty="0" smtClean="0"/>
            <a:t>рекомендаций Европейского союза медицинских специалистов (</a:t>
          </a:r>
          <a:r>
            <a:rPr lang="en-GB" sz="1800" b="0" i="0" dirty="0" smtClean="0"/>
            <a:t>UEMS</a:t>
          </a:r>
          <a:r>
            <a:rPr lang="ru-RU" sz="1800" b="0" i="0" dirty="0" smtClean="0"/>
            <a:t>) </a:t>
          </a:r>
          <a:r>
            <a:rPr lang="ru-RU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800" b="0" i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ru-RU" sz="1800" b="0" i="0" u="none" strike="noStrike" cap="none" dirty="0" smtClean="0">
            <a:latin typeface="Arial" panose="020B0604020202020204" pitchFamily="34" charset="0"/>
            <a:ea typeface="Arial"/>
            <a:cs typeface="Arial" panose="020B0604020202020204" pitchFamily="34" charset="0"/>
            <a:sym typeface="Arial"/>
          </a:endParaRPr>
        </a:p>
        <a:p>
          <a:endParaRPr lang="ru-RU" sz="1800" b="0" i="0" u="none" strike="noStrike" cap="none" dirty="0" smtClean="0">
            <a:latin typeface="Arial" panose="020B0604020202020204" pitchFamily="34" charset="0"/>
            <a:ea typeface="Arial"/>
            <a:cs typeface="Arial" panose="020B0604020202020204" pitchFamily="34" charset="0"/>
            <a:sym typeface="Arial"/>
          </a:endParaRPr>
        </a:p>
        <a:p>
          <a:endParaRPr lang="ru-RU" sz="1800" b="0" i="0" u="none" strike="noStrike" cap="none" dirty="0" smtClean="0">
            <a:latin typeface="Arial" panose="020B0604020202020204" pitchFamily="34" charset="0"/>
            <a:ea typeface="Arial"/>
            <a:cs typeface="Arial" panose="020B0604020202020204" pitchFamily="34" charset="0"/>
            <a:sym typeface="Arial"/>
          </a:endParaRPr>
        </a:p>
        <a:p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78F892-35C6-45B8-BA77-E8D752E8D0D7}" type="parTrans" cxnId="{DE6576EC-4C53-4FF9-88F4-B632B8D5A16E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376D9C-0D52-4BB8-A771-DD4CBA62D817}" type="sibTrans" cxnId="{DE6576EC-4C53-4FF9-88F4-B632B8D5A16E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AC7C46-0CD2-4756-BC57-B7E02028E652}">
      <dgm:prSet phldrT="[Текст]" custT="1"/>
      <dgm:spPr/>
      <dgm:t>
        <a:bodyPr/>
        <a:lstStyle/>
        <a:p>
          <a:endParaRPr lang="ru-RU" sz="1800" b="1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Типовые </a:t>
          </a:r>
          <a:r>
            <a:rPr lang="ru-RU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учебные планы </a:t>
          </a:r>
          <a:endParaRPr lang="ru-RU" sz="18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FEEFD9-3EF4-4950-AD96-CF599C8C1878}" type="parTrans" cxnId="{314EC37C-B75C-44C9-B3A3-5CF088AC51E3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57F08F-8A27-4C7A-B1C5-5481B766E3F1}" type="sibTrans" cxnId="{314EC37C-B75C-44C9-B3A3-5CF088AC51E3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962C65-5302-4375-A371-75B716577269}">
      <dgm:prSet phldrT="[Текст]" custT="1"/>
      <dgm:spPr/>
      <dgm:t>
        <a:bodyPr/>
        <a:lstStyle/>
        <a:p>
          <a:r>
            <a:rPr lang="ru-RU" sz="1800" dirty="0" smtClean="0"/>
            <a:t>Разработаны проекты  </a:t>
          </a:r>
          <a:r>
            <a:rPr lang="ru-RU" sz="1800" dirty="0" smtClean="0"/>
            <a:t>Типовых учебных </a:t>
          </a:r>
          <a:r>
            <a:rPr lang="ru-RU" sz="1800" dirty="0" smtClean="0"/>
            <a:t>планов</a:t>
          </a:r>
          <a:endParaRPr lang="ru-RU" sz="1800" dirty="0" smtClean="0"/>
        </a:p>
      </dgm:t>
    </dgm:pt>
    <dgm:pt modelId="{679B80CA-5713-48AB-BBCB-D6F0049BE97B}" type="parTrans" cxnId="{A3094102-0BB3-4094-BA48-675B1C3760B4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0F8FBF-B9D2-4157-A687-4A18260245EA}" type="sibTrans" cxnId="{A3094102-0BB3-4094-BA48-675B1C3760B4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B9033D-B4A0-4030-926A-D7CF0778D909}">
      <dgm:prSet phldrT="[Текст]" custT="1"/>
      <dgm:spPr/>
      <dgm:t>
        <a:bodyPr/>
        <a:lstStyle/>
        <a:p>
          <a:endParaRPr lang="ru-RU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Получены рецензии  от медицинских вузов</a:t>
          </a:r>
        </a:p>
        <a:p>
          <a:endParaRPr lang="ru-RU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Пересмотрены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ТУПлы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с учетом рецензий  </a:t>
          </a:r>
        </a:p>
        <a:p>
          <a:endParaRPr lang="ru-RU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Отправлены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ТУПлы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на согласование вузам </a:t>
          </a:r>
        </a:p>
      </dgm:t>
    </dgm:pt>
    <dgm:pt modelId="{D4ADDF92-2489-4E5A-9BE9-3A2F7AB66E86}" type="parTrans" cxnId="{E6801641-96CF-42BE-B506-124EA75C23AC}">
      <dgm:prSet/>
      <dgm:spPr/>
      <dgm:t>
        <a:bodyPr/>
        <a:lstStyle/>
        <a:p>
          <a:endParaRPr lang="ru-RU"/>
        </a:p>
      </dgm:t>
    </dgm:pt>
    <dgm:pt modelId="{6388270D-8A06-4F56-A089-0CBE4C91AA10}" type="sibTrans" cxnId="{E6801641-96CF-42BE-B506-124EA75C23AC}">
      <dgm:prSet/>
      <dgm:spPr/>
      <dgm:t>
        <a:bodyPr/>
        <a:lstStyle/>
        <a:p>
          <a:endParaRPr lang="ru-RU"/>
        </a:p>
      </dgm:t>
    </dgm:pt>
    <dgm:pt modelId="{8C2DFC55-8B84-4739-B7F4-A8AFEDDBA2B5}" type="pres">
      <dgm:prSet presAssocID="{0265CC38-78A4-43D0-AEA5-57E93BD14C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5AE691-8113-4ACB-A84B-BC5669A9A325}" type="pres">
      <dgm:prSet presAssocID="{84C41028-ABDF-4A7F-B6F5-C4495A682FD6}" presName="compositeNode" presStyleCnt="0">
        <dgm:presLayoutVars>
          <dgm:bulletEnabled val="1"/>
        </dgm:presLayoutVars>
      </dgm:prSet>
      <dgm:spPr/>
    </dgm:pt>
    <dgm:pt modelId="{0DF67CBF-8E3F-4091-B69A-2A38DAAE738A}" type="pres">
      <dgm:prSet presAssocID="{84C41028-ABDF-4A7F-B6F5-C4495A682FD6}" presName="bgRect" presStyleLbl="node1" presStyleIdx="0" presStyleCnt="2"/>
      <dgm:spPr/>
      <dgm:t>
        <a:bodyPr/>
        <a:lstStyle/>
        <a:p>
          <a:endParaRPr lang="ru-RU"/>
        </a:p>
      </dgm:t>
    </dgm:pt>
    <dgm:pt modelId="{189E0A5B-307E-4E76-BF02-55C070202768}" type="pres">
      <dgm:prSet presAssocID="{84C41028-ABDF-4A7F-B6F5-C4495A682FD6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E8963-6554-43AA-972B-F52AB409DEF6}" type="pres">
      <dgm:prSet presAssocID="{84C41028-ABDF-4A7F-B6F5-C4495A682FD6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0D20B-0CA5-4F36-B01A-00FE04309D7F}" type="pres">
      <dgm:prSet presAssocID="{022262CE-5854-4296-8B93-2E19BB6578A3}" presName="hSp" presStyleCnt="0"/>
      <dgm:spPr/>
    </dgm:pt>
    <dgm:pt modelId="{89D08830-EFE3-4CB9-9660-64AF495DAC09}" type="pres">
      <dgm:prSet presAssocID="{022262CE-5854-4296-8B93-2E19BB6578A3}" presName="vProcSp" presStyleCnt="0"/>
      <dgm:spPr/>
    </dgm:pt>
    <dgm:pt modelId="{9E741868-8552-4A30-9F11-94DACA615725}" type="pres">
      <dgm:prSet presAssocID="{022262CE-5854-4296-8B93-2E19BB6578A3}" presName="vSp1" presStyleCnt="0"/>
      <dgm:spPr/>
    </dgm:pt>
    <dgm:pt modelId="{60FC5847-40A0-4B30-B928-4F0B4AD6A35A}" type="pres">
      <dgm:prSet presAssocID="{022262CE-5854-4296-8B93-2E19BB6578A3}" presName="simulatedConn" presStyleLbl="solidFgAcc1" presStyleIdx="0" presStyleCnt="1"/>
      <dgm:spPr/>
    </dgm:pt>
    <dgm:pt modelId="{10095C54-0D81-4ED6-B7E4-B33EC89C5FE4}" type="pres">
      <dgm:prSet presAssocID="{022262CE-5854-4296-8B93-2E19BB6578A3}" presName="vSp2" presStyleCnt="0"/>
      <dgm:spPr/>
    </dgm:pt>
    <dgm:pt modelId="{86CE2ACE-8524-4F86-BF10-731000A635D5}" type="pres">
      <dgm:prSet presAssocID="{022262CE-5854-4296-8B93-2E19BB6578A3}" presName="sibTrans" presStyleCnt="0"/>
      <dgm:spPr/>
    </dgm:pt>
    <dgm:pt modelId="{9CE9D8FD-D8D2-447C-B8C2-6B3EE5E58543}" type="pres">
      <dgm:prSet presAssocID="{B1AC7C46-0CD2-4756-BC57-B7E02028E652}" presName="compositeNode" presStyleCnt="0">
        <dgm:presLayoutVars>
          <dgm:bulletEnabled val="1"/>
        </dgm:presLayoutVars>
      </dgm:prSet>
      <dgm:spPr/>
    </dgm:pt>
    <dgm:pt modelId="{EE4F222A-3464-4875-964A-8159D8D95615}" type="pres">
      <dgm:prSet presAssocID="{B1AC7C46-0CD2-4756-BC57-B7E02028E652}" presName="bgRect" presStyleLbl="node1" presStyleIdx="1" presStyleCnt="2" custLinFactNeighborX="-1830" custLinFactNeighborY="-327"/>
      <dgm:spPr/>
      <dgm:t>
        <a:bodyPr/>
        <a:lstStyle/>
        <a:p>
          <a:endParaRPr lang="ru-RU"/>
        </a:p>
      </dgm:t>
    </dgm:pt>
    <dgm:pt modelId="{F3AFE3E1-BD4F-4C9C-B148-20454C74B8E0}" type="pres">
      <dgm:prSet presAssocID="{B1AC7C46-0CD2-4756-BC57-B7E02028E65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74BC5-EF03-4043-B7BA-14AAED0AF3C3}" type="pres">
      <dgm:prSet presAssocID="{B1AC7C46-0CD2-4756-BC57-B7E02028E65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6576EC-4C53-4FF9-88F4-B632B8D5A16E}" srcId="{84C41028-ABDF-4A7F-B6F5-C4495A682FD6}" destId="{D6498A2A-A761-4FDF-9362-6D3F01D9D3FC}" srcOrd="0" destOrd="0" parTransId="{6D78F892-35C6-45B8-BA77-E8D752E8D0D7}" sibTransId="{E4376D9C-0D52-4BB8-A771-DD4CBA62D817}"/>
    <dgm:cxn modelId="{DCA2947C-689C-481F-9611-806EDFC91E76}" type="presOf" srcId="{84C41028-ABDF-4A7F-B6F5-C4495A682FD6}" destId="{189E0A5B-307E-4E76-BF02-55C070202768}" srcOrd="1" destOrd="0" presId="urn:microsoft.com/office/officeart/2005/8/layout/hProcess7"/>
    <dgm:cxn modelId="{1CF2E4C4-4500-41FA-B7F3-04665EB8FBDD}" type="presOf" srcId="{D6498A2A-A761-4FDF-9362-6D3F01D9D3FC}" destId="{9D8E8963-6554-43AA-972B-F52AB409DEF6}" srcOrd="0" destOrd="0" presId="urn:microsoft.com/office/officeart/2005/8/layout/hProcess7"/>
    <dgm:cxn modelId="{3802100B-C492-40DD-8291-9430750DD8CB}" type="presOf" srcId="{9BB9033D-B4A0-4030-926A-D7CF0778D909}" destId="{10474BC5-EF03-4043-B7BA-14AAED0AF3C3}" srcOrd="0" destOrd="1" presId="urn:microsoft.com/office/officeart/2005/8/layout/hProcess7"/>
    <dgm:cxn modelId="{94437706-70C1-4581-9046-CF55E4DC2675}" type="presOf" srcId="{84C41028-ABDF-4A7F-B6F5-C4495A682FD6}" destId="{0DF67CBF-8E3F-4091-B69A-2A38DAAE738A}" srcOrd="0" destOrd="0" presId="urn:microsoft.com/office/officeart/2005/8/layout/hProcess7"/>
    <dgm:cxn modelId="{F8320936-6659-43B1-AE94-42A06A65B257}" type="presOf" srcId="{B1AC7C46-0CD2-4756-BC57-B7E02028E652}" destId="{EE4F222A-3464-4875-964A-8159D8D95615}" srcOrd="0" destOrd="0" presId="urn:microsoft.com/office/officeart/2005/8/layout/hProcess7"/>
    <dgm:cxn modelId="{F0FF29B8-9C81-4BAE-AACF-5A12EFDB52EC}" type="presOf" srcId="{B1AC7C46-0CD2-4756-BC57-B7E02028E652}" destId="{F3AFE3E1-BD4F-4C9C-B148-20454C74B8E0}" srcOrd="1" destOrd="0" presId="urn:microsoft.com/office/officeart/2005/8/layout/hProcess7"/>
    <dgm:cxn modelId="{A3094102-0BB3-4094-BA48-675B1C3760B4}" srcId="{B1AC7C46-0CD2-4756-BC57-B7E02028E652}" destId="{66962C65-5302-4375-A371-75B716577269}" srcOrd="0" destOrd="0" parTransId="{679B80CA-5713-48AB-BBCB-D6F0049BE97B}" sibTransId="{FF0F8FBF-B9D2-4157-A687-4A18260245EA}"/>
    <dgm:cxn modelId="{E6801641-96CF-42BE-B506-124EA75C23AC}" srcId="{B1AC7C46-0CD2-4756-BC57-B7E02028E652}" destId="{9BB9033D-B4A0-4030-926A-D7CF0778D909}" srcOrd="1" destOrd="0" parTransId="{D4ADDF92-2489-4E5A-9BE9-3A2F7AB66E86}" sibTransId="{6388270D-8A06-4F56-A089-0CBE4C91AA10}"/>
    <dgm:cxn modelId="{EED82E02-5D47-4434-B07B-8490FFC424DF}" type="presOf" srcId="{0265CC38-78A4-43D0-AEA5-57E93BD14C03}" destId="{8C2DFC55-8B84-4739-B7F4-A8AFEDDBA2B5}" srcOrd="0" destOrd="0" presId="urn:microsoft.com/office/officeart/2005/8/layout/hProcess7"/>
    <dgm:cxn modelId="{91F7AE25-09D8-4A5D-88D7-6197A3C9C687}" srcId="{0265CC38-78A4-43D0-AEA5-57E93BD14C03}" destId="{84C41028-ABDF-4A7F-B6F5-C4495A682FD6}" srcOrd="0" destOrd="0" parTransId="{BFBE219D-5D45-48C0-9D3F-D455C7B3BCC7}" sibTransId="{022262CE-5854-4296-8B93-2E19BB6578A3}"/>
    <dgm:cxn modelId="{314EC37C-B75C-44C9-B3A3-5CF088AC51E3}" srcId="{0265CC38-78A4-43D0-AEA5-57E93BD14C03}" destId="{B1AC7C46-0CD2-4756-BC57-B7E02028E652}" srcOrd="1" destOrd="0" parTransId="{5AFEEFD9-3EF4-4950-AD96-CF599C8C1878}" sibTransId="{DA57F08F-8A27-4C7A-B1C5-5481B766E3F1}"/>
    <dgm:cxn modelId="{24B6E261-9EB5-4AE1-A5B9-7263A1B7A596}" type="presOf" srcId="{66962C65-5302-4375-A371-75B716577269}" destId="{10474BC5-EF03-4043-B7BA-14AAED0AF3C3}" srcOrd="0" destOrd="0" presId="urn:microsoft.com/office/officeart/2005/8/layout/hProcess7"/>
    <dgm:cxn modelId="{4785F140-9E76-4822-AEBB-74A8C9A1C3BD}" type="presParOf" srcId="{8C2DFC55-8B84-4739-B7F4-A8AFEDDBA2B5}" destId="{0D5AE691-8113-4ACB-A84B-BC5669A9A325}" srcOrd="0" destOrd="0" presId="urn:microsoft.com/office/officeart/2005/8/layout/hProcess7"/>
    <dgm:cxn modelId="{F87A9322-F2D1-4513-A97E-CD290DECB430}" type="presParOf" srcId="{0D5AE691-8113-4ACB-A84B-BC5669A9A325}" destId="{0DF67CBF-8E3F-4091-B69A-2A38DAAE738A}" srcOrd="0" destOrd="0" presId="urn:microsoft.com/office/officeart/2005/8/layout/hProcess7"/>
    <dgm:cxn modelId="{D04C9985-9CC7-4CCF-9DB9-B2E6358620C5}" type="presParOf" srcId="{0D5AE691-8113-4ACB-A84B-BC5669A9A325}" destId="{189E0A5B-307E-4E76-BF02-55C070202768}" srcOrd="1" destOrd="0" presId="urn:microsoft.com/office/officeart/2005/8/layout/hProcess7"/>
    <dgm:cxn modelId="{C0049509-BE4F-42FA-BEC3-51908972AD68}" type="presParOf" srcId="{0D5AE691-8113-4ACB-A84B-BC5669A9A325}" destId="{9D8E8963-6554-43AA-972B-F52AB409DEF6}" srcOrd="2" destOrd="0" presId="urn:microsoft.com/office/officeart/2005/8/layout/hProcess7"/>
    <dgm:cxn modelId="{E5C489AC-5134-4370-8018-A932B1C14CB3}" type="presParOf" srcId="{8C2DFC55-8B84-4739-B7F4-A8AFEDDBA2B5}" destId="{EA90D20B-0CA5-4F36-B01A-00FE04309D7F}" srcOrd="1" destOrd="0" presId="urn:microsoft.com/office/officeart/2005/8/layout/hProcess7"/>
    <dgm:cxn modelId="{4EC3ED25-9785-4AF5-B84C-2716A24C23B1}" type="presParOf" srcId="{8C2DFC55-8B84-4739-B7F4-A8AFEDDBA2B5}" destId="{89D08830-EFE3-4CB9-9660-64AF495DAC09}" srcOrd="2" destOrd="0" presId="urn:microsoft.com/office/officeart/2005/8/layout/hProcess7"/>
    <dgm:cxn modelId="{93B17115-49DD-45A7-9CDA-84D2ED6587CA}" type="presParOf" srcId="{89D08830-EFE3-4CB9-9660-64AF495DAC09}" destId="{9E741868-8552-4A30-9F11-94DACA615725}" srcOrd="0" destOrd="0" presId="urn:microsoft.com/office/officeart/2005/8/layout/hProcess7"/>
    <dgm:cxn modelId="{99104262-FD94-4F35-9DD2-63A29B8A57CA}" type="presParOf" srcId="{89D08830-EFE3-4CB9-9660-64AF495DAC09}" destId="{60FC5847-40A0-4B30-B928-4F0B4AD6A35A}" srcOrd="1" destOrd="0" presId="urn:microsoft.com/office/officeart/2005/8/layout/hProcess7"/>
    <dgm:cxn modelId="{40CD0CFE-E7BF-4CD5-83DC-F9F981F2B8D1}" type="presParOf" srcId="{89D08830-EFE3-4CB9-9660-64AF495DAC09}" destId="{10095C54-0D81-4ED6-B7E4-B33EC89C5FE4}" srcOrd="2" destOrd="0" presId="urn:microsoft.com/office/officeart/2005/8/layout/hProcess7"/>
    <dgm:cxn modelId="{A14755E7-3D4D-453E-A644-390E7BAB5648}" type="presParOf" srcId="{8C2DFC55-8B84-4739-B7F4-A8AFEDDBA2B5}" destId="{86CE2ACE-8524-4F86-BF10-731000A635D5}" srcOrd="3" destOrd="0" presId="urn:microsoft.com/office/officeart/2005/8/layout/hProcess7"/>
    <dgm:cxn modelId="{79DBBEBF-D13A-4344-A09D-CC383352E3C0}" type="presParOf" srcId="{8C2DFC55-8B84-4739-B7F4-A8AFEDDBA2B5}" destId="{9CE9D8FD-D8D2-447C-B8C2-6B3EE5E58543}" srcOrd="4" destOrd="0" presId="urn:microsoft.com/office/officeart/2005/8/layout/hProcess7"/>
    <dgm:cxn modelId="{A8843AC0-C2C6-459B-8752-E0791D8C8C8D}" type="presParOf" srcId="{9CE9D8FD-D8D2-447C-B8C2-6B3EE5E58543}" destId="{EE4F222A-3464-4875-964A-8159D8D95615}" srcOrd="0" destOrd="0" presId="urn:microsoft.com/office/officeart/2005/8/layout/hProcess7"/>
    <dgm:cxn modelId="{DAE851F3-E7DE-4F27-89C3-35304871331F}" type="presParOf" srcId="{9CE9D8FD-D8D2-447C-B8C2-6B3EE5E58543}" destId="{F3AFE3E1-BD4F-4C9C-B148-20454C74B8E0}" srcOrd="1" destOrd="0" presId="urn:microsoft.com/office/officeart/2005/8/layout/hProcess7"/>
    <dgm:cxn modelId="{5E97E98C-68BF-4922-917A-496209F73562}" type="presParOf" srcId="{9CE9D8FD-D8D2-447C-B8C2-6B3EE5E58543}" destId="{10474BC5-EF03-4043-B7BA-14AAED0AF3C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A3706-6EAD-4239-90AB-4FDA330071D1}">
      <dsp:nvSpPr>
        <dsp:cNvPr id="0" name=""/>
        <dsp:cNvSpPr/>
      </dsp:nvSpPr>
      <dsp:spPr>
        <a:xfrm>
          <a:off x="884637" y="578686"/>
          <a:ext cx="3591936" cy="422580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F7069-5CF1-4845-913A-1402C4FDFD56}">
      <dsp:nvSpPr>
        <dsp:cNvPr id="0" name=""/>
        <dsp:cNvSpPr/>
      </dsp:nvSpPr>
      <dsp:spPr>
        <a:xfrm>
          <a:off x="884637" y="737391"/>
          <a:ext cx="263876" cy="2638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2CBAC-93C3-4507-83B8-078D5AAC8681}">
      <dsp:nvSpPr>
        <dsp:cNvPr id="0" name=""/>
        <dsp:cNvSpPr/>
      </dsp:nvSpPr>
      <dsp:spPr>
        <a:xfrm>
          <a:off x="1701874" y="584183"/>
          <a:ext cx="2605159" cy="398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Руководитель проекта </a:t>
          </a:r>
          <a:endParaRPr lang="ru-RU" sz="1900" kern="1200" dirty="0"/>
        </a:p>
      </dsp:txBody>
      <dsp:txXfrm>
        <a:off x="1701874" y="584183"/>
        <a:ext cx="2605159" cy="398241"/>
      </dsp:txXfrm>
    </dsp:sp>
    <dsp:sp modelId="{91E5DEC6-B276-4824-B604-AB5AA357310A}">
      <dsp:nvSpPr>
        <dsp:cNvPr id="0" name=""/>
        <dsp:cNvSpPr/>
      </dsp:nvSpPr>
      <dsp:spPr>
        <a:xfrm>
          <a:off x="884637" y="1508064"/>
          <a:ext cx="263870" cy="2638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A3A00-1CF0-45C4-A2F6-AD0811B9B5FC}">
      <dsp:nvSpPr>
        <dsp:cNvPr id="0" name=""/>
        <dsp:cNvSpPr/>
      </dsp:nvSpPr>
      <dsp:spPr>
        <a:xfrm>
          <a:off x="1136073" y="1404386"/>
          <a:ext cx="3340501" cy="926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проректор по клинической работе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rPr>
            <a:t>КОШЕРОВА Б.Н.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/>
        </a:p>
      </dsp:txBody>
      <dsp:txXfrm>
        <a:off x="1136073" y="1404386"/>
        <a:ext cx="3340501" cy="926251"/>
      </dsp:txXfrm>
    </dsp:sp>
    <dsp:sp modelId="{DC9806B5-FA1B-401D-AF1E-55FAD32878EB}">
      <dsp:nvSpPr>
        <dsp:cNvPr id="0" name=""/>
        <dsp:cNvSpPr/>
      </dsp:nvSpPr>
      <dsp:spPr>
        <a:xfrm>
          <a:off x="884637" y="2278731"/>
          <a:ext cx="263870" cy="2638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62944-CBFF-4BAC-B1A8-88E146B9C740}">
      <dsp:nvSpPr>
        <dsp:cNvPr id="0" name=""/>
        <dsp:cNvSpPr/>
      </dsp:nvSpPr>
      <dsp:spPr>
        <a:xfrm>
          <a:off x="1136073" y="2103125"/>
          <a:ext cx="3340501" cy="61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1136073" y="2103125"/>
        <a:ext cx="3340501" cy="615081"/>
      </dsp:txXfrm>
    </dsp:sp>
    <dsp:sp modelId="{3C9A8C85-9200-4A2A-AFE5-7E94E5860DD3}">
      <dsp:nvSpPr>
        <dsp:cNvPr id="0" name=""/>
        <dsp:cNvSpPr/>
      </dsp:nvSpPr>
      <dsp:spPr>
        <a:xfrm>
          <a:off x="4656170" y="557875"/>
          <a:ext cx="3591936" cy="422580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3014C-FAD3-4A42-A58F-1471E1BAE19E}">
      <dsp:nvSpPr>
        <dsp:cNvPr id="0" name=""/>
        <dsp:cNvSpPr/>
      </dsp:nvSpPr>
      <dsp:spPr>
        <a:xfrm>
          <a:off x="4656170" y="716579"/>
          <a:ext cx="263876" cy="2638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F7740-7BFC-444B-BE72-02274627D830}">
      <dsp:nvSpPr>
        <dsp:cNvPr id="0" name=""/>
        <dsp:cNvSpPr/>
      </dsp:nvSpPr>
      <dsp:spPr>
        <a:xfrm>
          <a:off x="5206904" y="595501"/>
          <a:ext cx="3081342" cy="356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Координатор проекта</a:t>
          </a:r>
          <a:endParaRPr lang="ru-RU" sz="1900" kern="1200" dirty="0"/>
        </a:p>
      </dsp:txBody>
      <dsp:txXfrm>
        <a:off x="5206904" y="595501"/>
        <a:ext cx="3081342" cy="356617"/>
      </dsp:txXfrm>
    </dsp:sp>
    <dsp:sp modelId="{78CCAF02-9CC6-4AC1-97DD-169ADCD85118}">
      <dsp:nvSpPr>
        <dsp:cNvPr id="0" name=""/>
        <dsp:cNvSpPr/>
      </dsp:nvSpPr>
      <dsp:spPr>
        <a:xfrm>
          <a:off x="4656170" y="1356065"/>
          <a:ext cx="263870" cy="2638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F63E8-F3FF-4AB9-8559-C27F3A6F15CB}">
      <dsp:nvSpPr>
        <dsp:cNvPr id="0" name=""/>
        <dsp:cNvSpPr/>
      </dsp:nvSpPr>
      <dsp:spPr>
        <a:xfrm>
          <a:off x="4877408" y="1331790"/>
          <a:ext cx="3501646" cy="663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+mn-lt"/>
              <a:cs typeface="Times New Roman" panose="02020603050405020304" pitchFamily="18" charset="0"/>
            </a:rPr>
            <a:t>декан школы резидентуры и профессионального развития </a:t>
          </a:r>
          <a:endParaRPr lang="ru-RU" sz="1800" b="0" kern="1200" dirty="0" smtClean="0">
            <a:latin typeface="+mn-lt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  <a:cs typeface="Times New Roman" panose="02020603050405020304" pitchFamily="18" charset="0"/>
            </a:rPr>
            <a:t>ТАШКЕНБАЕВА </a:t>
          </a:r>
          <a:r>
            <a:rPr lang="ru-RU" sz="1800" b="1" kern="1200" dirty="0" smtClean="0">
              <a:latin typeface="+mn-lt"/>
              <a:cs typeface="Times New Roman" panose="02020603050405020304" pitchFamily="18" charset="0"/>
            </a:rPr>
            <a:t>В</a:t>
          </a:r>
          <a:endParaRPr lang="ru-RU" sz="1800" b="1" kern="1200" dirty="0"/>
        </a:p>
      </dsp:txBody>
      <dsp:txXfrm>
        <a:off x="4877408" y="1331790"/>
        <a:ext cx="3501646" cy="663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ABC52-445A-4C01-92DF-5853CD78BBE7}">
      <dsp:nvSpPr>
        <dsp:cNvPr id="0" name=""/>
        <dsp:cNvSpPr/>
      </dsp:nvSpPr>
      <dsp:spPr>
        <a:xfrm>
          <a:off x="0" y="2216"/>
          <a:ext cx="87194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44665-B139-4711-A2E5-1E3A7D9A00F7}">
      <dsp:nvSpPr>
        <dsp:cNvPr id="0" name=""/>
        <dsp:cNvSpPr/>
      </dsp:nvSpPr>
      <dsp:spPr>
        <a:xfrm>
          <a:off x="0" y="2216"/>
          <a:ext cx="1182925" cy="4534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Задачи </a:t>
          </a:r>
          <a:r>
            <a:rPr lang="ru-RU" sz="20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проекта </a:t>
          </a:r>
          <a:endParaRPr lang="ru-RU" sz="20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16"/>
        <a:ext cx="1182925" cy="4534004"/>
      </dsp:txXfrm>
    </dsp:sp>
    <dsp:sp modelId="{373C4B87-73A4-4F8E-AE54-17675350C70D}">
      <dsp:nvSpPr>
        <dsp:cNvPr id="0" name=""/>
        <dsp:cNvSpPr/>
      </dsp:nvSpPr>
      <dsp:spPr>
        <a:xfrm>
          <a:off x="1312567" y="31273"/>
          <a:ext cx="7401131" cy="58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1. Проведение анализа рынка труда и международных трендов на выявление потребности в современных кадрах и компетенциях. </a:t>
          </a:r>
          <a:endParaRPr lang="ru-RU" sz="1800" kern="1200" dirty="0"/>
        </a:p>
      </dsp:txBody>
      <dsp:txXfrm>
        <a:off x="1312567" y="31273"/>
        <a:ext cx="7401131" cy="581140"/>
      </dsp:txXfrm>
    </dsp:sp>
    <dsp:sp modelId="{9BB68147-FD4D-42F3-9B55-4D363EC80DE4}">
      <dsp:nvSpPr>
        <dsp:cNvPr id="0" name=""/>
        <dsp:cNvSpPr/>
      </dsp:nvSpPr>
      <dsp:spPr>
        <a:xfrm>
          <a:off x="1182925" y="612413"/>
          <a:ext cx="6914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C403C-28D7-42E3-87AF-BD04B2D96DE6}">
      <dsp:nvSpPr>
        <dsp:cNvPr id="0" name=""/>
        <dsp:cNvSpPr/>
      </dsp:nvSpPr>
      <dsp:spPr>
        <a:xfrm>
          <a:off x="1312567" y="641470"/>
          <a:ext cx="7401131" cy="58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i="0" kern="1200" dirty="0" smtClean="0"/>
            <a:t>2. Рекомендации по разработке дополнительных образовательных программ (</a:t>
          </a:r>
          <a:r>
            <a:rPr lang="en-US" sz="1800" b="0" i="0" kern="1200" dirty="0" smtClean="0"/>
            <a:t>major</a:t>
          </a:r>
          <a:r>
            <a:rPr lang="ru-RU" sz="1800" b="0" i="0" kern="1200" dirty="0" smtClean="0"/>
            <a:t> и </a:t>
          </a:r>
          <a:r>
            <a:rPr lang="en-US" sz="1800" b="0" i="0" kern="1200" dirty="0" smtClean="0"/>
            <a:t>minor</a:t>
          </a:r>
          <a:r>
            <a:rPr lang="kk-KZ" sz="1800" b="0" i="0" kern="1200" dirty="0" smtClean="0"/>
            <a:t>)</a:t>
          </a:r>
          <a:endParaRPr lang="ru-RU" sz="1800" kern="1200" dirty="0"/>
        </a:p>
      </dsp:txBody>
      <dsp:txXfrm>
        <a:off x="1312567" y="641470"/>
        <a:ext cx="7401131" cy="581140"/>
      </dsp:txXfrm>
    </dsp:sp>
    <dsp:sp modelId="{87A67636-0AD8-4265-9115-F80833DB970F}">
      <dsp:nvSpPr>
        <dsp:cNvPr id="0" name=""/>
        <dsp:cNvSpPr/>
      </dsp:nvSpPr>
      <dsp:spPr>
        <a:xfrm>
          <a:off x="1182925" y="1222611"/>
          <a:ext cx="6914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1A86C-933E-4FBD-89C0-8C7AD7C5427B}">
      <dsp:nvSpPr>
        <dsp:cNvPr id="0" name=""/>
        <dsp:cNvSpPr/>
      </dsp:nvSpPr>
      <dsp:spPr>
        <a:xfrm>
          <a:off x="1312567" y="1251668"/>
          <a:ext cx="7401131" cy="58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i="0" kern="1200" dirty="0" smtClean="0"/>
            <a:t>3. Формирование рекомендаций по оценке учебных достижений обучающихся </a:t>
          </a:r>
          <a:r>
            <a:rPr lang="ru-RU" sz="1800" b="0" i="0" kern="1200" dirty="0" smtClean="0"/>
            <a:t>по направлению подготовки – Здравоохранение</a:t>
          </a:r>
          <a:endParaRPr lang="ru-RU" sz="1800" kern="1200" dirty="0"/>
        </a:p>
      </dsp:txBody>
      <dsp:txXfrm>
        <a:off x="1312567" y="1251668"/>
        <a:ext cx="7401131" cy="581140"/>
      </dsp:txXfrm>
    </dsp:sp>
    <dsp:sp modelId="{5BC041B7-FC63-4441-BECA-2711095A7260}">
      <dsp:nvSpPr>
        <dsp:cNvPr id="0" name=""/>
        <dsp:cNvSpPr/>
      </dsp:nvSpPr>
      <dsp:spPr>
        <a:xfrm>
          <a:off x="1182925" y="1832809"/>
          <a:ext cx="6914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46A14-11A7-40B8-8FCC-BB9EA53534FC}">
      <dsp:nvSpPr>
        <dsp:cNvPr id="0" name=""/>
        <dsp:cNvSpPr/>
      </dsp:nvSpPr>
      <dsp:spPr>
        <a:xfrm>
          <a:off x="1312567" y="1820535"/>
          <a:ext cx="7401131" cy="58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i="0" kern="1200" dirty="0" smtClean="0"/>
            <a:t>4. Разработка рекомендаций по прохождению обучающихся профессиональной практики</a:t>
          </a:r>
          <a:endParaRPr lang="ru-RU" sz="1800" kern="1200" dirty="0"/>
        </a:p>
      </dsp:txBody>
      <dsp:txXfrm>
        <a:off x="1312567" y="1820535"/>
        <a:ext cx="7401131" cy="581140"/>
      </dsp:txXfrm>
    </dsp:sp>
    <dsp:sp modelId="{3CD3C6C0-BA21-45C8-881E-9C086D075377}">
      <dsp:nvSpPr>
        <dsp:cNvPr id="0" name=""/>
        <dsp:cNvSpPr/>
      </dsp:nvSpPr>
      <dsp:spPr>
        <a:xfrm>
          <a:off x="1182925" y="2443007"/>
          <a:ext cx="6914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FA08A-ED44-4DF8-B615-670C46D2DA20}">
      <dsp:nvSpPr>
        <dsp:cNvPr id="0" name=""/>
        <dsp:cNvSpPr/>
      </dsp:nvSpPr>
      <dsp:spPr>
        <a:xfrm>
          <a:off x="1312567" y="2399735"/>
          <a:ext cx="7401131" cy="808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i="0" kern="1200" dirty="0" smtClean="0"/>
            <a:t>5. Формирование тематического плана изданий, необходимых учебников и учебно-методической литературы для дальнейшей разработки (на 3 года)</a:t>
          </a:r>
          <a:endParaRPr lang="ru-RU" sz="1800" kern="1200" dirty="0"/>
        </a:p>
      </dsp:txBody>
      <dsp:txXfrm>
        <a:off x="1312567" y="2399735"/>
        <a:ext cx="7401131" cy="808285"/>
      </dsp:txXfrm>
    </dsp:sp>
    <dsp:sp modelId="{19D4A419-97F5-44C1-91DD-BCEA4B035B19}">
      <dsp:nvSpPr>
        <dsp:cNvPr id="0" name=""/>
        <dsp:cNvSpPr/>
      </dsp:nvSpPr>
      <dsp:spPr>
        <a:xfrm>
          <a:off x="1182925" y="3280349"/>
          <a:ext cx="6914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1FC45-4673-4696-8F18-EC7062094DFF}">
      <dsp:nvSpPr>
        <dsp:cNvPr id="0" name=""/>
        <dsp:cNvSpPr/>
      </dsp:nvSpPr>
      <dsp:spPr>
        <a:xfrm>
          <a:off x="1312567" y="3338818"/>
          <a:ext cx="7401131" cy="58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i="0" kern="1200" dirty="0" smtClean="0"/>
            <a:t>6. Мониторинг образовательных программ ВУЗов с целью выявления траектории обучения</a:t>
          </a:r>
          <a:endParaRPr lang="ru-RU" sz="1800" kern="1200" dirty="0"/>
        </a:p>
      </dsp:txBody>
      <dsp:txXfrm>
        <a:off x="1312567" y="3338818"/>
        <a:ext cx="7401131" cy="581140"/>
      </dsp:txXfrm>
    </dsp:sp>
    <dsp:sp modelId="{6EA0CCE3-F640-4397-A927-6F792368C54A}">
      <dsp:nvSpPr>
        <dsp:cNvPr id="0" name=""/>
        <dsp:cNvSpPr/>
      </dsp:nvSpPr>
      <dsp:spPr>
        <a:xfrm>
          <a:off x="1182925" y="3890547"/>
          <a:ext cx="6914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2180C-A9B3-4B1F-A0E2-4E31362BEFD6}">
      <dsp:nvSpPr>
        <dsp:cNvPr id="0" name=""/>
        <dsp:cNvSpPr/>
      </dsp:nvSpPr>
      <dsp:spPr>
        <a:xfrm>
          <a:off x="1312567" y="3896178"/>
          <a:ext cx="7401131" cy="58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7. Выработка рекомендаций по созданию инклюзивной среды по направлению подготовки – Здравоохранение</a:t>
          </a:r>
          <a:endParaRPr lang="ru-RU" sz="1800" kern="1200" dirty="0"/>
        </a:p>
      </dsp:txBody>
      <dsp:txXfrm>
        <a:off x="1312567" y="3896178"/>
        <a:ext cx="7401131" cy="581140"/>
      </dsp:txXfrm>
    </dsp:sp>
    <dsp:sp modelId="{79158D99-EA9C-4C70-B9ED-0894EC412AE9}">
      <dsp:nvSpPr>
        <dsp:cNvPr id="0" name=""/>
        <dsp:cNvSpPr/>
      </dsp:nvSpPr>
      <dsp:spPr>
        <a:xfrm>
          <a:off x="1182925" y="4500745"/>
          <a:ext cx="6914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999DE-D3C4-4F20-A3CB-FD6BB0565185}">
      <dsp:nvSpPr>
        <dsp:cNvPr id="0" name=""/>
        <dsp:cNvSpPr/>
      </dsp:nvSpPr>
      <dsp:spPr>
        <a:xfrm>
          <a:off x="0" y="0"/>
          <a:ext cx="81208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ADCDB-752C-4608-A442-24219A5E4066}">
      <dsp:nvSpPr>
        <dsp:cNvPr id="0" name=""/>
        <dsp:cNvSpPr/>
      </dsp:nvSpPr>
      <dsp:spPr>
        <a:xfrm>
          <a:off x="0" y="0"/>
          <a:ext cx="2125522" cy="3567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Ожидаемые результаты проекта </a:t>
          </a:r>
          <a:endParaRPr lang="ru-RU" sz="2000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125522" cy="3567857"/>
      </dsp:txXfrm>
    </dsp:sp>
    <dsp:sp modelId="{44764492-3A32-4D5D-82C9-7E38348B6AE2}">
      <dsp:nvSpPr>
        <dsp:cNvPr id="0" name=""/>
        <dsp:cNvSpPr/>
      </dsp:nvSpPr>
      <dsp:spPr>
        <a:xfrm>
          <a:off x="2237819" y="55747"/>
          <a:ext cx="5876862" cy="111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rPr>
            <a:t>Концепция подготовки специалистов в резидентуре терапевтического профиля</a:t>
          </a:r>
          <a:endParaRPr lang="ru-RU" sz="2300" kern="1200" dirty="0"/>
        </a:p>
      </dsp:txBody>
      <dsp:txXfrm>
        <a:off x="2237819" y="55747"/>
        <a:ext cx="5876862" cy="1114955"/>
      </dsp:txXfrm>
    </dsp:sp>
    <dsp:sp modelId="{3F7711BC-9DB0-4A00-B2D8-7D7B14D7F0E8}">
      <dsp:nvSpPr>
        <dsp:cNvPr id="0" name=""/>
        <dsp:cNvSpPr/>
      </dsp:nvSpPr>
      <dsp:spPr>
        <a:xfrm>
          <a:off x="2125522" y="1170703"/>
          <a:ext cx="59891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7AC0D-DF00-4776-A01A-059F6266C995}">
      <dsp:nvSpPr>
        <dsp:cNvPr id="0" name=""/>
        <dsp:cNvSpPr/>
      </dsp:nvSpPr>
      <dsp:spPr>
        <a:xfrm>
          <a:off x="2237819" y="1226450"/>
          <a:ext cx="5876862" cy="111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Профессиональные стандарты </a:t>
          </a:r>
          <a:endParaRPr lang="ru-RU" sz="2300" kern="1200" dirty="0"/>
        </a:p>
      </dsp:txBody>
      <dsp:txXfrm>
        <a:off x="2237819" y="1226450"/>
        <a:ext cx="5876862" cy="1114955"/>
      </dsp:txXfrm>
    </dsp:sp>
    <dsp:sp modelId="{5115411E-525E-4276-A9C5-81B9578248B6}">
      <dsp:nvSpPr>
        <dsp:cNvPr id="0" name=""/>
        <dsp:cNvSpPr/>
      </dsp:nvSpPr>
      <dsp:spPr>
        <a:xfrm>
          <a:off x="2125522" y="2341406"/>
          <a:ext cx="59891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B41C9-C06E-447D-8832-C10879837832}">
      <dsp:nvSpPr>
        <dsp:cNvPr id="0" name=""/>
        <dsp:cNvSpPr/>
      </dsp:nvSpPr>
      <dsp:spPr>
        <a:xfrm>
          <a:off x="2237819" y="2397153"/>
          <a:ext cx="5876862" cy="111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Типовые учебные планы </a:t>
          </a:r>
          <a:endParaRPr lang="ru-RU" sz="2300" kern="1200" dirty="0"/>
        </a:p>
      </dsp:txBody>
      <dsp:txXfrm>
        <a:off x="2237819" y="2397153"/>
        <a:ext cx="5876862" cy="1114955"/>
      </dsp:txXfrm>
    </dsp:sp>
    <dsp:sp modelId="{42EFAEF8-C673-4ECB-817B-1E08B2285B8B}">
      <dsp:nvSpPr>
        <dsp:cNvPr id="0" name=""/>
        <dsp:cNvSpPr/>
      </dsp:nvSpPr>
      <dsp:spPr>
        <a:xfrm>
          <a:off x="2125522" y="3512109"/>
          <a:ext cx="59891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82665-0B54-4EB2-A7E4-6CD0E4AAB82B}">
      <dsp:nvSpPr>
        <dsp:cNvPr id="0" name=""/>
        <dsp:cNvSpPr/>
      </dsp:nvSpPr>
      <dsp:spPr>
        <a:xfrm>
          <a:off x="31042" y="10038"/>
          <a:ext cx="1833456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Клиническая фармакология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42" y="10038"/>
        <a:ext cx="1833456" cy="1022867"/>
      </dsp:txXfrm>
    </dsp:sp>
    <dsp:sp modelId="{A72F9E4F-A5F2-4670-8FB0-F63DBA238014}">
      <dsp:nvSpPr>
        <dsp:cNvPr id="0" name=""/>
        <dsp:cNvSpPr/>
      </dsp:nvSpPr>
      <dsp:spPr>
        <a:xfrm>
          <a:off x="2074356" y="12851"/>
          <a:ext cx="2812647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Аллергология и иммунология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(взрослая, детская)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4356" y="12851"/>
        <a:ext cx="2812647" cy="1022867"/>
      </dsp:txXfrm>
    </dsp:sp>
    <dsp:sp modelId="{2F77AAF5-4EC6-47BF-8F53-9FE279FAB4FD}">
      <dsp:nvSpPr>
        <dsp:cNvPr id="0" name=""/>
        <dsp:cNvSpPr/>
      </dsp:nvSpPr>
      <dsp:spPr>
        <a:xfrm>
          <a:off x="5091628" y="10048"/>
          <a:ext cx="1833285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1600" b="1" kern="1200" dirty="0" smtClean="0"/>
            <a:t>Гематология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91628" y="10048"/>
        <a:ext cx="1833285" cy="1022867"/>
      </dsp:txXfrm>
    </dsp:sp>
    <dsp:sp modelId="{CAAF35C4-8979-4213-8DD4-701E6CE133E1}">
      <dsp:nvSpPr>
        <dsp:cNvPr id="0" name=""/>
        <dsp:cNvSpPr/>
      </dsp:nvSpPr>
      <dsp:spPr>
        <a:xfrm>
          <a:off x="7177204" y="12851"/>
          <a:ext cx="1704779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Семейная медицина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7204" y="12851"/>
        <a:ext cx="1704779" cy="1022867"/>
      </dsp:txXfrm>
    </dsp:sp>
    <dsp:sp modelId="{8D80B6F1-E4A4-4875-A73F-D8F9D0BE6822}">
      <dsp:nvSpPr>
        <dsp:cNvPr id="0" name=""/>
        <dsp:cNvSpPr/>
      </dsp:nvSpPr>
      <dsp:spPr>
        <a:xfrm>
          <a:off x="31042" y="1199773"/>
          <a:ext cx="1833456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Пульмонология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42" y="1199773"/>
        <a:ext cx="1833456" cy="1022867"/>
      </dsp:txXfrm>
    </dsp:sp>
    <dsp:sp modelId="{199DC355-08D7-4C9C-896B-AC2B6F6D3CCE}">
      <dsp:nvSpPr>
        <dsp:cNvPr id="0" name=""/>
        <dsp:cNvSpPr/>
      </dsp:nvSpPr>
      <dsp:spPr>
        <a:xfrm>
          <a:off x="2074356" y="1183877"/>
          <a:ext cx="2812647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Гастроэнтерология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4356" y="1183877"/>
        <a:ext cx="2812647" cy="1022867"/>
      </dsp:txXfrm>
    </dsp:sp>
    <dsp:sp modelId="{27F594CF-5DC7-4769-8165-E407D7EC07F3}">
      <dsp:nvSpPr>
        <dsp:cNvPr id="0" name=""/>
        <dsp:cNvSpPr/>
      </dsp:nvSpPr>
      <dsp:spPr>
        <a:xfrm>
          <a:off x="5106732" y="1202944"/>
          <a:ext cx="1833285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Терапия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6732" y="1202944"/>
        <a:ext cx="1833285" cy="1022867"/>
      </dsp:txXfrm>
    </dsp:sp>
    <dsp:sp modelId="{A4131B8E-A843-4E83-8275-5615ACDC4227}">
      <dsp:nvSpPr>
        <dsp:cNvPr id="0" name=""/>
        <dsp:cNvSpPr/>
      </dsp:nvSpPr>
      <dsp:spPr>
        <a:xfrm>
          <a:off x="7177204" y="1202944"/>
          <a:ext cx="1704779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Ревматология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7204" y="1202944"/>
        <a:ext cx="1704779" cy="1022867"/>
      </dsp:txXfrm>
    </dsp:sp>
    <dsp:sp modelId="{E2F5A927-8962-4A1E-B73D-033D9C124E9C}">
      <dsp:nvSpPr>
        <dsp:cNvPr id="0" name=""/>
        <dsp:cNvSpPr/>
      </dsp:nvSpPr>
      <dsp:spPr>
        <a:xfrm>
          <a:off x="31042" y="2383585"/>
          <a:ext cx="1833456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Кардиология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42" y="2383585"/>
        <a:ext cx="1833456" cy="1022867"/>
      </dsp:txXfrm>
    </dsp:sp>
    <dsp:sp modelId="{33643970-7467-4DD0-8BE9-F167FB04F6E0}">
      <dsp:nvSpPr>
        <dsp:cNvPr id="0" name=""/>
        <dsp:cNvSpPr/>
      </dsp:nvSpPr>
      <dsp:spPr>
        <a:xfrm>
          <a:off x="2089870" y="2387114"/>
          <a:ext cx="2812647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Эндокринология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89870" y="2387114"/>
        <a:ext cx="2812647" cy="1022867"/>
      </dsp:txXfrm>
    </dsp:sp>
    <dsp:sp modelId="{7703CC83-CDD5-4886-AA64-7C57FDA86C30}">
      <dsp:nvSpPr>
        <dsp:cNvPr id="0" name=""/>
        <dsp:cNvSpPr/>
      </dsp:nvSpPr>
      <dsp:spPr>
        <a:xfrm>
          <a:off x="5112716" y="2387114"/>
          <a:ext cx="1833285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Нефрология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2716" y="2387114"/>
        <a:ext cx="1833285" cy="1022867"/>
      </dsp:txXfrm>
    </dsp:sp>
    <dsp:sp modelId="{CA16F1D9-175F-40CB-8AF9-3F9B64856CE2}">
      <dsp:nvSpPr>
        <dsp:cNvPr id="0" name=""/>
        <dsp:cNvSpPr/>
      </dsp:nvSpPr>
      <dsp:spPr>
        <a:xfrm>
          <a:off x="7183188" y="2387114"/>
          <a:ext cx="1704779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Психиатрия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(взрослая, детская)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83188" y="2387114"/>
        <a:ext cx="1704779" cy="1022867"/>
      </dsp:txXfrm>
    </dsp:sp>
    <dsp:sp modelId="{65F265B0-9E13-47AE-9D61-695A0DDB00E3}">
      <dsp:nvSpPr>
        <dsp:cNvPr id="0" name=""/>
        <dsp:cNvSpPr/>
      </dsp:nvSpPr>
      <dsp:spPr>
        <a:xfrm>
          <a:off x="31042" y="3558222"/>
          <a:ext cx="1833456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Неврология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42" y="3558222"/>
        <a:ext cx="1833456" cy="1022867"/>
      </dsp:txXfrm>
    </dsp:sp>
    <dsp:sp modelId="{0B2BE4BA-738A-414C-9EE6-02CB070E105F}">
      <dsp:nvSpPr>
        <dsp:cNvPr id="0" name=""/>
        <dsp:cNvSpPr/>
      </dsp:nvSpPr>
      <dsp:spPr>
        <a:xfrm>
          <a:off x="2089870" y="3561393"/>
          <a:ext cx="2812647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Дерматовенерология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взрослая и детская)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89870" y="3561393"/>
        <a:ext cx="2812647" cy="1022867"/>
      </dsp:txXfrm>
    </dsp:sp>
    <dsp:sp modelId="{70DE547D-91FF-45D1-9EB4-D111FC232EA8}">
      <dsp:nvSpPr>
        <dsp:cNvPr id="0" name=""/>
        <dsp:cNvSpPr/>
      </dsp:nvSpPr>
      <dsp:spPr>
        <a:xfrm>
          <a:off x="5112716" y="3561393"/>
          <a:ext cx="1833285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Инфекционные болезни</a:t>
          </a:r>
          <a:endParaRPr lang="ru-RU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2716" y="3561393"/>
        <a:ext cx="1833285" cy="1022867"/>
      </dsp:txXfrm>
    </dsp:sp>
    <dsp:sp modelId="{91FF4939-B3FE-44FC-8233-C1D064C96269}">
      <dsp:nvSpPr>
        <dsp:cNvPr id="0" name=""/>
        <dsp:cNvSpPr/>
      </dsp:nvSpPr>
      <dsp:spPr>
        <a:xfrm>
          <a:off x="7183188" y="3561393"/>
          <a:ext cx="1704779" cy="1022867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21097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Гериатрия</a:t>
          </a:r>
          <a:endParaRPr lang="ru-RU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83188" y="3561393"/>
        <a:ext cx="1704779" cy="10228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67CBF-8E3F-4091-B69A-2A38DAAE738A}">
      <dsp:nvSpPr>
        <dsp:cNvPr id="0" name=""/>
        <dsp:cNvSpPr/>
      </dsp:nvSpPr>
      <dsp:spPr>
        <a:xfrm>
          <a:off x="1610" y="0"/>
          <a:ext cx="4101011" cy="421664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Международный</a:t>
          </a:r>
          <a:r>
            <a:rPr lang="ru-RU" sz="18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опыт</a:t>
          </a:r>
          <a:r>
            <a:rPr lang="ru-RU" sz="18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подготовки</a:t>
          </a:r>
          <a:r>
            <a:rPr lang="ru-RU" sz="18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специалистов</a:t>
          </a:r>
          <a:endParaRPr lang="ru-RU" sz="18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-1317112" y="1318722"/>
        <a:ext cx="3457648" cy="820202"/>
      </dsp:txXfrm>
    </dsp:sp>
    <dsp:sp modelId="{9D8E8963-6554-43AA-972B-F52AB409DEF6}">
      <dsp:nvSpPr>
        <dsp:cNvPr id="0" name=""/>
        <dsp:cNvSpPr/>
      </dsp:nvSpPr>
      <dsp:spPr>
        <a:xfrm>
          <a:off x="821812" y="0"/>
          <a:ext cx="3055253" cy="421664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Изучены международные стандарты подготовки специалистов в резидентуре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Разработаны траектории </a:t>
          </a:r>
          <a:r>
            <a:rPr lang="ru-RU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обучения в </a:t>
          </a:r>
          <a:r>
            <a:rPr lang="ru-RU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резидентуре -базовая и специализированная, на основе </a:t>
          </a:r>
          <a:r>
            <a:rPr lang="ru-RU" sz="1800" b="0" i="0" kern="1200" dirty="0" smtClean="0"/>
            <a:t>рекомендаций Европейского союза медицинских специалистов (</a:t>
          </a:r>
          <a:r>
            <a:rPr lang="en-GB" sz="1800" b="0" i="0" kern="1200" dirty="0" smtClean="0"/>
            <a:t>UEMS</a:t>
          </a:r>
          <a:r>
            <a:rPr lang="ru-RU" sz="1800" b="0" i="0" kern="1200" dirty="0" smtClean="0"/>
            <a:t>) </a:t>
          </a:r>
          <a:r>
            <a:rPr lang="ru-RU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800" b="0" i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u="none" strike="noStrike" kern="1200" cap="none" dirty="0" smtClean="0">
            <a:latin typeface="Arial" panose="020B0604020202020204" pitchFamily="34" charset="0"/>
            <a:ea typeface="Arial"/>
            <a:cs typeface="Arial" panose="020B0604020202020204" pitchFamily="34" charset="0"/>
            <a:sym typeface="Arial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u="none" strike="noStrike" kern="1200" cap="none" dirty="0" smtClean="0">
            <a:latin typeface="Arial" panose="020B0604020202020204" pitchFamily="34" charset="0"/>
            <a:ea typeface="Arial"/>
            <a:cs typeface="Arial" panose="020B0604020202020204" pitchFamily="34" charset="0"/>
            <a:sym typeface="Arial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u="none" strike="noStrike" kern="1200" cap="none" dirty="0" smtClean="0">
            <a:latin typeface="Arial" panose="020B0604020202020204" pitchFamily="34" charset="0"/>
            <a:ea typeface="Arial"/>
            <a:cs typeface="Arial" panose="020B0604020202020204" pitchFamily="34" charset="0"/>
            <a:sym typeface="Arial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1812" y="0"/>
        <a:ext cx="3055253" cy="4216644"/>
      </dsp:txXfrm>
    </dsp:sp>
    <dsp:sp modelId="{EE4F222A-3464-4875-964A-8159D8D95615}">
      <dsp:nvSpPr>
        <dsp:cNvPr id="0" name=""/>
        <dsp:cNvSpPr/>
      </dsp:nvSpPr>
      <dsp:spPr>
        <a:xfrm>
          <a:off x="4171108" y="0"/>
          <a:ext cx="4101011" cy="421664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Типовые </a:t>
          </a:r>
          <a:r>
            <a:rPr lang="ru-RU" sz="18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учебные планы </a:t>
          </a:r>
          <a:endParaRPr lang="ru-RU" sz="18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2852385" y="1318722"/>
        <a:ext cx="3457648" cy="820202"/>
      </dsp:txXfrm>
    </dsp:sp>
    <dsp:sp modelId="{60FC5847-40A0-4B30-B928-4F0B4AD6A35A}">
      <dsp:nvSpPr>
        <dsp:cNvPr id="0" name=""/>
        <dsp:cNvSpPr/>
      </dsp:nvSpPr>
      <dsp:spPr>
        <a:xfrm rot="5400000">
          <a:off x="3956640" y="3309345"/>
          <a:ext cx="620043" cy="615151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0474BC5-EF03-4043-B7BA-14AAED0AF3C3}">
      <dsp:nvSpPr>
        <dsp:cNvPr id="0" name=""/>
        <dsp:cNvSpPr/>
      </dsp:nvSpPr>
      <dsp:spPr>
        <a:xfrm>
          <a:off x="4991311" y="0"/>
          <a:ext cx="3055253" cy="421664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Разработаны проекты  </a:t>
          </a:r>
          <a:r>
            <a:rPr lang="ru-RU" sz="1800" kern="1200" dirty="0" smtClean="0"/>
            <a:t>Типовых учебных </a:t>
          </a:r>
          <a:r>
            <a:rPr lang="ru-RU" sz="1800" kern="1200" dirty="0" smtClean="0"/>
            <a:t>планов</a:t>
          </a: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Получены рецензии  от медицинских вузов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Пересмотрены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ТУПлы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с учетом рецензий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Отправлены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ТУПлы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на согласование вузам </a:t>
          </a:r>
        </a:p>
      </dsp:txBody>
      <dsp:txXfrm>
        <a:off x="4991311" y="0"/>
        <a:ext cx="3055253" cy="4216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97888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Клиника профессионального здоровья, Клиника медицинского университета и Стоматологическая</a:t>
            </a:r>
            <a:r>
              <a:rPr lang="ru-RU" baseline="0" dirty="0" smtClean="0"/>
              <a:t> </a:t>
            </a:r>
            <a:r>
              <a:rPr lang="ru-RU" baseline="0" dirty="0"/>
              <a:t>клиника </a:t>
            </a:r>
            <a:r>
              <a:rPr lang="ru-RU" baseline="0" dirty="0" smtClean="0"/>
              <a:t>оказывают </a:t>
            </a:r>
            <a:r>
              <a:rPr lang="ru-RU" baseline="0" dirty="0"/>
              <a:t>различные виды </a:t>
            </a:r>
            <a:r>
              <a:rPr lang="ru-RU" baseline="0" dirty="0" smtClean="0"/>
              <a:t>медицинской помощи</a:t>
            </a:r>
            <a:r>
              <a:rPr lang="ru-RU" baseline="0" dirty="0"/>
              <a:t>. </a:t>
            </a:r>
            <a:r>
              <a:rPr lang="ru-RU" baseline="0" dirty="0" smtClean="0"/>
              <a:t>Во </a:t>
            </a:r>
            <a:r>
              <a:rPr lang="ru-RU" baseline="0" dirty="0"/>
              <a:t>всех клиниках внедрена комплексная медицинская информационная система КМИС. </a:t>
            </a:r>
            <a:r>
              <a:rPr lang="ru-RU" baseline="0" dirty="0" smtClean="0"/>
              <a:t>Количество </a:t>
            </a:r>
            <a:r>
              <a:rPr lang="ru-RU" baseline="0" dirty="0"/>
              <a:t>услуг в рамках ГОБМП и на платной основе ежегодно растет.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222F2-C34C-49F3-BDA4-1BC2D42D45C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49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222F2-C34C-49F3-BDA4-1BC2D42D45C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3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222F2-C34C-49F3-BDA4-1BC2D42D45C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27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222F2-C34C-49F3-BDA4-1BC2D42D45C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134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222F2-C34C-49F3-BDA4-1BC2D42D45C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34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222F2-C34C-49F3-BDA4-1BC2D42D45C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55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Клиника профессионального здоровья, Клиника медицинского университета и Стоматологическая</a:t>
            </a:r>
            <a:r>
              <a:rPr lang="ru-RU" baseline="0" dirty="0" smtClean="0"/>
              <a:t> </a:t>
            </a:r>
            <a:r>
              <a:rPr lang="ru-RU" baseline="0" dirty="0"/>
              <a:t>клиника </a:t>
            </a:r>
            <a:r>
              <a:rPr lang="ru-RU" baseline="0" dirty="0" smtClean="0"/>
              <a:t>оказывают </a:t>
            </a:r>
            <a:r>
              <a:rPr lang="ru-RU" baseline="0" dirty="0"/>
              <a:t>различные виды </a:t>
            </a:r>
            <a:r>
              <a:rPr lang="ru-RU" baseline="0" dirty="0" smtClean="0"/>
              <a:t>медицинской помощи</a:t>
            </a:r>
            <a:r>
              <a:rPr lang="ru-RU" baseline="0" dirty="0"/>
              <a:t>. </a:t>
            </a:r>
            <a:r>
              <a:rPr lang="ru-RU" baseline="0" dirty="0" smtClean="0"/>
              <a:t>Во </a:t>
            </a:r>
            <a:r>
              <a:rPr lang="ru-RU" baseline="0" dirty="0"/>
              <a:t>всех клиниках внедрена комплексная медицинская информационная система КМИС. </a:t>
            </a:r>
            <a:r>
              <a:rPr lang="ru-RU" baseline="0" dirty="0" smtClean="0"/>
              <a:t>Количество </a:t>
            </a:r>
            <a:r>
              <a:rPr lang="ru-RU" baseline="0" dirty="0"/>
              <a:t>услуг в рамках ГОБМП и на платной основе ежегодно растет.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222F2-C34C-49F3-BDA4-1BC2D42D45C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1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611-9211-4656-9625-155AA5F15529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5DF3-7502-49B6-9844-18E562E94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2"/>
          <p:cNvGrpSpPr/>
          <p:nvPr/>
        </p:nvGrpSpPr>
        <p:grpSpPr>
          <a:xfrm>
            <a:off x="11868" y="5873"/>
            <a:ext cx="9132132" cy="546156"/>
            <a:chOff x="-1" y="7830"/>
            <a:chExt cx="9918151" cy="728208"/>
          </a:xfrm>
        </p:grpSpPr>
        <p:sp>
          <p:nvSpPr>
            <p:cNvPr id="38" name="Прямоугольник 3"/>
            <p:cNvSpPr/>
            <p:nvPr/>
          </p:nvSpPr>
          <p:spPr>
            <a:xfrm>
              <a:off x="12150" y="636047"/>
              <a:ext cx="9906000" cy="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50" b="1" dirty="0">
                <a:solidFill>
                  <a:srgbClr val="2A166F"/>
                </a:solidFill>
                <a:latin typeface="Calibri"/>
              </a:endParaRPr>
            </a:p>
          </p:txBody>
        </p:sp>
        <p:sp>
          <p:nvSpPr>
            <p:cNvPr id="39" name="Прямоугольник 5"/>
            <p:cNvSpPr/>
            <p:nvPr/>
          </p:nvSpPr>
          <p:spPr>
            <a:xfrm>
              <a:off x="-1" y="7830"/>
              <a:ext cx="9905999" cy="573757"/>
            </a:xfrm>
            <a:prstGeom prst="rect">
              <a:avLst/>
            </a:prstGeom>
            <a:solidFill>
              <a:srgbClr val="1B045C"/>
            </a:solidFill>
            <a:ln>
              <a:solidFill>
                <a:srgbClr val="240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/>
                <a:t>НАО «Медицинский университет Караганды»</a:t>
              </a:r>
            </a:p>
          </p:txBody>
        </p:sp>
      </p:grpSp>
      <p:graphicFrame>
        <p:nvGraphicFramePr>
          <p:cNvPr id="20" name="Диаграмма 19"/>
          <p:cNvGraphicFramePr/>
          <p:nvPr>
            <p:extLst/>
          </p:nvPr>
        </p:nvGraphicFramePr>
        <p:xfrm>
          <a:off x="901463" y="3775235"/>
          <a:ext cx="2970330" cy="1289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961793" y="1154792"/>
            <a:ext cx="5466303" cy="1953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28" tIns="25715" rIns="51428" bIns="25715"/>
          <a:lstStyle>
            <a:lvl1pPr defTabSz="77152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7152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7152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71525" eaLnBrk="0" hangingPunct="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71525" eaLnBrk="0" hangingPunct="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 smtClean="0">
                <a:ln w="0"/>
                <a:solidFill>
                  <a:srgbClr val="21097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ОБСУЖДЕНИЕ ПРОМЕЖУТОЧНЫХ РЕЗУЛЬТАТОВ РЕАЛИЗАЦИИ ПРОЕКТА «ПОДГОТОВКА СПЕЦИАЛИСТОВ В РЕЗИДЕНТУРЕ ТЕРАПЕВТИЧЕСКОГО ПРОФИЛЯ»</a:t>
            </a:r>
            <a:endParaRPr lang="ru-RU" b="1" dirty="0">
              <a:ln w="0"/>
              <a:solidFill>
                <a:srgbClr val="21097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605"/>
            <a:ext cx="961793" cy="6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866065" y="4507206"/>
            <a:ext cx="4697943" cy="48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28" tIns="25715" rIns="51428" bIns="25715"/>
          <a:lstStyle>
            <a:lvl1pPr defTabSz="77152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7152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7152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71525" eaLnBrk="0" hangingPunct="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71525" eaLnBrk="0" hangingPunct="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500" b="1" dirty="0" smtClean="0">
                <a:latin typeface="+mn-lt"/>
                <a:cs typeface="Times New Roman" panose="02020603050405020304" pitchFamily="18" charset="0"/>
              </a:rPr>
              <a:t>Алматы, </a:t>
            </a:r>
            <a:r>
              <a:rPr lang="ru-RU" sz="1500" b="1" dirty="0">
                <a:latin typeface="+mn-lt"/>
                <a:cs typeface="Times New Roman" panose="02020603050405020304" pitchFamily="18" charset="0"/>
              </a:rPr>
              <a:t>2020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>
              <a:solidFill>
                <a:srgbClr val="210979"/>
              </a:solidFill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73314" y="3538514"/>
            <a:ext cx="4315283" cy="8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1" tIns="34286" rIns="68571" bIns="34286"/>
          <a:lstStyle>
            <a:lvl1pPr defTabSz="77152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7152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7152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71525" eaLnBrk="0" hangingPunct="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71525" eaLnBrk="0" hangingPunct="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>
                <a:latin typeface="+mn-lt"/>
                <a:cs typeface="Times New Roman" panose="02020603050405020304" pitchFamily="18" charset="0"/>
              </a:rPr>
              <a:t>Досмагамбетова </a:t>
            </a:r>
            <a:r>
              <a:rPr lang="ru-RU" sz="1400" b="1" dirty="0" smtClean="0">
                <a:latin typeface="+mn-lt"/>
                <a:cs typeface="Times New Roman" panose="02020603050405020304" pitchFamily="18" charset="0"/>
              </a:rPr>
              <a:t>Р.С.</a:t>
            </a:r>
            <a:endParaRPr lang="ru-RU" sz="1400" b="1" dirty="0">
              <a:latin typeface="+mn-lt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>
                <a:latin typeface="+mn-lt"/>
                <a:cs typeface="Times New Roman" panose="02020603050405020304" pitchFamily="18" charset="0"/>
              </a:rPr>
              <a:t>Председатель Правления-Ректор  НАО МУК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400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2"/>
          <p:cNvGrpSpPr/>
          <p:nvPr/>
        </p:nvGrpSpPr>
        <p:grpSpPr>
          <a:xfrm>
            <a:off x="23056" y="-7469"/>
            <a:ext cx="9120944" cy="559498"/>
            <a:chOff x="12150" y="-9959"/>
            <a:chExt cx="9906000" cy="745997"/>
          </a:xfrm>
        </p:grpSpPr>
        <p:sp>
          <p:nvSpPr>
            <p:cNvPr id="38" name="Прямоугольник 3"/>
            <p:cNvSpPr/>
            <p:nvPr/>
          </p:nvSpPr>
          <p:spPr>
            <a:xfrm>
              <a:off x="12150" y="636047"/>
              <a:ext cx="9906000" cy="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50" b="1" dirty="0">
                <a:solidFill>
                  <a:srgbClr val="2A166F"/>
                </a:solidFill>
                <a:latin typeface="Calibri"/>
              </a:endParaRPr>
            </a:p>
          </p:txBody>
        </p:sp>
        <p:sp>
          <p:nvSpPr>
            <p:cNvPr id="39" name="Прямоугольник 5"/>
            <p:cNvSpPr/>
            <p:nvPr/>
          </p:nvSpPr>
          <p:spPr>
            <a:xfrm>
              <a:off x="12151" y="-9959"/>
              <a:ext cx="9905999" cy="573757"/>
            </a:xfrm>
            <a:prstGeom prst="rect">
              <a:avLst/>
            </a:prstGeom>
            <a:solidFill>
              <a:srgbClr val="1B045C"/>
            </a:solidFill>
            <a:ln>
              <a:solidFill>
                <a:srgbClr val="240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/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605"/>
            <a:ext cx="961793" cy="6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6602" y="1941675"/>
            <a:ext cx="8018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Цель</a:t>
            </a:r>
            <a:r>
              <a:rPr lang="ru-RU" sz="1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проекта: </a:t>
            </a:r>
            <a:r>
              <a:rPr lang="ru-RU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Разработка концепции подготовки специалистов в резидентуре терапевтического профиля</a:t>
            </a:r>
            <a:endParaRPr lang="ru-RU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3344" y="688050"/>
            <a:ext cx="805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ПРОЕКТ: «ПОДГОТОВКА СПЕЦИАЛИСТОВ В РЕЗИДЕНТУРЕ ТЕРАПЕВТИЧЕСКОГО ПРОФИЛЯ»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964" y="33019"/>
            <a:ext cx="6046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НАО «Медицинский университет Караганды» 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15139" y="1545047"/>
            <a:ext cx="4970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Сроки реализации проекта: 2019 - 2020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4927560"/>
              </p:ext>
            </p:extLst>
          </p:nvPr>
        </p:nvGraphicFramePr>
        <p:xfrm>
          <a:off x="-363232" y="2424230"/>
          <a:ext cx="9213318" cy="2719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429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2"/>
          <p:cNvGrpSpPr/>
          <p:nvPr/>
        </p:nvGrpSpPr>
        <p:grpSpPr>
          <a:xfrm>
            <a:off x="23056" y="-7469"/>
            <a:ext cx="9120944" cy="559498"/>
            <a:chOff x="12150" y="-9959"/>
            <a:chExt cx="9906000" cy="745997"/>
          </a:xfrm>
        </p:grpSpPr>
        <p:sp>
          <p:nvSpPr>
            <p:cNvPr id="38" name="Прямоугольник 3"/>
            <p:cNvSpPr/>
            <p:nvPr/>
          </p:nvSpPr>
          <p:spPr>
            <a:xfrm>
              <a:off x="12150" y="636047"/>
              <a:ext cx="9906000" cy="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50" b="1" dirty="0">
                <a:solidFill>
                  <a:srgbClr val="2A166F"/>
                </a:solidFill>
                <a:latin typeface="Calibri"/>
              </a:endParaRPr>
            </a:p>
          </p:txBody>
        </p:sp>
        <p:sp>
          <p:nvSpPr>
            <p:cNvPr id="39" name="Прямоугольник 5"/>
            <p:cNvSpPr/>
            <p:nvPr/>
          </p:nvSpPr>
          <p:spPr>
            <a:xfrm>
              <a:off x="12151" y="-9959"/>
              <a:ext cx="9905999" cy="573757"/>
            </a:xfrm>
            <a:prstGeom prst="rect">
              <a:avLst/>
            </a:prstGeom>
            <a:solidFill>
              <a:srgbClr val="1B045C"/>
            </a:solidFill>
            <a:ln>
              <a:solidFill>
                <a:srgbClr val="240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/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605"/>
            <a:ext cx="961793" cy="6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428964" y="33019"/>
            <a:ext cx="6046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НАО «Медицинский университет Караганды» </a:t>
            </a:r>
            <a:endParaRPr lang="ru-RU" sz="20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9594792"/>
              </p:ext>
            </p:extLst>
          </p:nvPr>
        </p:nvGraphicFramePr>
        <p:xfrm>
          <a:off x="304801" y="605062"/>
          <a:ext cx="8719456" cy="4538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279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2"/>
          <p:cNvGrpSpPr/>
          <p:nvPr/>
        </p:nvGrpSpPr>
        <p:grpSpPr>
          <a:xfrm>
            <a:off x="23056" y="-7469"/>
            <a:ext cx="9120944" cy="559498"/>
            <a:chOff x="12150" y="-9959"/>
            <a:chExt cx="9906000" cy="745997"/>
          </a:xfrm>
        </p:grpSpPr>
        <p:sp>
          <p:nvSpPr>
            <p:cNvPr id="38" name="Прямоугольник 3"/>
            <p:cNvSpPr/>
            <p:nvPr/>
          </p:nvSpPr>
          <p:spPr>
            <a:xfrm>
              <a:off x="12150" y="636047"/>
              <a:ext cx="9906000" cy="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50" b="1" dirty="0">
                <a:solidFill>
                  <a:srgbClr val="2A166F"/>
                </a:solidFill>
                <a:latin typeface="Calibri"/>
              </a:endParaRPr>
            </a:p>
          </p:txBody>
        </p:sp>
        <p:sp>
          <p:nvSpPr>
            <p:cNvPr id="39" name="Прямоугольник 5"/>
            <p:cNvSpPr/>
            <p:nvPr/>
          </p:nvSpPr>
          <p:spPr>
            <a:xfrm>
              <a:off x="12151" y="-9959"/>
              <a:ext cx="9905999" cy="573757"/>
            </a:xfrm>
            <a:prstGeom prst="rect">
              <a:avLst/>
            </a:prstGeom>
            <a:solidFill>
              <a:srgbClr val="1B045C"/>
            </a:solidFill>
            <a:ln>
              <a:solidFill>
                <a:srgbClr val="240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/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605"/>
            <a:ext cx="961793" cy="6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39131230"/>
              </p:ext>
            </p:extLst>
          </p:nvPr>
        </p:nvGraphicFramePr>
        <p:xfrm>
          <a:off x="159860" y="1138203"/>
          <a:ext cx="8120894" cy="3567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428964" y="33019"/>
            <a:ext cx="6046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НАО «Медицинский университет Караганды»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966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2"/>
          <p:cNvGrpSpPr/>
          <p:nvPr/>
        </p:nvGrpSpPr>
        <p:grpSpPr>
          <a:xfrm>
            <a:off x="23056" y="-7469"/>
            <a:ext cx="9120944" cy="559498"/>
            <a:chOff x="12150" y="-9959"/>
            <a:chExt cx="9906000" cy="745997"/>
          </a:xfrm>
        </p:grpSpPr>
        <p:sp>
          <p:nvSpPr>
            <p:cNvPr id="38" name="Прямоугольник 3"/>
            <p:cNvSpPr/>
            <p:nvPr/>
          </p:nvSpPr>
          <p:spPr>
            <a:xfrm>
              <a:off x="12150" y="636047"/>
              <a:ext cx="9906000" cy="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50" b="1" dirty="0">
                <a:solidFill>
                  <a:srgbClr val="2A166F"/>
                </a:solidFill>
                <a:latin typeface="Calibri"/>
              </a:endParaRPr>
            </a:p>
          </p:txBody>
        </p:sp>
        <p:sp>
          <p:nvSpPr>
            <p:cNvPr id="39" name="Прямоугольник 5"/>
            <p:cNvSpPr/>
            <p:nvPr/>
          </p:nvSpPr>
          <p:spPr>
            <a:xfrm>
              <a:off x="12151" y="-9959"/>
              <a:ext cx="9905999" cy="573757"/>
            </a:xfrm>
            <a:prstGeom prst="rect">
              <a:avLst/>
            </a:prstGeom>
            <a:solidFill>
              <a:srgbClr val="1B045C"/>
            </a:solidFill>
            <a:ln>
              <a:solidFill>
                <a:srgbClr val="240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/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605"/>
            <a:ext cx="961793" cy="6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667287" y="33019"/>
            <a:ext cx="35702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Направления подготовки  </a:t>
            </a:r>
            <a:endParaRPr lang="ru-RU" sz="20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59409521"/>
              </p:ext>
            </p:extLst>
          </p:nvPr>
        </p:nvGraphicFramePr>
        <p:xfrm>
          <a:off x="168442" y="539749"/>
          <a:ext cx="9080333" cy="4603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680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2"/>
          <p:cNvGrpSpPr/>
          <p:nvPr/>
        </p:nvGrpSpPr>
        <p:grpSpPr>
          <a:xfrm>
            <a:off x="23056" y="-7469"/>
            <a:ext cx="9120944" cy="559498"/>
            <a:chOff x="12150" y="-9959"/>
            <a:chExt cx="9906000" cy="745997"/>
          </a:xfrm>
        </p:grpSpPr>
        <p:sp>
          <p:nvSpPr>
            <p:cNvPr id="38" name="Прямоугольник 3"/>
            <p:cNvSpPr/>
            <p:nvPr/>
          </p:nvSpPr>
          <p:spPr>
            <a:xfrm>
              <a:off x="12150" y="636047"/>
              <a:ext cx="9906000" cy="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50" b="1" dirty="0">
                <a:solidFill>
                  <a:schemeClr val="bg1"/>
                </a:solidFill>
                <a:latin typeface="Calibri"/>
              </a:endParaRPr>
            </a:p>
          </p:txBody>
        </p:sp>
        <p:sp>
          <p:nvSpPr>
            <p:cNvPr id="39" name="Прямоугольник 5"/>
            <p:cNvSpPr/>
            <p:nvPr/>
          </p:nvSpPr>
          <p:spPr>
            <a:xfrm>
              <a:off x="12151" y="-9959"/>
              <a:ext cx="9905999" cy="573757"/>
            </a:xfrm>
            <a:prstGeom prst="rect">
              <a:avLst/>
            </a:prstGeom>
            <a:solidFill>
              <a:srgbClr val="1B045C"/>
            </a:solidFill>
            <a:ln>
              <a:solidFill>
                <a:srgbClr val="240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605"/>
            <a:ext cx="961793" cy="6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335839" y="33019"/>
            <a:ext cx="6923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ПРОМЕЖУТОЧНЫЕ</a:t>
            </a:r>
            <a:r>
              <a:rPr lang="ru-RU" sz="1800" b="1" dirty="0" smtClean="0">
                <a:ln w="0"/>
                <a:solidFill>
                  <a:srgbClr val="21097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РЕЗУЛЬТАТЫ </a:t>
            </a:r>
            <a:r>
              <a:rPr lang="ru-RU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РЕАЛИЗАЦИИ ПРОЕКТА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32480920"/>
              </p:ext>
            </p:extLst>
          </p:nvPr>
        </p:nvGraphicFramePr>
        <p:xfrm>
          <a:off x="480895" y="755406"/>
          <a:ext cx="8348779" cy="421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85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2"/>
          <p:cNvGrpSpPr/>
          <p:nvPr/>
        </p:nvGrpSpPr>
        <p:grpSpPr>
          <a:xfrm>
            <a:off x="11868" y="5873"/>
            <a:ext cx="9132132" cy="546156"/>
            <a:chOff x="-1" y="7830"/>
            <a:chExt cx="9918151" cy="728208"/>
          </a:xfrm>
        </p:grpSpPr>
        <p:sp>
          <p:nvSpPr>
            <p:cNvPr id="38" name="Прямоугольник 3"/>
            <p:cNvSpPr/>
            <p:nvPr/>
          </p:nvSpPr>
          <p:spPr>
            <a:xfrm>
              <a:off x="12150" y="636047"/>
              <a:ext cx="9906000" cy="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50" b="1" dirty="0">
                <a:solidFill>
                  <a:srgbClr val="2A166F"/>
                </a:solidFill>
                <a:latin typeface="Calibri"/>
              </a:endParaRPr>
            </a:p>
          </p:txBody>
        </p:sp>
        <p:sp>
          <p:nvSpPr>
            <p:cNvPr id="39" name="Прямоугольник 5"/>
            <p:cNvSpPr/>
            <p:nvPr/>
          </p:nvSpPr>
          <p:spPr>
            <a:xfrm>
              <a:off x="-1" y="7830"/>
              <a:ext cx="9905999" cy="573757"/>
            </a:xfrm>
            <a:prstGeom prst="rect">
              <a:avLst/>
            </a:prstGeom>
            <a:solidFill>
              <a:srgbClr val="1B045C"/>
            </a:solidFill>
            <a:ln>
              <a:solidFill>
                <a:srgbClr val="240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 smtClean="0"/>
                <a:t> </a:t>
              </a:r>
              <a:endParaRPr lang="ru-RU" sz="1500" b="1" dirty="0"/>
            </a:p>
          </p:txBody>
        </p:sp>
      </p:grp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545272255"/>
              </p:ext>
            </p:extLst>
          </p:nvPr>
        </p:nvGraphicFramePr>
        <p:xfrm>
          <a:off x="961793" y="3679985"/>
          <a:ext cx="2970330" cy="1289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605"/>
            <a:ext cx="961793" cy="6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65832" y="1893905"/>
            <a:ext cx="4036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solidFill>
                  <a:srgbClr val="210979"/>
                </a:solidFill>
              </a:rPr>
              <a:t>Благодарю за </a:t>
            </a:r>
            <a:r>
              <a:rPr lang="ru-RU" sz="2400" b="1" i="1" dirty="0" smtClean="0">
                <a:solidFill>
                  <a:srgbClr val="210979"/>
                </a:solidFill>
              </a:rPr>
              <a:t>внимание!</a:t>
            </a:r>
            <a:endParaRPr lang="ru-RU" sz="2400" b="1" i="1" dirty="0">
              <a:solidFill>
                <a:srgbClr val="2109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3675</TotalTime>
  <Words>393</Words>
  <Application>Microsoft Office PowerPoint</Application>
  <PresentationFormat>Экран (16:9)</PresentationFormat>
  <Paragraphs>84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Batang</vt:lpstr>
      <vt:lpstr>Arial</vt:lpstr>
      <vt:lpstr>Calibri</vt:lpstr>
      <vt:lpstr>Times New Roman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Infectious Diseases (EID) “Возникающие” инфекционные болезни</dc:title>
  <dc:creator>ASUS</dc:creator>
  <cp:lastModifiedBy>Ташетова Айгуль</cp:lastModifiedBy>
  <cp:revision>321</cp:revision>
  <cp:lastPrinted>2020-03-04T04:34:29Z</cp:lastPrinted>
  <dcterms:modified xsi:type="dcterms:W3CDTF">2020-03-04T04:44:35Z</dcterms:modified>
</cp:coreProperties>
</file>