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87" autoAdjust="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9D61A-9D9B-4C78-B24B-0FAEC1CF5F09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56D5-D78F-4CB3-BE89-475BEA17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56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56D5-D78F-4CB3-BE89-475BEA17C2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288587-D14B-446D-83EF-004EA9B28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E234FF-E431-4DB4-81FE-C25E6A09E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624509-EF15-4314-92A1-9D980634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14B80C-57F0-4410-8496-DB72A722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AAA0C6-5021-49D2-AC0A-781C424E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7C582E-56E9-4284-BB6E-A62505CD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3F20DE-0C3B-4045-A0F2-706B792D1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38D0BD-6236-4705-9503-C6E42553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8D852B-E9D8-490F-9EDC-F0AD978C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C86F30-CA0B-42EE-B010-997697C9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3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2327F5F-FDAA-4CCC-B3B1-F7FC6240E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9BBF700-121F-43F9-A3E1-250A064D6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DFD8B2-7938-4F87-9279-C99DA35C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9DC7ED-6C61-4AE0-8E21-4A959F95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5E021C-9217-4338-9D0C-FBD95A0A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6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6905F9-E2F2-4F4A-B0A9-60F88093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54B0F2-02C1-45C7-9417-65349C3A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2A8ABE-ED4F-463A-ABC5-DA940AD1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B3C78D-4F35-441F-8AE9-AE63057D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6ECB04-D961-4608-A9F4-2185E4E9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3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C006E-2271-4C9A-A6FF-85263725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FDBA21-F88A-4D89-9ECC-9CAE283A7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4E5193-C842-458A-91D8-1FF46973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2D0A9F-E661-478C-8BDA-77925CA9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DC341F-FE37-49F6-82E2-217B52B2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2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8FE0D1-7240-4C36-81AB-2BA3B78E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6F3AD3-C9C6-4E0B-8D73-E0EE3BF52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F7BEF9A-6020-4A70-9BEA-55AAB9910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BA7B68-F487-4A3F-B707-3514E0618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36E9E03-C88C-4B51-8FE1-FB65F360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D0FA8A-E675-4A55-A6D2-07846BD4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4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A26E48-2180-4AA9-94CD-3B13A48A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18B971-779C-48FF-983D-2EEB94629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CA4140D-2156-464F-BE62-BF69A853C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02A0F32-01EE-43BF-AEC7-BAFAEEDFA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C2099D-18E1-43E7-A3BD-3E40DECC2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29DB888-DBEE-43A4-9DF9-9D3C10A5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3F63A5-5DA5-4885-B1E0-F9E2FAC2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5670B98-A298-4504-B10A-C1A8015C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16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84EB08-B7CE-4C01-9886-BF804957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04E4756-4BA1-4833-B3E3-140AE50D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AC9B904-F1B6-498B-B25F-400C1A05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62B9CE0-F3FB-4DC4-8339-76993607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91C8B12-1D13-47BB-86F7-CAE4BFC0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D9482F4-4C46-414D-B061-1D5DDC14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34978AC-502D-43C5-90B2-46144D4F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9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93E1AC-8074-4131-805A-D1584A370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D51E95-7B50-486D-97C7-F159DEAE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224CD4-7AA8-4790-927F-FC1096AD2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7ACCC63-5028-4AD1-8D4B-259A3560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233F17-C3DA-438A-A177-069947EF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5E72F3-021F-4FE0-9C59-0D2BE72A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8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AE292C-7C6E-473B-83BA-ED6BDA73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1E48233-C2C9-49D9-ACB1-08EFFAB47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AB0E120-5017-4C45-94D9-9C3C10929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30E029-3365-4EEB-A072-90B5E456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83059BA-FBC5-42EC-9A40-F7032FA8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46777E2-B31D-441A-99A8-F8ACE143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4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1BD9E1-5932-41FC-9FB4-69D5CAEB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C89129-8DC3-4848-83FC-18A064E98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2B25E3-A3EB-48EA-83C0-55E256047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5586-95F1-4124-BEE1-ACC42FE276A6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69E808-EA88-4413-B3CA-E7B984756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D89FB2-F6DB-4667-BC2B-4278EBABF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342F-6C8D-424D-BD5A-F3E76C9C2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4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2A6A39A-452C-4DAC-ABF7-CD57030A8757}"/>
              </a:ext>
            </a:extLst>
          </p:cNvPr>
          <p:cNvSpPr txBox="1"/>
          <p:nvPr/>
        </p:nvSpPr>
        <p:spPr>
          <a:xfrm>
            <a:off x="499872" y="82297"/>
            <a:ext cx="1125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Обсуждение протокольного поручения по итогам торжественной церемонии  открытия Года молодежи </a:t>
            </a:r>
            <a:r>
              <a:rPr lang="en-US" sz="2400" b="1" dirty="0"/>
              <a:t>c</a:t>
            </a:r>
            <a:r>
              <a:rPr lang="ru-RU" sz="2400" b="1" dirty="0"/>
              <a:t>  участием первого Президента РК Назарбаева </a:t>
            </a:r>
            <a:r>
              <a:rPr lang="ru-RU" sz="2400" b="1" dirty="0" smtClean="0"/>
              <a:t>Н.А.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D17AA996-7F42-4A4C-B0BE-557CFD986245}"/>
              </a:ext>
            </a:extLst>
          </p:cNvPr>
          <p:cNvCxnSpPr/>
          <p:nvPr/>
        </p:nvCxnSpPr>
        <p:spPr>
          <a:xfrm>
            <a:off x="416560" y="935528"/>
            <a:ext cx="1129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B524487-013B-4185-AC1E-30FE0576055E}"/>
              </a:ext>
            </a:extLst>
          </p:cNvPr>
          <p:cNvSpPr txBox="1"/>
          <p:nvPr/>
        </p:nvSpPr>
        <p:spPr>
          <a:xfrm>
            <a:off x="1015999" y="1046480"/>
            <a:ext cx="1050152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000" i="1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 smtClean="0"/>
              <a:t> </a:t>
            </a:r>
            <a:r>
              <a:rPr lang="ru-RU" sz="2000" b="1" dirty="0"/>
              <a:t>пункт </a:t>
            </a:r>
            <a:r>
              <a:rPr lang="ru-RU" sz="2000" b="1" dirty="0" smtClean="0"/>
              <a:t>3.4) </a:t>
            </a:r>
            <a:r>
              <a:rPr lang="ru-RU" sz="2000" dirty="0" smtClean="0"/>
              <a:t>  </a:t>
            </a:r>
            <a:r>
              <a:rPr lang="ru-RU" sz="2000" dirty="0"/>
              <a:t>обеспечить повышение размера стипендии на 30% студентам организаций образования, активно занимающимся волонтерской деятельностью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b="1" dirty="0" smtClean="0"/>
              <a:t>пункт 3.6)  </a:t>
            </a:r>
            <a:r>
              <a:rPr lang="ru-RU" sz="2000" dirty="0"/>
              <a:t>проработать вопрос подключения вузов и колледжей страны к платформе Открытого Университета (</a:t>
            </a:r>
            <a:r>
              <a:rPr lang="ru-RU" sz="2000" dirty="0" err="1"/>
              <a:t>Open</a:t>
            </a:r>
            <a:r>
              <a:rPr lang="ru-RU" sz="2000" dirty="0"/>
              <a:t> U</a:t>
            </a:r>
            <a:r>
              <a:rPr lang="ru-RU" sz="2000" dirty="0" smtClean="0"/>
              <a:t>);</a:t>
            </a:r>
          </a:p>
          <a:p>
            <a:endParaRPr lang="ru-RU" sz="20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/>
              <a:t> </a:t>
            </a:r>
            <a:r>
              <a:rPr lang="ru-RU" sz="2000" b="1" dirty="0" smtClean="0"/>
              <a:t>пункт 3.8)  </a:t>
            </a:r>
            <a:r>
              <a:rPr lang="ru-RU" sz="2000" dirty="0" smtClean="0"/>
              <a:t>проработать </a:t>
            </a:r>
            <a:r>
              <a:rPr lang="ru-RU" sz="2000" dirty="0"/>
              <a:t>вопрос включения раздела по волонтерской деятельности в содержании цикла общеобразовательных дисциплин (</a:t>
            </a:r>
            <a:r>
              <a:rPr lang="ru-RU" sz="2000" dirty="0" err="1"/>
              <a:t>Community</a:t>
            </a:r>
            <a:r>
              <a:rPr lang="ru-RU" sz="2000" dirty="0"/>
              <a:t> </a:t>
            </a:r>
            <a:r>
              <a:rPr lang="ru-RU" sz="2000" dirty="0" err="1"/>
              <a:t>Service</a:t>
            </a:r>
            <a:r>
              <a:rPr lang="ru-RU" sz="2000" dirty="0"/>
              <a:t>) высших учебных заведений страны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kk-KZ" dirty="0"/>
              <a:t>Койков Виталий </a:t>
            </a:r>
            <a:r>
              <a:rPr lang="kk-KZ" dirty="0" smtClean="0"/>
              <a:t>Викторович</a:t>
            </a:r>
            <a:r>
              <a:rPr lang="en-US" dirty="0" smtClean="0"/>
              <a:t>-</a:t>
            </a:r>
            <a:r>
              <a:rPr lang="ru-RU" dirty="0"/>
              <a:t>руководитель центра развития человеческих ресурсов и науки МЗ РК</a:t>
            </a: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5121A45-213E-49F5-80E0-813BE98CF310}"/>
              </a:ext>
            </a:extLst>
          </p:cNvPr>
          <p:cNvSpPr txBox="1"/>
          <p:nvPr/>
        </p:nvSpPr>
        <p:spPr>
          <a:xfrm>
            <a:off x="642257" y="6503991"/>
            <a:ext cx="10875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524487-013B-4185-AC1E-30FE0576055E}"/>
              </a:ext>
            </a:extLst>
          </p:cNvPr>
          <p:cNvSpPr txBox="1"/>
          <p:nvPr/>
        </p:nvSpPr>
        <p:spPr>
          <a:xfrm>
            <a:off x="1280160" y="5035206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6883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96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Zinayida I. Kyzylova</cp:lastModifiedBy>
  <cp:revision>34</cp:revision>
  <cp:lastPrinted>2019-05-04T03:43:23Z</cp:lastPrinted>
  <dcterms:created xsi:type="dcterms:W3CDTF">2019-05-01T08:50:19Z</dcterms:created>
  <dcterms:modified xsi:type="dcterms:W3CDTF">2019-05-04T04:22:06Z</dcterms:modified>
</cp:coreProperties>
</file>