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62" r:id="rId12"/>
    <p:sldId id="261" r:id="rId13"/>
    <p:sldId id="260" r:id="rId14"/>
    <p:sldId id="263" r:id="rId15"/>
    <p:sldId id="264" r:id="rId16"/>
    <p:sldId id="258" r:id="rId17"/>
    <p:sldId id="256" r:id="rId18"/>
    <p:sldId id="259" r:id="rId19"/>
    <p:sldId id="265" r:id="rId20"/>
    <p:sldId id="291" r:id="rId21"/>
    <p:sldId id="267" r:id="rId22"/>
    <p:sldId id="270" r:id="rId23"/>
    <p:sldId id="271" r:id="rId24"/>
    <p:sldId id="266" r:id="rId25"/>
    <p:sldId id="268" r:id="rId26"/>
    <p:sldId id="269" r:id="rId27"/>
    <p:sldId id="272" r:id="rId28"/>
    <p:sldId id="273" r:id="rId2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A707AC-0492-4BE2-B400-23E8D422F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8D4EE24-2541-492A-8C3C-89AE28590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BE6B25-1ECE-4A59-BFCE-FC191B79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BB22-1E95-4EDE-884A-40BFDBC4E5B7}" type="datetimeFigureOut">
              <a:rPr lang="x-none" smtClean="0"/>
              <a:t>02.04.2020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5578D1-EA69-4AFB-AA2C-900C9022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1C9E30-1FC7-4486-9595-4094F3D0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3057-79A5-456E-BEFA-6E369DA081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00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027C0C-49DC-49EC-B2DF-CAB7209E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5B370D-F060-4E37-8B1C-70CEA7CA3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6E5750-3A74-4815-ADEF-2398BEDD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BB22-1E95-4EDE-884A-40BFDBC4E5B7}" type="datetimeFigureOut">
              <a:rPr lang="x-none" smtClean="0"/>
              <a:t>02.04.2020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DD0BCB-5A94-4F6B-9054-C4EA92DA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FE532B-637E-4B48-A877-AACFF00A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3057-79A5-456E-BEFA-6E369DA081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321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35DD473-2E35-4B4C-B3B9-A8113BD3C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AF6E82-44B7-4645-AB58-4A935BAD8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C511A-FAD4-47BC-B1A5-614763C5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BB22-1E95-4EDE-884A-40BFDBC4E5B7}" type="datetimeFigureOut">
              <a:rPr lang="x-none" smtClean="0"/>
              <a:t>02.04.2020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8E6797-2293-4395-BA11-14BF3BA8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207C36-3210-437F-89B7-1E1DDA50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3057-79A5-456E-BEFA-6E369DA081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919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30D4BF-8B47-457B-8E94-C44845DB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49EC73-5DE9-437F-AD1D-5584BBEE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B5E283-676D-45E1-8A73-0039FE78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BB22-1E95-4EDE-884A-40BFDBC4E5B7}" type="datetimeFigureOut">
              <a:rPr lang="x-none" smtClean="0"/>
              <a:t>02.04.2020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90FA02-CC4D-436B-97DB-57B30451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815FA1-FA8E-4C13-88FF-7B7B80DE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3057-79A5-456E-BEFA-6E369DA081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192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44A63F-A747-4AC6-8EE3-C6D143DE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52A64D-1226-47BD-9CEF-E1DC960E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8D26DB-C14E-421C-9CFA-AA0A6BC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BB22-1E95-4EDE-884A-40BFDBC4E5B7}" type="datetimeFigureOut">
              <a:rPr lang="x-none" smtClean="0"/>
              <a:t>02.04.2020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E00469-9E8B-4045-8942-81DD71E6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949170-8C4D-4778-A32E-3A3AF902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3057-79A5-456E-BEFA-6E369DA081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94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233066-9018-4BB5-90D4-D90E48B5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4370F8-4882-4EDD-B71B-FE0287AFF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19768D6-F2B2-42D8-873C-5D64AA498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ED2AB4-E0FB-48A3-BC22-89A92A609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BB22-1E95-4EDE-884A-40BFDBC4E5B7}" type="datetimeFigureOut">
              <a:rPr lang="x-none" smtClean="0"/>
              <a:t>02.04.2020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56134FD-A193-4296-86CE-C6F7D1CD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63E890-1548-4583-B348-CCD6E6A6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3057-79A5-456E-BEFA-6E369DA081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64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C3F60A-C591-48ED-82AD-8042C797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006EFE-8793-4EE5-A805-0CCCF7173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4EB22B-B73A-4844-8C86-846ED1C02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59A77CC-9425-4CC4-91B3-AD9FEB023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65FEB63-1316-433D-B99D-4C2B0D601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948DA99-ACD8-4A1E-AEE8-18B624D2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BB22-1E95-4EDE-884A-40BFDBC4E5B7}" type="datetimeFigureOut">
              <a:rPr lang="x-none" smtClean="0"/>
              <a:t>02.04.2020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5432696-A280-4EDE-B2A1-33D8E5A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6CE96D-6135-42D0-BB02-6D36A563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3057-79A5-456E-BEFA-6E369DA081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484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5F5F7A-3619-47F0-B4A2-0805868D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EACD846-324A-4CDB-BDED-7E2E3041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BB22-1E95-4EDE-884A-40BFDBC4E5B7}" type="datetimeFigureOut">
              <a:rPr lang="x-none" smtClean="0"/>
              <a:t>02.04.2020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8B42F98-D5DF-462E-A2FD-4637060D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DF0B099-C9A5-471B-B81E-D3E2371A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3057-79A5-456E-BEFA-6E369DA081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691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ACAD2DD-E641-4F75-871A-C10C8482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BB22-1E95-4EDE-884A-40BFDBC4E5B7}" type="datetimeFigureOut">
              <a:rPr lang="x-none" smtClean="0"/>
              <a:t>02.04.2020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198C5D9-5B99-489B-B420-57D57CF0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7E604F-BE3F-4252-A679-7B3B5227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3057-79A5-456E-BEFA-6E369DA081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988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B98177-33EC-4C5E-B0AD-825AE1CB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E29CB1-CD56-485C-9734-76BB15B1B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D14F518-DA2E-45B9-B830-C1449106D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2D62A8-DDF7-4BF7-A8C6-5C8F23BB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BB22-1E95-4EDE-884A-40BFDBC4E5B7}" type="datetimeFigureOut">
              <a:rPr lang="x-none" smtClean="0"/>
              <a:t>02.04.2020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D620E0-C754-49CD-9085-B1C504B2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0A15EE-82E5-4D63-AC2C-48F4A2C3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3057-79A5-456E-BEFA-6E369DA081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453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60B075-BDFF-4882-9AA2-07212C3B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D5F22A4-5B96-4B96-9C11-7EC7220D0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112274-F81F-4604-A1D4-273DD76C0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B4F3700-278C-430F-9964-B1234BD3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BB22-1E95-4EDE-884A-40BFDBC4E5B7}" type="datetimeFigureOut">
              <a:rPr lang="x-none" smtClean="0"/>
              <a:t>02.04.2020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1E7FFD-780C-4613-BE6D-C299827E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B0597B-DAD7-498F-A55A-242097BE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3057-79A5-456E-BEFA-6E369DA081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47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886088-B3BE-4109-833F-D3A21EF2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8EA1DC-1C53-40D0-A806-FCA7D421A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035C05-4B2A-4554-9681-47E31BEAD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ABB22-1E95-4EDE-884A-40BFDBC4E5B7}" type="datetimeFigureOut">
              <a:rPr lang="x-none" smtClean="0"/>
              <a:t>02.04.2020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14417C-4AE6-48D3-A20A-BAF27182F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009702-2890-4747-8073-4B8AD5DC0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F3057-79A5-456E-BEFA-6E369DA081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557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9817" y="17547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Требования </a:t>
            </a:r>
            <a:r>
              <a:rPr lang="ru-RU" b="1" dirty="0"/>
              <a:t>к</a:t>
            </a:r>
            <a:r>
              <a:rPr lang="ru-RU" b="1" dirty="0" smtClean="0"/>
              <a:t> проведению занятий в дистанционной платформе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Classroom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854" t="3381" r="24448" b="2911"/>
          <a:stretch/>
        </p:blipFill>
        <p:spPr>
          <a:xfrm>
            <a:off x="4324172" y="523863"/>
            <a:ext cx="6990460" cy="587693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6074" y="3199123"/>
            <a:ext cx="3660449" cy="18974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должны быть проставлены или чек-лист с оценками,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чек-листа нет, комментарии к оценкам</a:t>
            </a:r>
          </a:p>
          <a:p>
            <a:pPr>
              <a:lnSpc>
                <a:spcPct val="115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Заполнение чек-листов с оценками студентов настоятельно рекомендуется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016522" y="3696218"/>
            <a:ext cx="1948441" cy="4077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73" y="5854238"/>
            <a:ext cx="576153" cy="52746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466007" y="5914104"/>
            <a:ext cx="1948441" cy="4077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7FE87-0C22-40C4-A271-04044E36C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745" y="19382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создать </a:t>
            </a:r>
            <a:r>
              <a:rPr lang="ru-RU" dirty="0" smtClean="0"/>
              <a:t>гиперссылку для </a:t>
            </a:r>
            <a:r>
              <a:rPr lang="en-US" dirty="0" smtClean="0"/>
              <a:t>Classroom</a:t>
            </a:r>
            <a:r>
              <a:rPr lang="ru-RU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на единой платформе </a:t>
            </a:r>
            <a:r>
              <a:rPr lang="en-US" sz="6700" b="1" dirty="0"/>
              <a:t>Moodle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dis.kaznmu.kz</a:t>
            </a:r>
            <a:endParaRPr lang="x-non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A6AB5A-987A-4608-BCA6-B85A31888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" t="4902" r="1000" b="6646"/>
          <a:stretch/>
        </p:blipFill>
        <p:spPr>
          <a:xfrm>
            <a:off x="384516" y="526111"/>
            <a:ext cx="11422967" cy="580577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E1256E-7B9A-4887-9E84-D5DB3D2C79A7}"/>
              </a:ext>
            </a:extLst>
          </p:cNvPr>
          <p:cNvSpPr txBox="1"/>
          <p:nvPr/>
        </p:nvSpPr>
        <p:spPr>
          <a:xfrm>
            <a:off x="2827606" y="3094892"/>
            <a:ext cx="3432517" cy="4923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B339B24B-05F2-4EFC-A585-21C952401527}"/>
              </a:ext>
            </a:extLst>
          </p:cNvPr>
          <p:cNvSpPr/>
          <p:nvPr/>
        </p:nvSpPr>
        <p:spPr>
          <a:xfrm rot="13479932">
            <a:off x="4836940" y="4261219"/>
            <a:ext cx="2518117" cy="3660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4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5634F6-91BC-45B2-8546-08009237C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4" r="4919" b="10518"/>
          <a:stretch/>
        </p:blipFill>
        <p:spPr>
          <a:xfrm>
            <a:off x="565354" y="663677"/>
            <a:ext cx="11061292" cy="553064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DE548-B391-4274-BD94-C5B9B3706968}"/>
              </a:ext>
            </a:extLst>
          </p:cNvPr>
          <p:cNvSpPr txBox="1"/>
          <p:nvPr/>
        </p:nvSpPr>
        <p:spPr>
          <a:xfrm>
            <a:off x="3080824" y="3840480"/>
            <a:ext cx="4853354" cy="5345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0AD2F3A8-E195-4FE8-A0C9-8AD2F9E9B5E4}"/>
              </a:ext>
            </a:extLst>
          </p:cNvPr>
          <p:cNvSpPr/>
          <p:nvPr/>
        </p:nvSpPr>
        <p:spPr>
          <a:xfrm rot="12259315">
            <a:off x="5905960" y="4800502"/>
            <a:ext cx="2644727" cy="345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82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2F15F1-97C8-4D3C-9ABD-7FED48D1B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" t="4491" r="885" b="8287"/>
          <a:stretch/>
        </p:blipFill>
        <p:spPr>
          <a:xfrm>
            <a:off x="399279" y="450167"/>
            <a:ext cx="11393442" cy="568334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5E09C-6154-41E8-9349-34432463CAE2}"/>
              </a:ext>
            </a:extLst>
          </p:cNvPr>
          <p:cNvSpPr txBox="1"/>
          <p:nvPr/>
        </p:nvSpPr>
        <p:spPr>
          <a:xfrm>
            <a:off x="2912012" y="4121834"/>
            <a:ext cx="2447779" cy="4783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300C279D-125C-40B8-BA38-1347BBE0B8E6}"/>
              </a:ext>
            </a:extLst>
          </p:cNvPr>
          <p:cNvSpPr/>
          <p:nvPr/>
        </p:nvSpPr>
        <p:spPr>
          <a:xfrm rot="12319192">
            <a:off x="4387315" y="4997053"/>
            <a:ext cx="2447779" cy="4202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49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7985F9-783D-473E-8369-E905FF3E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" t="4494" r="5887" b="10302"/>
          <a:stretch/>
        </p:blipFill>
        <p:spPr>
          <a:xfrm>
            <a:off x="410496" y="508819"/>
            <a:ext cx="11371007" cy="584036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63A77D-DA43-4B8D-9698-765240C40FAD}"/>
              </a:ext>
            </a:extLst>
          </p:cNvPr>
          <p:cNvSpPr txBox="1"/>
          <p:nvPr/>
        </p:nvSpPr>
        <p:spPr>
          <a:xfrm>
            <a:off x="6419557" y="3713871"/>
            <a:ext cx="2429022" cy="4501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D8A4A23D-DF3F-4377-9017-55EBC819B023}"/>
              </a:ext>
            </a:extLst>
          </p:cNvPr>
          <p:cNvSpPr/>
          <p:nvPr/>
        </p:nvSpPr>
        <p:spPr>
          <a:xfrm rot="19990298">
            <a:off x="5108915" y="4504975"/>
            <a:ext cx="1974166" cy="3235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3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F93762-912E-4385-8C9A-5334D3FF2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5" r="646" b="5559"/>
          <a:stretch/>
        </p:blipFill>
        <p:spPr>
          <a:xfrm>
            <a:off x="430254" y="534572"/>
            <a:ext cx="11311508" cy="579589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4206C8-EAA3-48EF-B6FA-741D403AAB55}"/>
              </a:ext>
            </a:extLst>
          </p:cNvPr>
          <p:cNvSpPr txBox="1"/>
          <p:nvPr/>
        </p:nvSpPr>
        <p:spPr>
          <a:xfrm>
            <a:off x="4149969" y="3429000"/>
            <a:ext cx="146304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DA1D137A-0162-4886-9BFB-00DD4E2B76A3}"/>
              </a:ext>
            </a:extLst>
          </p:cNvPr>
          <p:cNvSpPr/>
          <p:nvPr/>
        </p:nvSpPr>
        <p:spPr>
          <a:xfrm rot="12240540">
            <a:off x="5302889" y="3995707"/>
            <a:ext cx="1955409" cy="3644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45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ECC463-525E-489F-8151-1643BE117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" t="3916" r="342" b="10655"/>
          <a:stretch/>
        </p:blipFill>
        <p:spPr>
          <a:xfrm>
            <a:off x="771379" y="1193130"/>
            <a:ext cx="10649242" cy="526333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F3D58E-446E-4036-B4FE-7D32E47FEA32}"/>
              </a:ext>
            </a:extLst>
          </p:cNvPr>
          <p:cNvSpPr txBox="1"/>
          <p:nvPr/>
        </p:nvSpPr>
        <p:spPr>
          <a:xfrm>
            <a:off x="1269185" y="1204575"/>
            <a:ext cx="3657600" cy="450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xmlns="" id="{F015D908-DAD8-4AB7-BF78-C3ED1C791894}"/>
              </a:ext>
            </a:extLst>
          </p:cNvPr>
          <p:cNvSpPr/>
          <p:nvPr/>
        </p:nvSpPr>
        <p:spPr>
          <a:xfrm rot="1051374">
            <a:off x="3897990" y="1948857"/>
            <a:ext cx="2198262" cy="33711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619D7D1-54C4-4AFA-A9E1-A4ADD820243B}"/>
              </a:ext>
            </a:extLst>
          </p:cNvPr>
          <p:cNvSpPr/>
          <p:nvPr/>
        </p:nvSpPr>
        <p:spPr>
          <a:xfrm>
            <a:off x="3898243" y="304749"/>
            <a:ext cx="3900107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платформе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Classroom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484B94-E660-4382-A98A-009BCA37D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1" r="1577" b="7672"/>
          <a:stretch/>
        </p:blipFill>
        <p:spPr>
          <a:xfrm>
            <a:off x="590844" y="578305"/>
            <a:ext cx="11254153" cy="567325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7C244ABA-3BF1-425A-A93C-CF9F5365CDDA}"/>
              </a:ext>
            </a:extLst>
          </p:cNvPr>
          <p:cNvSpPr/>
          <p:nvPr/>
        </p:nvSpPr>
        <p:spPr>
          <a:xfrm rot="20754435">
            <a:off x="4442089" y="3625335"/>
            <a:ext cx="1645920" cy="2690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11197B-564B-42E9-B65B-78D5FD415BE9}"/>
              </a:ext>
            </a:extLst>
          </p:cNvPr>
          <p:cNvSpPr txBox="1"/>
          <p:nvPr/>
        </p:nvSpPr>
        <p:spPr>
          <a:xfrm>
            <a:off x="6095999" y="3277772"/>
            <a:ext cx="2218007" cy="478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A34F08-70CC-4243-9BAD-0764CCC1FC42}"/>
              </a:ext>
            </a:extLst>
          </p:cNvPr>
          <p:cNvSpPr txBox="1"/>
          <p:nvPr/>
        </p:nvSpPr>
        <p:spPr>
          <a:xfrm>
            <a:off x="5967045" y="4293397"/>
            <a:ext cx="2218007" cy="478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0C142192-A666-4CE1-96D0-94A4FB09E76D}"/>
              </a:ext>
            </a:extLst>
          </p:cNvPr>
          <p:cNvSpPr/>
          <p:nvPr/>
        </p:nvSpPr>
        <p:spPr>
          <a:xfrm rot="20754435">
            <a:off x="4313134" y="4703170"/>
            <a:ext cx="1645920" cy="2690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87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0D4CC8-92C3-4C5E-9946-C0B47BCA9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" t="4710" r="2258" b="9442"/>
          <a:stretch/>
        </p:blipFill>
        <p:spPr>
          <a:xfrm>
            <a:off x="497989" y="619432"/>
            <a:ext cx="11196022" cy="561913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F6B7BA-6382-479C-9E16-2705DDF78BC4}"/>
              </a:ext>
            </a:extLst>
          </p:cNvPr>
          <p:cNvSpPr txBox="1"/>
          <p:nvPr/>
        </p:nvSpPr>
        <p:spPr>
          <a:xfrm>
            <a:off x="5570806" y="4262511"/>
            <a:ext cx="2940148" cy="6893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24C53787-A843-479C-86C3-CF3CF7DF5E8D}"/>
              </a:ext>
            </a:extLst>
          </p:cNvPr>
          <p:cNvSpPr/>
          <p:nvPr/>
        </p:nvSpPr>
        <p:spPr>
          <a:xfrm rot="20466256">
            <a:off x="4579033" y="5092505"/>
            <a:ext cx="1983545" cy="3798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00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ECC463-525E-489F-8151-1643BE117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" t="3916" r="342" b="10655"/>
          <a:stretch/>
        </p:blipFill>
        <p:spPr>
          <a:xfrm>
            <a:off x="3817842" y="632388"/>
            <a:ext cx="8052266" cy="492677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9343" y="1729245"/>
            <a:ext cx="3173338" cy="13665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обязательно указать: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группы,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дисциплины,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 преподавателя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392681" y="1828801"/>
            <a:ext cx="1358782" cy="2846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7FE87-0C22-40C4-A271-04044E36C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745" y="19382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создать </a:t>
            </a:r>
            <a:r>
              <a:rPr lang="ru-RU" dirty="0" smtClean="0"/>
              <a:t>гиперссылку для </a:t>
            </a:r>
            <a:r>
              <a:rPr lang="en-US" dirty="0" smtClean="0"/>
              <a:t>ZOOM</a:t>
            </a:r>
            <a:r>
              <a:rPr lang="ru-RU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на единой платформе </a:t>
            </a:r>
            <a:r>
              <a:rPr lang="en-US" sz="6700" b="1" dirty="0"/>
              <a:t>Moodle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dis.kaznmu.kz</a:t>
            </a:r>
            <a:endParaRPr lang="x-non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2F15F1-97C8-4D3C-9ABD-7FED48D1B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" t="4491" r="885" b="8287"/>
          <a:stretch/>
        </p:blipFill>
        <p:spPr>
          <a:xfrm>
            <a:off x="399279" y="450167"/>
            <a:ext cx="11393442" cy="568334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5E09C-6154-41E8-9349-34432463CAE2}"/>
              </a:ext>
            </a:extLst>
          </p:cNvPr>
          <p:cNvSpPr txBox="1"/>
          <p:nvPr/>
        </p:nvSpPr>
        <p:spPr>
          <a:xfrm>
            <a:off x="2982350" y="2630659"/>
            <a:ext cx="2447779" cy="4783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300C279D-125C-40B8-BA38-1347BBE0B8E6}"/>
              </a:ext>
            </a:extLst>
          </p:cNvPr>
          <p:cNvSpPr/>
          <p:nvPr/>
        </p:nvSpPr>
        <p:spPr>
          <a:xfrm rot="12319192">
            <a:off x="4872111" y="3538911"/>
            <a:ext cx="2447779" cy="4202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94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7985F9-783D-473E-8369-E905FF3E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" t="4494" r="5887" b="10302"/>
          <a:stretch/>
        </p:blipFill>
        <p:spPr>
          <a:xfrm>
            <a:off x="410496" y="508819"/>
            <a:ext cx="11371007" cy="584036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63A77D-DA43-4B8D-9698-765240C40FAD}"/>
              </a:ext>
            </a:extLst>
          </p:cNvPr>
          <p:cNvSpPr txBox="1"/>
          <p:nvPr/>
        </p:nvSpPr>
        <p:spPr>
          <a:xfrm>
            <a:off x="6419557" y="3713871"/>
            <a:ext cx="2429022" cy="4501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D8A4A23D-DF3F-4377-9017-55EBC819B023}"/>
              </a:ext>
            </a:extLst>
          </p:cNvPr>
          <p:cNvSpPr/>
          <p:nvPr/>
        </p:nvSpPr>
        <p:spPr>
          <a:xfrm rot="19990298">
            <a:off x="5108915" y="4504975"/>
            <a:ext cx="1974166" cy="3235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22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F93762-912E-4385-8C9A-5334D3FF2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5" r="646" b="5559"/>
          <a:stretch/>
        </p:blipFill>
        <p:spPr>
          <a:xfrm>
            <a:off x="430254" y="534572"/>
            <a:ext cx="11311508" cy="579589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4206C8-EAA3-48EF-B6FA-741D403AAB55}"/>
              </a:ext>
            </a:extLst>
          </p:cNvPr>
          <p:cNvSpPr txBox="1"/>
          <p:nvPr/>
        </p:nvSpPr>
        <p:spPr>
          <a:xfrm>
            <a:off x="4149969" y="3429000"/>
            <a:ext cx="146304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DA1D137A-0162-4886-9BFB-00DD4E2B76A3}"/>
              </a:ext>
            </a:extLst>
          </p:cNvPr>
          <p:cNvSpPr/>
          <p:nvPr/>
        </p:nvSpPr>
        <p:spPr>
          <a:xfrm rot="12240540">
            <a:off x="5302889" y="3995707"/>
            <a:ext cx="1955409" cy="3644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07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24509B-A4E6-47A6-8B43-A2E059157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9" b="5785"/>
          <a:stretch/>
        </p:blipFill>
        <p:spPr>
          <a:xfrm>
            <a:off x="386233" y="1225121"/>
            <a:ext cx="11419533" cy="520164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FC0B46-640A-4357-92A2-9EC4CE7A56B4}"/>
              </a:ext>
            </a:extLst>
          </p:cNvPr>
          <p:cNvSpPr txBox="1"/>
          <p:nvPr/>
        </p:nvSpPr>
        <p:spPr>
          <a:xfrm>
            <a:off x="4515729" y="2748666"/>
            <a:ext cx="2532185" cy="5767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B52339C8-465C-4904-BE65-A06BB43E68D1}"/>
              </a:ext>
            </a:extLst>
          </p:cNvPr>
          <p:cNvSpPr/>
          <p:nvPr/>
        </p:nvSpPr>
        <p:spPr>
          <a:xfrm rot="12373096">
            <a:off x="6146264" y="3849022"/>
            <a:ext cx="2767218" cy="409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6E60E3C-E13E-4DFF-B750-BF1FE202547A}"/>
              </a:ext>
            </a:extLst>
          </p:cNvPr>
          <p:cNvSpPr/>
          <p:nvPr/>
        </p:nvSpPr>
        <p:spPr>
          <a:xfrm>
            <a:off x="2518096" y="324924"/>
            <a:ext cx="7155805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переходим на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 кафедры</a:t>
            </a:r>
            <a:endParaRPr lang="x-none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181EDD8A-5961-4919-85F0-CA7D7CD463D7}"/>
              </a:ext>
            </a:extLst>
          </p:cNvPr>
          <p:cNvSpPr/>
          <p:nvPr/>
        </p:nvSpPr>
        <p:spPr>
          <a:xfrm rot="10800000">
            <a:off x="5417927" y="1228219"/>
            <a:ext cx="1841002" cy="2550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23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24F0E8-D65F-4BD8-8394-D5AE1708D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" t="4064" r="1291" b="10088"/>
          <a:stretch/>
        </p:blipFill>
        <p:spPr>
          <a:xfrm>
            <a:off x="329381" y="737420"/>
            <a:ext cx="11533238" cy="564863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93559E-EDAC-41A2-ACB2-B2C26E8DFF4C}"/>
              </a:ext>
            </a:extLst>
          </p:cNvPr>
          <p:cNvSpPr txBox="1"/>
          <p:nvPr/>
        </p:nvSpPr>
        <p:spPr>
          <a:xfrm>
            <a:off x="4557932" y="2377440"/>
            <a:ext cx="2138290" cy="675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AB2A96E1-8F74-408E-B4DC-EC9AEABAFC8E}"/>
              </a:ext>
            </a:extLst>
          </p:cNvPr>
          <p:cNvSpPr/>
          <p:nvPr/>
        </p:nvSpPr>
        <p:spPr>
          <a:xfrm rot="14078996">
            <a:off x="5598942" y="3798277"/>
            <a:ext cx="1997612" cy="3094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85F5FD-85A7-4265-B3D5-B2B672D7A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494" r="928" b="6645"/>
          <a:stretch/>
        </p:blipFill>
        <p:spPr>
          <a:xfrm>
            <a:off x="414808" y="564125"/>
            <a:ext cx="11362384" cy="572974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198BCD-7C08-4462-8011-34AD399D9423}"/>
              </a:ext>
            </a:extLst>
          </p:cNvPr>
          <p:cNvSpPr txBox="1"/>
          <p:nvPr/>
        </p:nvSpPr>
        <p:spPr>
          <a:xfrm>
            <a:off x="1031631" y="564125"/>
            <a:ext cx="5064369" cy="393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4BF42660-4271-442A-AF3F-2BBDCC7C3D20}"/>
              </a:ext>
            </a:extLst>
          </p:cNvPr>
          <p:cNvSpPr/>
          <p:nvPr/>
        </p:nvSpPr>
        <p:spPr>
          <a:xfrm rot="13351042">
            <a:off x="4498547" y="1656009"/>
            <a:ext cx="2555401" cy="4079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17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8299FE6-8D61-4B18-84F8-8086D5FCE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4" r="1573" b="6885"/>
          <a:stretch/>
        </p:blipFill>
        <p:spPr>
          <a:xfrm>
            <a:off x="400730" y="559994"/>
            <a:ext cx="11390539" cy="573801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5EA0AB-F0C4-45F9-B924-65598A64EF08}"/>
              </a:ext>
            </a:extLst>
          </p:cNvPr>
          <p:cNvSpPr txBox="1"/>
          <p:nvPr/>
        </p:nvSpPr>
        <p:spPr>
          <a:xfrm>
            <a:off x="5824025" y="1814732"/>
            <a:ext cx="2377440" cy="562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CCD004-4522-459F-B950-4A7A807D33F0}"/>
              </a:ext>
            </a:extLst>
          </p:cNvPr>
          <p:cNvSpPr txBox="1"/>
          <p:nvPr/>
        </p:nvSpPr>
        <p:spPr>
          <a:xfrm>
            <a:off x="5824025" y="2866291"/>
            <a:ext cx="2377440" cy="562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B4AF2DAA-2240-4350-A19B-F1CBA22B5C2E}"/>
              </a:ext>
            </a:extLst>
          </p:cNvPr>
          <p:cNvSpPr/>
          <p:nvPr/>
        </p:nvSpPr>
        <p:spPr>
          <a:xfrm rot="20754435">
            <a:off x="4170115" y="3452443"/>
            <a:ext cx="1645920" cy="2690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67180231-4922-417E-9C24-FB206505E8E9}"/>
              </a:ext>
            </a:extLst>
          </p:cNvPr>
          <p:cNvSpPr/>
          <p:nvPr/>
        </p:nvSpPr>
        <p:spPr>
          <a:xfrm rot="20754435">
            <a:off x="4170115" y="2351369"/>
            <a:ext cx="1645920" cy="2690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27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0D4CC8-92C3-4C5E-9946-C0B47BCA9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" t="4710" r="2258" b="9442"/>
          <a:stretch/>
        </p:blipFill>
        <p:spPr>
          <a:xfrm>
            <a:off x="497989" y="619432"/>
            <a:ext cx="11196022" cy="561913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F6B7BA-6382-479C-9E16-2705DDF78BC4}"/>
              </a:ext>
            </a:extLst>
          </p:cNvPr>
          <p:cNvSpPr txBox="1"/>
          <p:nvPr/>
        </p:nvSpPr>
        <p:spPr>
          <a:xfrm>
            <a:off x="5570806" y="4262511"/>
            <a:ext cx="2940148" cy="6893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24C53787-A843-479C-86C3-CF3CF7DF5E8D}"/>
              </a:ext>
            </a:extLst>
          </p:cNvPr>
          <p:cNvSpPr/>
          <p:nvPr/>
        </p:nvSpPr>
        <p:spPr>
          <a:xfrm rot="20466256">
            <a:off x="4579033" y="5092505"/>
            <a:ext cx="1983545" cy="3798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8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F5D097-BCBD-4B3D-9EA9-E2D66CD2F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8" t="4287" r="878" b="19646"/>
          <a:stretch/>
        </p:blipFill>
        <p:spPr>
          <a:xfrm>
            <a:off x="3864265" y="497334"/>
            <a:ext cx="8018524" cy="381829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70617" y="1618150"/>
            <a:ext cx="3173338" cy="10479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Указать № занятия,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занятия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37959" y="1737892"/>
            <a:ext cx="1666430" cy="2846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EEEC28-9C86-41BB-8362-7951BE2CC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9" r="18553" b="11809"/>
          <a:stretch/>
        </p:blipFill>
        <p:spPr>
          <a:xfrm>
            <a:off x="4836920" y="897646"/>
            <a:ext cx="6862273" cy="453468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3230" y="2479994"/>
            <a:ext cx="4159308" cy="14019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должно быть: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по теме для изучения (ссылки на видео-лекции, презентации и др.),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(задачи, кейсы)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Ссылки на электронные ресурсы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512179" y="2878816"/>
            <a:ext cx="1960778" cy="6042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90" y="3338193"/>
            <a:ext cx="316549" cy="289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3" t="-906" r="2103" b="50088"/>
          <a:stretch/>
        </p:blipFill>
        <p:spPr>
          <a:xfrm>
            <a:off x="3415360" y="3016289"/>
            <a:ext cx="314185" cy="3325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3230" y="4057569"/>
            <a:ext cx="4159308" cy="8356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(!!!) Примечание: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представленном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занятии отсутствуют материалы по теме и с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сылки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электронные ресурсы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3" t="-906" r="2103" b="50088"/>
          <a:stretch/>
        </p:blipFill>
        <p:spPr>
          <a:xfrm>
            <a:off x="3296705" y="3549382"/>
            <a:ext cx="314185" cy="33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E4A020-BEB0-4CA6-832F-444F7FD4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3" r="21235" b="7482"/>
          <a:stretch/>
        </p:blipFill>
        <p:spPr>
          <a:xfrm>
            <a:off x="5359603" y="1329560"/>
            <a:ext cx="6433594" cy="401156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32986" y="2566734"/>
            <a:ext cx="3660449" cy="18974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должны быть проставлены или чек-лист с оценками,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чек-листа нет, комментарии к оценкам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Заполнение чек-листов с оценками студентов настоятельно рекомендуется!!!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93436" y="3131475"/>
            <a:ext cx="1204958" cy="4077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9817" y="17547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Требования при проведении занятий в дистанционной платформе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Moodle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982" t="2812" r="18454" b="38554"/>
          <a:stretch/>
        </p:blipFill>
        <p:spPr>
          <a:xfrm>
            <a:off x="3729779" y="290556"/>
            <a:ext cx="7870037" cy="372409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1336139"/>
            <a:ext cx="3173338" cy="10479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Указать № занятия,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занятия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478138" y="1529697"/>
            <a:ext cx="2948299" cy="3304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216" t="3483" r="34435" b="3975"/>
          <a:stretch/>
        </p:blipFill>
        <p:spPr>
          <a:xfrm>
            <a:off x="5093293" y="384559"/>
            <a:ext cx="6218409" cy="606751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9782" y="1890334"/>
            <a:ext cx="4407137" cy="115416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должно быть: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по теме для изучения (ссылки на видео-лекции, презентации и др.),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Ссылки на электронные ресурсы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836918" y="2273181"/>
            <a:ext cx="2221907" cy="500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 rot="5400000">
            <a:off x="3388406" y="3409772"/>
            <a:ext cx="7451933" cy="4016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69" y="2322515"/>
            <a:ext cx="316549" cy="2897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42" y="2754697"/>
            <a:ext cx="316549" cy="28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117" t="3053" r="32439" b="2841"/>
          <a:stretch/>
        </p:blipFill>
        <p:spPr>
          <a:xfrm>
            <a:off x="5341120" y="495657"/>
            <a:ext cx="6041877" cy="580259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9782" y="1890334"/>
            <a:ext cx="4407137" cy="90640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должно быть: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(задачи, кейсы)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Ссылки на электронные ресурсы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68" y="2261423"/>
            <a:ext cx="316549" cy="289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69" y="2506937"/>
            <a:ext cx="316549" cy="289799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4836919" y="2156016"/>
            <a:ext cx="2221907" cy="500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 rot="5400000">
            <a:off x="3884393" y="3196128"/>
            <a:ext cx="6516171" cy="40165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195</Words>
  <Application>Microsoft Office PowerPoint</Application>
  <PresentationFormat>Широкоэкранный</PresentationFormat>
  <Paragraphs>36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Требования к проведению занятий в дистанционной платформе Classroom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при проведении занятий в дистанционной платформе Moodle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создать гиперссылку для Classroom  на единой платформе Moodle dis.kaznmu.kz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создать гиперссылку для ZOOM  на единой платформе Moodle dis.kaznmu.kz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User</cp:lastModifiedBy>
  <cp:revision>22</cp:revision>
  <dcterms:created xsi:type="dcterms:W3CDTF">2020-04-01T16:31:25Z</dcterms:created>
  <dcterms:modified xsi:type="dcterms:W3CDTF">2020-04-02T09:36:23Z</dcterms:modified>
</cp:coreProperties>
</file>