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86" r:id="rId2"/>
    <p:sldMasterId id="2147483798" r:id="rId3"/>
    <p:sldMasterId id="2147483810" r:id="rId4"/>
    <p:sldMasterId id="2147483822" r:id="rId5"/>
    <p:sldMasterId id="2147483834" r:id="rId6"/>
    <p:sldMasterId id="2147483846" r:id="rId7"/>
    <p:sldMasterId id="2147483858" r:id="rId8"/>
    <p:sldMasterId id="2147483870" r:id="rId9"/>
    <p:sldMasterId id="2147483882" r:id="rId10"/>
    <p:sldMasterId id="2147483894" r:id="rId11"/>
    <p:sldMasterId id="2147483906" r:id="rId12"/>
    <p:sldMasterId id="2147483918" r:id="rId13"/>
    <p:sldMasterId id="2147483930" r:id="rId14"/>
  </p:sldMasterIdLst>
  <p:notesMasterIdLst>
    <p:notesMasterId r:id="rId58"/>
  </p:notesMasterIdLst>
  <p:sldIdLst>
    <p:sldId id="256" r:id="rId15"/>
    <p:sldId id="270" r:id="rId16"/>
    <p:sldId id="388" r:id="rId17"/>
    <p:sldId id="389" r:id="rId18"/>
    <p:sldId id="386" r:id="rId19"/>
    <p:sldId id="387" r:id="rId20"/>
    <p:sldId id="347" r:id="rId21"/>
    <p:sldId id="349" r:id="rId22"/>
    <p:sldId id="350" r:id="rId23"/>
    <p:sldId id="351" r:id="rId24"/>
    <p:sldId id="357" r:id="rId25"/>
    <p:sldId id="391" r:id="rId26"/>
    <p:sldId id="352" r:id="rId27"/>
    <p:sldId id="353" r:id="rId28"/>
    <p:sldId id="354" r:id="rId29"/>
    <p:sldId id="355" r:id="rId30"/>
    <p:sldId id="359" r:id="rId31"/>
    <p:sldId id="360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381" r:id="rId40"/>
    <p:sldId id="362" r:id="rId41"/>
    <p:sldId id="363" r:id="rId42"/>
    <p:sldId id="364" r:id="rId43"/>
    <p:sldId id="365" r:id="rId44"/>
    <p:sldId id="383" r:id="rId45"/>
    <p:sldId id="368" r:id="rId46"/>
    <p:sldId id="369" r:id="rId47"/>
    <p:sldId id="370" r:id="rId48"/>
    <p:sldId id="371" r:id="rId49"/>
    <p:sldId id="382" r:id="rId50"/>
    <p:sldId id="372" r:id="rId51"/>
    <p:sldId id="374" r:id="rId52"/>
    <p:sldId id="378" r:id="rId53"/>
    <p:sldId id="379" r:id="rId54"/>
    <p:sldId id="377" r:id="rId55"/>
    <p:sldId id="384" r:id="rId56"/>
    <p:sldId id="380" r:id="rId57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92D69"/>
    <a:srgbClr val="872145"/>
    <a:srgbClr val="8E4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9822" autoAdjust="0"/>
  </p:normalViewPr>
  <p:slideViewPr>
    <p:cSldViewPr>
      <p:cViewPr>
        <p:scale>
          <a:sx n="75" d="100"/>
          <a:sy n="75" d="100"/>
        </p:scale>
        <p:origin x="-1104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65188444181974"/>
          <c:y val="5.9223515829243872E-2"/>
          <c:w val="0.66569335489224868"/>
          <c:h val="0.76391471881267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студентов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Общая медицина</c:v>
                </c:pt>
                <c:pt idx="1">
                  <c:v>Общественное здравоохранение</c:v>
                </c:pt>
                <c:pt idx="2">
                  <c:v>Международный медицинский факультет</c:v>
                </c:pt>
                <c:pt idx="3">
                  <c:v>Стоматология</c:v>
                </c:pt>
                <c:pt idx="4">
                  <c:v>Фармация</c:v>
                </c:pt>
                <c:pt idx="5">
                  <c:v>Интернатура и резидентура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306</c:v>
                </c:pt>
                <c:pt idx="1">
                  <c:v>29</c:v>
                </c:pt>
                <c:pt idx="2">
                  <c:v>21</c:v>
                </c:pt>
                <c:pt idx="3">
                  <c:v>28</c:v>
                </c:pt>
                <c:pt idx="4">
                  <c:v>25</c:v>
                </c:pt>
                <c:pt idx="5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Общая медицина</c:v>
                </c:pt>
                <c:pt idx="1">
                  <c:v>Общественное здравоохранение</c:v>
                </c:pt>
                <c:pt idx="2">
                  <c:v>Международный медицинский факультет</c:v>
                </c:pt>
                <c:pt idx="3">
                  <c:v>Стоматология</c:v>
                </c:pt>
                <c:pt idx="4">
                  <c:v>Фармация</c:v>
                </c:pt>
                <c:pt idx="5">
                  <c:v>Интернатура и резидентура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454784"/>
        <c:axId val="206456320"/>
      </c:barChart>
      <c:catAx>
        <c:axId val="206454784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ru-RU"/>
          </a:p>
        </c:txPr>
        <c:crossAx val="206456320"/>
        <c:crosses val="autoZero"/>
        <c:auto val="1"/>
        <c:lblAlgn val="ctr"/>
        <c:lblOffset val="100"/>
        <c:noMultiLvlLbl val="0"/>
      </c:catAx>
      <c:valAx>
        <c:axId val="206456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6454784"/>
        <c:crosses val="autoZero"/>
        <c:crossBetween val="between"/>
      </c:valAx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79996561208637484"/>
          <c:y val="0.46083939142255442"/>
          <c:w val="0.1893677959037709"/>
          <c:h val="0.270206777149861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aseline="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участвовавших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Общая медицина</c:v>
                </c:pt>
                <c:pt idx="1">
                  <c:v>Общественное здравоохранение</c:v>
                </c:pt>
                <c:pt idx="2">
                  <c:v>Международный медицинский факультет</c:v>
                </c:pt>
                <c:pt idx="3">
                  <c:v>Стоматология</c:v>
                </c:pt>
                <c:pt idx="4">
                  <c:v>Фармация</c:v>
                </c:pt>
                <c:pt idx="5">
                  <c:v>Интернатура и резидентура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4.5</c:v>
                </c:pt>
                <c:pt idx="1">
                  <c:v>9</c:v>
                </c:pt>
                <c:pt idx="2">
                  <c:v>2.5</c:v>
                </c:pt>
                <c:pt idx="3">
                  <c:v>2.9</c:v>
                </c:pt>
                <c:pt idx="4">
                  <c:v>3.4</c:v>
                </c:pt>
                <c:pt idx="5">
                  <c:v>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Общая медицина</c:v>
                </c:pt>
                <c:pt idx="1">
                  <c:v>Общественное здравоохранение</c:v>
                </c:pt>
                <c:pt idx="2">
                  <c:v>Международный медицинский факультет</c:v>
                </c:pt>
                <c:pt idx="3">
                  <c:v>Стоматология</c:v>
                </c:pt>
                <c:pt idx="4">
                  <c:v>Фармация</c:v>
                </c:pt>
                <c:pt idx="5">
                  <c:v>Интернатура и резидентура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530304"/>
        <c:axId val="210531840"/>
      </c:barChart>
      <c:catAx>
        <c:axId val="2105303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0531840"/>
        <c:crosses val="autoZero"/>
        <c:auto val="1"/>
        <c:lblAlgn val="ctr"/>
        <c:lblOffset val="100"/>
        <c:noMultiLvlLbl val="0"/>
      </c:catAx>
      <c:valAx>
        <c:axId val="21053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530304"/>
        <c:crosses val="autoZero"/>
        <c:crossBetween val="between"/>
      </c:valAx>
    </c:plotArea>
    <c:legend>
      <c:legendPos val="r"/>
      <c:legendEntry>
        <c:idx val="1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B6601B-1DFF-48F6-BFD6-110A626C5C8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EBF57D-C488-4694-BD4B-BB792CEE219D}">
      <dgm:prSet phldrT="[Текст]"/>
      <dgm:spPr/>
      <dgm:t>
        <a:bodyPr/>
        <a:lstStyle/>
        <a:p>
          <a:r>
            <a:rPr lang="kk-KZ" dirty="0" smtClean="0"/>
            <a:t>Сохранение национальной идентичности</a:t>
          </a:r>
          <a:endParaRPr lang="ru-RU" dirty="0"/>
        </a:p>
      </dgm:t>
    </dgm:pt>
    <dgm:pt modelId="{482C5D82-6499-40D5-9770-000B0FB2F9B7}" type="parTrans" cxnId="{E8655D90-7F34-464F-93C2-A164DBA31428}">
      <dgm:prSet/>
      <dgm:spPr/>
      <dgm:t>
        <a:bodyPr/>
        <a:lstStyle/>
        <a:p>
          <a:endParaRPr lang="ru-RU"/>
        </a:p>
      </dgm:t>
    </dgm:pt>
    <dgm:pt modelId="{989A84D9-BC95-42F3-9485-0FFABAC30804}" type="sibTrans" cxnId="{E8655D90-7F34-464F-93C2-A164DBA31428}">
      <dgm:prSet/>
      <dgm:spPr/>
      <dgm:t>
        <a:bodyPr/>
        <a:lstStyle/>
        <a:p>
          <a:endParaRPr lang="ru-RU"/>
        </a:p>
      </dgm:t>
    </dgm:pt>
    <dgm:pt modelId="{E4636361-8276-43D3-8860-0873F6F582B8}">
      <dgm:prSet phldrT="[Текст]"/>
      <dgm:spPr/>
      <dgm:t>
        <a:bodyPr/>
        <a:lstStyle/>
        <a:p>
          <a:r>
            <a:rPr lang="ru-RU" dirty="0" smtClean="0"/>
            <a:t>100 новых лиц Казахстана</a:t>
          </a:r>
          <a:endParaRPr lang="ru-RU" dirty="0"/>
        </a:p>
      </dgm:t>
    </dgm:pt>
    <dgm:pt modelId="{B9EDB5B2-BF06-430A-838F-14CE1FDAE031}" type="parTrans" cxnId="{3D5AA913-C6D4-455D-9EDD-DF930F9C8F3C}">
      <dgm:prSet/>
      <dgm:spPr/>
      <dgm:t>
        <a:bodyPr/>
        <a:lstStyle/>
        <a:p>
          <a:endParaRPr lang="ru-RU"/>
        </a:p>
      </dgm:t>
    </dgm:pt>
    <dgm:pt modelId="{DE4597A6-0A67-41F4-9407-D80016D57412}" type="sibTrans" cxnId="{3D5AA913-C6D4-455D-9EDD-DF930F9C8F3C}">
      <dgm:prSet/>
      <dgm:spPr/>
      <dgm:t>
        <a:bodyPr/>
        <a:lstStyle/>
        <a:p>
          <a:endParaRPr lang="ru-RU"/>
        </a:p>
      </dgm:t>
    </dgm:pt>
    <dgm:pt modelId="{EDC47C8D-8085-4B63-8327-56CDE49B1EEC}">
      <dgm:prSet phldrT="[Текст]"/>
      <dgm:spPr/>
      <dgm:t>
        <a:bodyPr/>
        <a:lstStyle/>
        <a:p>
          <a:r>
            <a:rPr lang="ru-RU" dirty="0" smtClean="0"/>
            <a:t>Новое гуманитарное знание: 100 новых учебников  на казахском языке</a:t>
          </a:r>
          <a:endParaRPr lang="ru-RU" dirty="0"/>
        </a:p>
      </dgm:t>
    </dgm:pt>
    <dgm:pt modelId="{8C076289-932D-4AC8-B2DE-1B3FB1E9DF56}" type="parTrans" cxnId="{0522E675-B7F1-4BA6-BF79-50D5059E7A74}">
      <dgm:prSet/>
      <dgm:spPr/>
      <dgm:t>
        <a:bodyPr/>
        <a:lstStyle/>
        <a:p>
          <a:endParaRPr lang="ru-RU"/>
        </a:p>
      </dgm:t>
    </dgm:pt>
    <dgm:pt modelId="{2C1338CF-EE48-4920-BE4C-DA2BF69FA2C8}" type="sibTrans" cxnId="{0522E675-B7F1-4BA6-BF79-50D5059E7A74}">
      <dgm:prSet/>
      <dgm:spPr/>
      <dgm:t>
        <a:bodyPr/>
        <a:lstStyle/>
        <a:p>
          <a:endParaRPr lang="ru-RU"/>
        </a:p>
      </dgm:t>
    </dgm:pt>
    <dgm:pt modelId="{9895B494-7E29-4FF7-B0F7-7F6443049847}">
      <dgm:prSet/>
      <dgm:spPr/>
      <dgm:t>
        <a:bodyPr/>
        <a:lstStyle/>
        <a:p>
          <a:r>
            <a:rPr lang="ru-RU" dirty="0" smtClean="0"/>
            <a:t>Ту</a:t>
          </a:r>
          <a:r>
            <a:rPr lang="kk-KZ" dirty="0" smtClean="0"/>
            <a:t>ған жер</a:t>
          </a:r>
          <a:endParaRPr lang="ru-RU" dirty="0"/>
        </a:p>
      </dgm:t>
    </dgm:pt>
    <dgm:pt modelId="{C1048AE7-C8B6-4BDA-A36D-BADD0A2ABF5A}" type="parTrans" cxnId="{DF472148-D689-4703-9820-5CE6187C18C7}">
      <dgm:prSet/>
      <dgm:spPr/>
      <dgm:t>
        <a:bodyPr/>
        <a:lstStyle/>
        <a:p>
          <a:endParaRPr lang="ru-RU"/>
        </a:p>
      </dgm:t>
    </dgm:pt>
    <dgm:pt modelId="{94061A6D-FB61-464D-B194-1196E1638586}" type="sibTrans" cxnId="{DF472148-D689-4703-9820-5CE6187C18C7}">
      <dgm:prSet/>
      <dgm:spPr/>
      <dgm:t>
        <a:bodyPr/>
        <a:lstStyle/>
        <a:p>
          <a:endParaRPr lang="ru-RU"/>
        </a:p>
      </dgm:t>
    </dgm:pt>
    <dgm:pt modelId="{30F11F18-00BD-4538-BA23-34B1CAF57FCE}">
      <dgm:prSet/>
      <dgm:spPr/>
      <dgm:t>
        <a:bodyPr/>
        <a:lstStyle/>
        <a:p>
          <a:r>
            <a:rPr lang="ru-RU" dirty="0" smtClean="0"/>
            <a:t>Культ знания</a:t>
          </a:r>
          <a:endParaRPr lang="ru-RU" dirty="0"/>
        </a:p>
      </dgm:t>
    </dgm:pt>
    <dgm:pt modelId="{F8A04CD0-4768-4C1F-B210-16E331DEA41B}" type="parTrans" cxnId="{8015C59F-05F4-43EC-9402-C8993D1ED12A}">
      <dgm:prSet/>
      <dgm:spPr/>
      <dgm:t>
        <a:bodyPr/>
        <a:lstStyle/>
        <a:p>
          <a:endParaRPr lang="ru-RU"/>
        </a:p>
      </dgm:t>
    </dgm:pt>
    <dgm:pt modelId="{BA12FA48-A147-4177-8C6A-23F047E8D483}" type="sibTrans" cxnId="{8015C59F-05F4-43EC-9402-C8993D1ED12A}">
      <dgm:prSet/>
      <dgm:spPr/>
      <dgm:t>
        <a:bodyPr/>
        <a:lstStyle/>
        <a:p>
          <a:endParaRPr lang="ru-RU"/>
        </a:p>
      </dgm:t>
    </dgm:pt>
    <dgm:pt modelId="{7759E793-B88C-42B8-81EB-5C44016E9645}">
      <dgm:prSet custT="1"/>
      <dgm:spPr/>
      <dgm:t>
        <a:bodyPr/>
        <a:lstStyle/>
        <a:p>
          <a:r>
            <a:rPr lang="kk-KZ" sz="1200" dirty="0" smtClean="0">
              <a:latin typeface="Arial" pitchFamily="34" charset="0"/>
              <a:cs typeface="Arial" pitchFamily="34" charset="0"/>
            </a:rPr>
            <a:t>Проект «Рухани қазына – болашақ тұғыры»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5219A8E9-5CA2-4D08-B771-7BEC5F2011B9}" type="parTrans" cxnId="{FB6FEE56-4E55-469A-9702-9758705565B0}">
      <dgm:prSet/>
      <dgm:spPr/>
      <dgm:t>
        <a:bodyPr/>
        <a:lstStyle/>
        <a:p>
          <a:endParaRPr lang="ru-RU"/>
        </a:p>
      </dgm:t>
    </dgm:pt>
    <dgm:pt modelId="{5B1E2805-4DD5-4DB7-8B6C-F2EA2B8E49FD}" type="sibTrans" cxnId="{FB6FEE56-4E55-469A-9702-9758705565B0}">
      <dgm:prSet/>
      <dgm:spPr/>
      <dgm:t>
        <a:bodyPr/>
        <a:lstStyle/>
        <a:p>
          <a:endParaRPr lang="ru-RU"/>
        </a:p>
      </dgm:t>
    </dgm:pt>
    <dgm:pt modelId="{ACACAC04-9590-4E9B-BADE-F155F33C1E67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Проект «Традиции и ценности Университета»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6BFA44D4-D7D3-407A-9001-F3E90E55B02C}" type="parTrans" cxnId="{007E7FD1-BD10-407B-BED8-C23086599983}">
      <dgm:prSet/>
      <dgm:spPr/>
      <dgm:t>
        <a:bodyPr/>
        <a:lstStyle/>
        <a:p>
          <a:endParaRPr lang="ru-RU"/>
        </a:p>
      </dgm:t>
    </dgm:pt>
    <dgm:pt modelId="{1054FF13-EE8B-4E7E-99E9-640F83350678}" type="sibTrans" cxnId="{007E7FD1-BD10-407B-BED8-C23086599983}">
      <dgm:prSet/>
      <dgm:spPr/>
      <dgm:t>
        <a:bodyPr/>
        <a:lstStyle/>
        <a:p>
          <a:endParaRPr lang="ru-RU"/>
        </a:p>
      </dgm:t>
    </dgm:pt>
    <dgm:pt modelId="{09AFB365-5297-45F3-A827-99865858D0CE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Проект «Цикл встреч с залуженными деятелями медицины и здравоохранения»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FF966DD1-AA11-403C-85D7-FF933EF83C6D}" type="parTrans" cxnId="{0F0DF66F-F4A9-4D59-B0BE-0D5C6E45D718}">
      <dgm:prSet/>
      <dgm:spPr/>
      <dgm:t>
        <a:bodyPr/>
        <a:lstStyle/>
        <a:p>
          <a:endParaRPr lang="ru-RU"/>
        </a:p>
      </dgm:t>
    </dgm:pt>
    <dgm:pt modelId="{E30D297A-A311-48D5-8D7C-1781A68693F1}" type="sibTrans" cxnId="{0F0DF66F-F4A9-4D59-B0BE-0D5C6E45D718}">
      <dgm:prSet/>
      <dgm:spPr/>
      <dgm:t>
        <a:bodyPr/>
        <a:lstStyle/>
        <a:p>
          <a:endParaRPr lang="ru-RU"/>
        </a:p>
      </dgm:t>
    </dgm:pt>
    <dgm:pt modelId="{BC17670F-4B10-4C88-BAC0-EC65B741645F}">
      <dgm:prSet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Встречи с победителями проекта 100 новых лиц Казахстана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B07684BF-24BE-4260-984E-6D35E75E3B8C}" type="parTrans" cxnId="{54B2681B-CED5-40C3-A482-C0097FF670C5}">
      <dgm:prSet/>
      <dgm:spPr/>
      <dgm:t>
        <a:bodyPr/>
        <a:lstStyle/>
        <a:p>
          <a:endParaRPr lang="ru-RU"/>
        </a:p>
      </dgm:t>
    </dgm:pt>
    <dgm:pt modelId="{175EF42F-BAAB-4201-BE24-D122AF1DFD1D}" type="sibTrans" cxnId="{54B2681B-CED5-40C3-A482-C0097FF670C5}">
      <dgm:prSet/>
      <dgm:spPr/>
      <dgm:t>
        <a:bodyPr/>
        <a:lstStyle/>
        <a:p>
          <a:endParaRPr lang="ru-RU"/>
        </a:p>
      </dgm:t>
    </dgm:pt>
    <dgm:pt modelId="{890F6281-9D1C-4D4D-9877-D3246F60BE1E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Проект «Уважение ветеранов 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C9A0A1CB-A56D-4DFE-8BAB-A88E53F832B4}" type="parTrans" cxnId="{8BF855D0-B958-4932-A66D-ED6CD4A72476}">
      <dgm:prSet/>
      <dgm:spPr/>
      <dgm:t>
        <a:bodyPr/>
        <a:lstStyle/>
        <a:p>
          <a:endParaRPr lang="ru-RU"/>
        </a:p>
      </dgm:t>
    </dgm:pt>
    <dgm:pt modelId="{A0C8CACE-E72D-40FA-85DB-A54FD87CCB4B}" type="sibTrans" cxnId="{8BF855D0-B958-4932-A66D-ED6CD4A72476}">
      <dgm:prSet/>
      <dgm:spPr/>
      <dgm:t>
        <a:bodyPr/>
        <a:lstStyle/>
        <a:p>
          <a:endParaRPr lang="ru-RU"/>
        </a:p>
      </dgm:t>
    </dgm:pt>
    <dgm:pt modelId="{84441F87-859B-47ED-90F4-C3301D795326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Проект «клуб  </a:t>
          </a:r>
          <a:r>
            <a:rPr lang="kk-KZ" sz="1200" dirty="0" smtClean="0">
              <a:latin typeface="Arial" pitchFamily="34" charset="0"/>
              <a:cs typeface="Arial" pitchFamily="34" charset="0"/>
            </a:rPr>
            <a:t>Қыз жібек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2727254A-919E-4EC2-81FC-285C3C1D1A13}" type="parTrans" cxnId="{8DF8341D-2710-4D2C-8D12-86EECA8370D0}">
      <dgm:prSet/>
      <dgm:spPr/>
      <dgm:t>
        <a:bodyPr/>
        <a:lstStyle/>
        <a:p>
          <a:endParaRPr lang="ru-RU"/>
        </a:p>
      </dgm:t>
    </dgm:pt>
    <dgm:pt modelId="{38CFE083-A751-4AB7-B9BD-55A7C1C39C77}" type="sibTrans" cxnId="{8DF8341D-2710-4D2C-8D12-86EECA8370D0}">
      <dgm:prSet/>
      <dgm:spPr/>
      <dgm:t>
        <a:bodyPr/>
        <a:lstStyle/>
        <a:p>
          <a:endParaRPr lang="ru-RU"/>
        </a:p>
      </dgm:t>
    </dgm:pt>
    <dgm:pt modelId="{B80CC718-710D-40FD-A46A-535C1CB39C51}">
      <dgm:prSet custT="1"/>
      <dgm:spPr/>
      <dgm:t>
        <a:bodyPr/>
        <a:lstStyle/>
        <a:p>
          <a:r>
            <a:rPr lang="kk-KZ" sz="1200" dirty="0" smtClean="0">
              <a:latin typeface="Arial" pitchFamily="34" charset="0"/>
              <a:cs typeface="Arial" pitchFamily="34" charset="0"/>
            </a:rPr>
            <a:t> Проект «Студенческий маршрут по сакральной географии Казахстана»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5ECFF902-1964-4C27-969C-530BD78972F1}" type="parTrans" cxnId="{E54F644E-3995-4223-BBFD-CDD3CA053A46}">
      <dgm:prSet/>
      <dgm:spPr/>
      <dgm:t>
        <a:bodyPr/>
        <a:lstStyle/>
        <a:p>
          <a:endParaRPr lang="ru-RU"/>
        </a:p>
      </dgm:t>
    </dgm:pt>
    <dgm:pt modelId="{D5F10CCE-1116-4C22-9146-B69E0E5C8096}" type="sibTrans" cxnId="{E54F644E-3995-4223-BBFD-CDD3CA053A46}">
      <dgm:prSet/>
      <dgm:spPr/>
      <dgm:t>
        <a:bodyPr/>
        <a:lstStyle/>
        <a:p>
          <a:endParaRPr lang="ru-RU"/>
        </a:p>
      </dgm:t>
    </dgm:pt>
    <dgm:pt modelId="{1812F3F5-A094-4DB7-8883-403D2CDBA1FF}">
      <dgm:prSet custT="1"/>
      <dgm:spPr/>
      <dgm:t>
        <a:bodyPr/>
        <a:lstStyle/>
        <a:p>
          <a:r>
            <a:rPr lang="kk-KZ" sz="1300" dirty="0" smtClean="0"/>
            <a:t> </a:t>
          </a:r>
          <a:r>
            <a:rPr lang="kk-KZ" sz="1300" dirty="0" smtClean="0">
              <a:latin typeface="Arial" pitchFamily="34" charset="0"/>
              <a:cs typeface="Arial" pitchFamily="34" charset="0"/>
            </a:rPr>
            <a:t>П</a:t>
          </a:r>
          <a:r>
            <a:rPr lang="kk-KZ" sz="1200" dirty="0" smtClean="0">
              <a:latin typeface="Arial" pitchFamily="34" charset="0"/>
              <a:cs typeface="Arial" pitchFamily="34" charset="0"/>
            </a:rPr>
            <a:t>роект «Туған жерім – Қазақстан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234D6B54-542A-42E9-94E4-27AE1156DA90}" type="parTrans" cxnId="{DFC3BADE-63C6-45EF-A736-E319EBBB7664}">
      <dgm:prSet/>
      <dgm:spPr/>
      <dgm:t>
        <a:bodyPr/>
        <a:lstStyle/>
        <a:p>
          <a:endParaRPr lang="ru-RU"/>
        </a:p>
      </dgm:t>
    </dgm:pt>
    <dgm:pt modelId="{02561AC0-05BD-4CA0-88FA-6B1BF448509E}" type="sibTrans" cxnId="{DFC3BADE-63C6-45EF-A736-E319EBBB7664}">
      <dgm:prSet/>
      <dgm:spPr/>
      <dgm:t>
        <a:bodyPr/>
        <a:lstStyle/>
        <a:p>
          <a:endParaRPr lang="ru-RU"/>
        </a:p>
      </dgm:t>
    </dgm:pt>
    <dgm:pt modelId="{43843E0E-79A0-4745-887A-F359FAD6C7E8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Интеллектуальное развитие студентов 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: «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Зияткер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жастар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 н</a:t>
          </a:r>
          <a:r>
            <a:rPr lang="kk-KZ" sz="1200" dirty="0" smtClean="0">
              <a:latin typeface="Arial" pitchFamily="34" charset="0"/>
              <a:cs typeface="Arial" pitchFamily="34" charset="0"/>
            </a:rPr>
            <a:t>ұрлы болашақ жолында»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CF30219A-A1FF-42FD-BDC7-2A3CA81E8A29}" type="parTrans" cxnId="{FD53333C-E499-46DC-96A6-1667C05241E8}">
      <dgm:prSet/>
      <dgm:spPr/>
      <dgm:t>
        <a:bodyPr/>
        <a:lstStyle/>
        <a:p>
          <a:endParaRPr lang="ru-RU"/>
        </a:p>
      </dgm:t>
    </dgm:pt>
    <dgm:pt modelId="{07A1DA5F-52F5-4697-AA54-EE08D4FA2BD4}" type="sibTrans" cxnId="{FD53333C-E499-46DC-96A6-1667C05241E8}">
      <dgm:prSet/>
      <dgm:spPr/>
      <dgm:t>
        <a:bodyPr/>
        <a:lstStyle/>
        <a:p>
          <a:endParaRPr lang="ru-RU"/>
        </a:p>
      </dgm:t>
    </dgm:pt>
    <dgm:pt modelId="{3BCE9AF1-5129-496D-9119-B8AE8CA36C13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Развитие студенческой науки: «Школа молодых ученых» 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CA5FF4FB-4060-4E50-94F8-59ED812E4BAA}" type="parTrans" cxnId="{BC15E8FC-6ECF-4C0C-97A3-B7BCA182630C}">
      <dgm:prSet/>
      <dgm:spPr/>
      <dgm:t>
        <a:bodyPr/>
        <a:lstStyle/>
        <a:p>
          <a:endParaRPr lang="ru-RU"/>
        </a:p>
      </dgm:t>
    </dgm:pt>
    <dgm:pt modelId="{624B9A8A-B63A-47A0-BE72-2338CA00E4AB}" type="sibTrans" cxnId="{BC15E8FC-6ECF-4C0C-97A3-B7BCA182630C}">
      <dgm:prSet/>
      <dgm:spPr/>
      <dgm:t>
        <a:bodyPr/>
        <a:lstStyle/>
        <a:p>
          <a:endParaRPr lang="ru-RU"/>
        </a:p>
      </dgm:t>
    </dgm:pt>
    <dgm:pt modelId="{D7BCFDA6-6DC8-4532-B2D7-886648D7DEB8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Развитие образовательных программ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E5609F2E-A42E-4D3C-8F7E-A94DCBC3A14E}" type="parTrans" cxnId="{D0646119-B2B3-48A8-B421-80878772F416}">
      <dgm:prSet/>
      <dgm:spPr/>
      <dgm:t>
        <a:bodyPr/>
        <a:lstStyle/>
        <a:p>
          <a:endParaRPr lang="ru-RU"/>
        </a:p>
      </dgm:t>
    </dgm:pt>
    <dgm:pt modelId="{B8C18643-3BF0-4D3F-891A-DF092C1206CB}" type="sibTrans" cxnId="{D0646119-B2B3-48A8-B421-80878772F416}">
      <dgm:prSet/>
      <dgm:spPr/>
      <dgm:t>
        <a:bodyPr/>
        <a:lstStyle/>
        <a:p>
          <a:endParaRPr lang="ru-RU"/>
        </a:p>
      </dgm:t>
    </dgm:pt>
    <dgm:pt modelId="{0612628D-925F-4A0B-97F2-D11CE33C68C4}">
      <dgm:prSet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 Работа по внедрению в учебный процесс 100 новых учебников на казахском языке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54B455D-8918-416D-A1F1-66CAA77D6065}" type="parTrans" cxnId="{C622B6D8-C403-4C09-90D9-A468B2A82713}">
      <dgm:prSet/>
      <dgm:spPr/>
      <dgm:t>
        <a:bodyPr/>
        <a:lstStyle/>
        <a:p>
          <a:endParaRPr lang="ru-RU"/>
        </a:p>
      </dgm:t>
    </dgm:pt>
    <dgm:pt modelId="{0A8F022D-3303-46CA-B873-2AA259C30077}" type="sibTrans" cxnId="{C622B6D8-C403-4C09-90D9-A468B2A82713}">
      <dgm:prSet/>
      <dgm:spPr/>
      <dgm:t>
        <a:bodyPr/>
        <a:lstStyle/>
        <a:p>
          <a:endParaRPr lang="ru-RU"/>
        </a:p>
      </dgm:t>
    </dgm:pt>
    <dgm:pt modelId="{B2587855-9B30-42D6-AED0-C23DDBCC8961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Проект «Эстафета добрых дел»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87756583-B9C9-4F76-9623-8ED98EA783CA}" type="parTrans" cxnId="{D47DC0DF-657E-4CD4-86BC-6DC6BE6C78FE}">
      <dgm:prSet/>
      <dgm:spPr/>
      <dgm:t>
        <a:bodyPr/>
        <a:lstStyle/>
        <a:p>
          <a:endParaRPr lang="ru-RU"/>
        </a:p>
      </dgm:t>
    </dgm:pt>
    <dgm:pt modelId="{A70FD3AD-1EA6-4073-9DDE-91EAEB431A04}" type="sibTrans" cxnId="{D47DC0DF-657E-4CD4-86BC-6DC6BE6C78FE}">
      <dgm:prSet/>
      <dgm:spPr/>
      <dgm:t>
        <a:bodyPr/>
        <a:lstStyle/>
        <a:p>
          <a:endParaRPr lang="ru-RU"/>
        </a:p>
      </dgm:t>
    </dgm:pt>
    <dgm:pt modelId="{9EE913B6-AD5D-4C21-836C-591269DA4241}" type="pres">
      <dgm:prSet presAssocID="{6AB6601B-1DFF-48F6-BFD6-110A626C5C8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C2886D-3BE6-49B2-AB67-C59D0F5B95A0}" type="pres">
      <dgm:prSet presAssocID="{DEEBF57D-C488-4694-BD4B-BB792CEE219D}" presName="parentLin" presStyleCnt="0"/>
      <dgm:spPr/>
    </dgm:pt>
    <dgm:pt modelId="{B16776B1-249F-4639-B9E4-A1D8E6A31639}" type="pres">
      <dgm:prSet presAssocID="{DEEBF57D-C488-4694-BD4B-BB792CEE219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6AC7007-E608-4BA0-8B60-84EE8CC08277}" type="pres">
      <dgm:prSet presAssocID="{DEEBF57D-C488-4694-BD4B-BB792CEE219D}" presName="parentText" presStyleLbl="node1" presStyleIdx="0" presStyleCnt="5" custLinFactNeighborX="-8257" custLinFactNeighborY="103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ADE6E-1E42-40BB-AFA5-B39D95D0DA25}" type="pres">
      <dgm:prSet presAssocID="{DEEBF57D-C488-4694-BD4B-BB792CEE219D}" presName="negativeSpace" presStyleCnt="0"/>
      <dgm:spPr/>
    </dgm:pt>
    <dgm:pt modelId="{0906A095-026E-4617-A5C4-54317816E99E}" type="pres">
      <dgm:prSet presAssocID="{DEEBF57D-C488-4694-BD4B-BB792CEE219D}" presName="childText" presStyleLbl="conFgAcc1" presStyleIdx="0" presStyleCnt="5" custLinFactNeighborY="69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CD286-E2B2-4BAF-9175-E55D8FB34530}" type="pres">
      <dgm:prSet presAssocID="{989A84D9-BC95-42F3-9485-0FFABAC30804}" presName="spaceBetweenRectangles" presStyleCnt="0"/>
      <dgm:spPr/>
    </dgm:pt>
    <dgm:pt modelId="{8AA8C8D1-5084-4A1B-98F3-BAF8FEA9B024}" type="pres">
      <dgm:prSet presAssocID="{E4636361-8276-43D3-8860-0873F6F582B8}" presName="parentLin" presStyleCnt="0"/>
      <dgm:spPr/>
    </dgm:pt>
    <dgm:pt modelId="{598676CA-D2CE-4583-8A03-41274F01F59C}" type="pres">
      <dgm:prSet presAssocID="{E4636361-8276-43D3-8860-0873F6F582B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D126B6F-AF29-40B4-9252-0AD868EFFAD0}" type="pres">
      <dgm:prSet presAssocID="{E4636361-8276-43D3-8860-0873F6F582B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65EA7-1DAA-48CE-840E-3CD629F18D03}" type="pres">
      <dgm:prSet presAssocID="{E4636361-8276-43D3-8860-0873F6F582B8}" presName="negativeSpace" presStyleCnt="0"/>
      <dgm:spPr/>
    </dgm:pt>
    <dgm:pt modelId="{BCE947CC-F2C5-460F-AAF4-80FB806503C2}" type="pres">
      <dgm:prSet presAssocID="{E4636361-8276-43D3-8860-0873F6F582B8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C116C-29D6-40B0-8258-4B545A784919}" type="pres">
      <dgm:prSet presAssocID="{DE4597A6-0A67-41F4-9407-D80016D57412}" presName="spaceBetweenRectangles" presStyleCnt="0"/>
      <dgm:spPr/>
    </dgm:pt>
    <dgm:pt modelId="{A5318381-159A-475F-A94D-776E72917D61}" type="pres">
      <dgm:prSet presAssocID="{EDC47C8D-8085-4B63-8327-56CDE49B1EEC}" presName="parentLin" presStyleCnt="0"/>
      <dgm:spPr/>
    </dgm:pt>
    <dgm:pt modelId="{67ECE712-F9E4-414C-BE97-F748F9C719D9}" type="pres">
      <dgm:prSet presAssocID="{EDC47C8D-8085-4B63-8327-56CDE49B1EE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4368FEB6-8912-4B22-9106-B7E2AABBA77F}" type="pres">
      <dgm:prSet presAssocID="{EDC47C8D-8085-4B63-8327-56CDE49B1EE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C01E1-12F9-4EA3-8242-3304FABEBC0C}" type="pres">
      <dgm:prSet presAssocID="{EDC47C8D-8085-4B63-8327-56CDE49B1EEC}" presName="negativeSpace" presStyleCnt="0"/>
      <dgm:spPr/>
    </dgm:pt>
    <dgm:pt modelId="{145D6CDF-D83F-4F40-9921-127F14861ECF}" type="pres">
      <dgm:prSet presAssocID="{EDC47C8D-8085-4B63-8327-56CDE49B1EEC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45E2E-96C6-4391-B905-ECEF323C57DD}" type="pres">
      <dgm:prSet presAssocID="{2C1338CF-EE48-4920-BE4C-DA2BF69FA2C8}" presName="spaceBetweenRectangles" presStyleCnt="0"/>
      <dgm:spPr/>
    </dgm:pt>
    <dgm:pt modelId="{899AFBCB-93B3-49D9-85A7-FD2A9B144CB4}" type="pres">
      <dgm:prSet presAssocID="{9895B494-7E29-4FF7-B0F7-7F6443049847}" presName="parentLin" presStyleCnt="0"/>
      <dgm:spPr/>
    </dgm:pt>
    <dgm:pt modelId="{E6B44DF1-EFE3-4138-9C53-5EC566D4F336}" type="pres">
      <dgm:prSet presAssocID="{9895B494-7E29-4FF7-B0F7-7F644304984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38C7D5D1-1051-4BD5-8A62-000F277225AF}" type="pres">
      <dgm:prSet presAssocID="{9895B494-7E29-4FF7-B0F7-7F644304984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7A37A-5213-446D-A16B-A2CF24242763}" type="pres">
      <dgm:prSet presAssocID="{9895B494-7E29-4FF7-B0F7-7F6443049847}" presName="negativeSpace" presStyleCnt="0"/>
      <dgm:spPr/>
    </dgm:pt>
    <dgm:pt modelId="{7656DA0C-50D8-405E-9E05-3982B3D001D3}" type="pres">
      <dgm:prSet presAssocID="{9895B494-7E29-4FF7-B0F7-7F6443049847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6089E-0D40-4CA1-B567-FC5687942C2A}" type="pres">
      <dgm:prSet presAssocID="{94061A6D-FB61-464D-B194-1196E1638586}" presName="spaceBetweenRectangles" presStyleCnt="0"/>
      <dgm:spPr/>
    </dgm:pt>
    <dgm:pt modelId="{28E5CED4-E7FC-4FB7-B404-180D44B53FC3}" type="pres">
      <dgm:prSet presAssocID="{30F11F18-00BD-4538-BA23-34B1CAF57FCE}" presName="parentLin" presStyleCnt="0"/>
      <dgm:spPr/>
    </dgm:pt>
    <dgm:pt modelId="{AA18D7DB-AE72-46A8-91B1-26306867C783}" type="pres">
      <dgm:prSet presAssocID="{30F11F18-00BD-4538-BA23-34B1CAF57FC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526D793E-A29B-4F9F-B60B-47B910FE38EA}" type="pres">
      <dgm:prSet presAssocID="{30F11F18-00BD-4538-BA23-34B1CAF57FC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2D05D-11D1-4784-8419-B3CFA3946C8B}" type="pres">
      <dgm:prSet presAssocID="{30F11F18-00BD-4538-BA23-34B1CAF57FCE}" presName="negativeSpace" presStyleCnt="0"/>
      <dgm:spPr/>
    </dgm:pt>
    <dgm:pt modelId="{4A67D92A-6A7E-43C3-81AC-2D037200E9B6}" type="pres">
      <dgm:prSet presAssocID="{30F11F18-00BD-4538-BA23-34B1CAF57FCE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655D90-7F34-464F-93C2-A164DBA31428}" srcId="{6AB6601B-1DFF-48F6-BFD6-110A626C5C80}" destId="{DEEBF57D-C488-4694-BD4B-BB792CEE219D}" srcOrd="0" destOrd="0" parTransId="{482C5D82-6499-40D5-9770-000B0FB2F9B7}" sibTransId="{989A84D9-BC95-42F3-9485-0FFABAC30804}"/>
    <dgm:cxn modelId="{8BF855D0-B958-4932-A66D-ED6CD4A72476}" srcId="{DEEBF57D-C488-4694-BD4B-BB792CEE219D}" destId="{890F6281-9D1C-4D4D-9877-D3246F60BE1E}" srcOrd="3" destOrd="0" parTransId="{C9A0A1CB-A56D-4DFE-8BAB-A88E53F832B4}" sibTransId="{A0C8CACE-E72D-40FA-85DB-A54FD87CCB4B}"/>
    <dgm:cxn modelId="{8015C59F-05F4-43EC-9402-C8993D1ED12A}" srcId="{6AB6601B-1DFF-48F6-BFD6-110A626C5C80}" destId="{30F11F18-00BD-4538-BA23-34B1CAF57FCE}" srcOrd="4" destOrd="0" parTransId="{F8A04CD0-4768-4C1F-B210-16E331DEA41B}" sibTransId="{BA12FA48-A147-4177-8C6A-23F047E8D483}"/>
    <dgm:cxn modelId="{3101C55D-F690-44B0-9BA5-0E79C274FDCE}" type="presOf" srcId="{84441F87-859B-47ED-90F4-C3301D795326}" destId="{0906A095-026E-4617-A5C4-54317816E99E}" srcOrd="0" destOrd="4" presId="urn:microsoft.com/office/officeart/2005/8/layout/list1"/>
    <dgm:cxn modelId="{3D5AA913-C6D4-455D-9EDD-DF930F9C8F3C}" srcId="{6AB6601B-1DFF-48F6-BFD6-110A626C5C80}" destId="{E4636361-8276-43D3-8860-0873F6F582B8}" srcOrd="1" destOrd="0" parTransId="{B9EDB5B2-BF06-430A-838F-14CE1FDAE031}" sibTransId="{DE4597A6-0A67-41F4-9407-D80016D57412}"/>
    <dgm:cxn modelId="{DF472148-D689-4703-9820-5CE6187C18C7}" srcId="{6AB6601B-1DFF-48F6-BFD6-110A626C5C80}" destId="{9895B494-7E29-4FF7-B0F7-7F6443049847}" srcOrd="3" destOrd="0" parTransId="{C1048AE7-C8B6-4BDA-A36D-BADD0A2ABF5A}" sibTransId="{94061A6D-FB61-464D-B194-1196E1638586}"/>
    <dgm:cxn modelId="{7CCC9683-FC6B-4A3B-9527-2CDAEA35E734}" type="presOf" srcId="{B2587855-9B30-42D6-AED0-C23DDBCC8961}" destId="{0906A095-026E-4617-A5C4-54317816E99E}" srcOrd="0" destOrd="5" presId="urn:microsoft.com/office/officeart/2005/8/layout/list1"/>
    <dgm:cxn modelId="{DFABA2DD-95A4-4C9E-A649-0E018C4FE8BF}" type="presOf" srcId="{9895B494-7E29-4FF7-B0F7-7F6443049847}" destId="{38C7D5D1-1051-4BD5-8A62-000F277225AF}" srcOrd="1" destOrd="0" presId="urn:microsoft.com/office/officeart/2005/8/layout/list1"/>
    <dgm:cxn modelId="{007E7FD1-BD10-407B-BED8-C23086599983}" srcId="{DEEBF57D-C488-4694-BD4B-BB792CEE219D}" destId="{ACACAC04-9590-4E9B-BADE-F155F33C1E67}" srcOrd="1" destOrd="0" parTransId="{6BFA44D4-D7D3-407A-9001-F3E90E55B02C}" sibTransId="{1054FF13-EE8B-4E7E-99E9-640F83350678}"/>
    <dgm:cxn modelId="{C833CABE-F015-4D9C-87DC-03CF2D4E46DF}" type="presOf" srcId="{E4636361-8276-43D3-8860-0873F6F582B8}" destId="{598676CA-D2CE-4583-8A03-41274F01F59C}" srcOrd="0" destOrd="0" presId="urn:microsoft.com/office/officeart/2005/8/layout/list1"/>
    <dgm:cxn modelId="{AB2CFED8-99E1-48E1-B582-37793EDB20B2}" type="presOf" srcId="{30F11F18-00BD-4538-BA23-34B1CAF57FCE}" destId="{526D793E-A29B-4F9F-B60B-47B910FE38EA}" srcOrd="1" destOrd="0" presId="urn:microsoft.com/office/officeart/2005/8/layout/list1"/>
    <dgm:cxn modelId="{3708912E-34E3-426B-A804-73C253373BB2}" type="presOf" srcId="{9895B494-7E29-4FF7-B0F7-7F6443049847}" destId="{E6B44DF1-EFE3-4138-9C53-5EC566D4F336}" srcOrd="0" destOrd="0" presId="urn:microsoft.com/office/officeart/2005/8/layout/list1"/>
    <dgm:cxn modelId="{C65F30EF-B8BE-47A3-8DD3-DC1C537EB8FF}" type="presOf" srcId="{DEEBF57D-C488-4694-BD4B-BB792CEE219D}" destId="{A6AC7007-E608-4BA0-8B60-84EE8CC08277}" srcOrd="1" destOrd="0" presId="urn:microsoft.com/office/officeart/2005/8/layout/list1"/>
    <dgm:cxn modelId="{E54F644E-3995-4223-BBFD-CDD3CA053A46}" srcId="{9895B494-7E29-4FF7-B0F7-7F6443049847}" destId="{B80CC718-710D-40FD-A46A-535C1CB39C51}" srcOrd="1" destOrd="0" parTransId="{5ECFF902-1964-4C27-969C-530BD78972F1}" sibTransId="{D5F10CCE-1116-4C22-9146-B69E0E5C8096}"/>
    <dgm:cxn modelId="{B5C575A2-0A79-41AD-B0F0-16F381B11BA4}" type="presOf" srcId="{DEEBF57D-C488-4694-BD4B-BB792CEE219D}" destId="{B16776B1-249F-4639-B9E4-A1D8E6A31639}" srcOrd="0" destOrd="0" presId="urn:microsoft.com/office/officeart/2005/8/layout/list1"/>
    <dgm:cxn modelId="{A0800A7C-AA77-4D3E-88F7-B8831B85E0D4}" type="presOf" srcId="{ACACAC04-9590-4E9B-BADE-F155F33C1E67}" destId="{0906A095-026E-4617-A5C4-54317816E99E}" srcOrd="0" destOrd="1" presId="urn:microsoft.com/office/officeart/2005/8/layout/list1"/>
    <dgm:cxn modelId="{48C8296E-2F76-40ED-BFFA-ECA8D84E63D8}" type="presOf" srcId="{7759E793-B88C-42B8-81EB-5C44016E9645}" destId="{0906A095-026E-4617-A5C4-54317816E99E}" srcOrd="0" destOrd="0" presId="urn:microsoft.com/office/officeart/2005/8/layout/list1"/>
    <dgm:cxn modelId="{54B2681B-CED5-40C3-A482-C0097FF670C5}" srcId="{E4636361-8276-43D3-8860-0873F6F582B8}" destId="{BC17670F-4B10-4C88-BAC0-EC65B741645F}" srcOrd="0" destOrd="0" parTransId="{B07684BF-24BE-4260-984E-6D35E75E3B8C}" sibTransId="{175EF42F-BAAB-4201-BE24-D122AF1DFD1D}"/>
    <dgm:cxn modelId="{277835DD-BD6B-4162-A1C2-5DD54987B6AD}" type="presOf" srcId="{E4636361-8276-43D3-8860-0873F6F582B8}" destId="{3D126B6F-AF29-40B4-9252-0AD868EFFAD0}" srcOrd="1" destOrd="0" presId="urn:microsoft.com/office/officeart/2005/8/layout/list1"/>
    <dgm:cxn modelId="{D635490E-E9F8-408D-B692-77E99796B1CE}" type="presOf" srcId="{1812F3F5-A094-4DB7-8883-403D2CDBA1FF}" destId="{7656DA0C-50D8-405E-9E05-3982B3D001D3}" srcOrd="0" destOrd="0" presId="urn:microsoft.com/office/officeart/2005/8/layout/list1"/>
    <dgm:cxn modelId="{EA0AAE04-DA22-4C09-A15B-15A4E5133619}" type="presOf" srcId="{890F6281-9D1C-4D4D-9877-D3246F60BE1E}" destId="{0906A095-026E-4617-A5C4-54317816E99E}" srcOrd="0" destOrd="3" presId="urn:microsoft.com/office/officeart/2005/8/layout/list1"/>
    <dgm:cxn modelId="{D47DC0DF-657E-4CD4-86BC-6DC6BE6C78FE}" srcId="{DEEBF57D-C488-4694-BD4B-BB792CEE219D}" destId="{B2587855-9B30-42D6-AED0-C23DDBCC8961}" srcOrd="5" destOrd="0" parTransId="{87756583-B9C9-4F76-9623-8ED98EA783CA}" sibTransId="{A70FD3AD-1EA6-4073-9DDE-91EAEB431A04}"/>
    <dgm:cxn modelId="{02B623BF-351F-4872-8D67-3E779156591C}" type="presOf" srcId="{EDC47C8D-8085-4B63-8327-56CDE49B1EEC}" destId="{4368FEB6-8912-4B22-9106-B7E2AABBA77F}" srcOrd="1" destOrd="0" presId="urn:microsoft.com/office/officeart/2005/8/layout/list1"/>
    <dgm:cxn modelId="{BC15E8FC-6ECF-4C0C-97A3-B7BCA182630C}" srcId="{30F11F18-00BD-4538-BA23-34B1CAF57FCE}" destId="{3BCE9AF1-5129-496D-9119-B8AE8CA36C13}" srcOrd="1" destOrd="0" parTransId="{CA5FF4FB-4060-4E50-94F8-59ED812E4BAA}" sibTransId="{624B9A8A-B63A-47A0-BE72-2338CA00E4AB}"/>
    <dgm:cxn modelId="{FD53333C-E499-46DC-96A6-1667C05241E8}" srcId="{30F11F18-00BD-4538-BA23-34B1CAF57FCE}" destId="{43843E0E-79A0-4745-887A-F359FAD6C7E8}" srcOrd="0" destOrd="0" parTransId="{CF30219A-A1FF-42FD-BDC7-2A3CA81E8A29}" sibTransId="{07A1DA5F-52F5-4697-AA54-EE08D4FA2BD4}"/>
    <dgm:cxn modelId="{FB6FEE56-4E55-469A-9702-9758705565B0}" srcId="{DEEBF57D-C488-4694-BD4B-BB792CEE219D}" destId="{7759E793-B88C-42B8-81EB-5C44016E9645}" srcOrd="0" destOrd="0" parTransId="{5219A8E9-5CA2-4D08-B771-7BEC5F2011B9}" sibTransId="{5B1E2805-4DD5-4DB7-8B6C-F2EA2B8E49FD}"/>
    <dgm:cxn modelId="{C6C74F5F-0ED8-4086-BC22-33A85DD53386}" type="presOf" srcId="{30F11F18-00BD-4538-BA23-34B1CAF57FCE}" destId="{AA18D7DB-AE72-46A8-91B1-26306867C783}" srcOrd="0" destOrd="0" presId="urn:microsoft.com/office/officeart/2005/8/layout/list1"/>
    <dgm:cxn modelId="{AF3B71A5-7A87-413D-B259-465983BC9754}" type="presOf" srcId="{0612628D-925F-4A0B-97F2-D11CE33C68C4}" destId="{145D6CDF-D83F-4F40-9921-127F14861ECF}" srcOrd="0" destOrd="0" presId="urn:microsoft.com/office/officeart/2005/8/layout/list1"/>
    <dgm:cxn modelId="{8DF8341D-2710-4D2C-8D12-86EECA8370D0}" srcId="{DEEBF57D-C488-4694-BD4B-BB792CEE219D}" destId="{84441F87-859B-47ED-90F4-C3301D795326}" srcOrd="4" destOrd="0" parTransId="{2727254A-919E-4EC2-81FC-285C3C1D1A13}" sibTransId="{38CFE083-A751-4AB7-B9BD-55A7C1C39C77}"/>
    <dgm:cxn modelId="{D0646119-B2B3-48A8-B421-80878772F416}" srcId="{30F11F18-00BD-4538-BA23-34B1CAF57FCE}" destId="{D7BCFDA6-6DC8-4532-B2D7-886648D7DEB8}" srcOrd="2" destOrd="0" parTransId="{E5609F2E-A42E-4D3C-8F7E-A94DCBC3A14E}" sibTransId="{B8C18643-3BF0-4D3F-891A-DF092C1206CB}"/>
    <dgm:cxn modelId="{3EEB6649-3A55-467F-A256-D7FB86A1E185}" type="presOf" srcId="{43843E0E-79A0-4745-887A-F359FAD6C7E8}" destId="{4A67D92A-6A7E-43C3-81AC-2D037200E9B6}" srcOrd="0" destOrd="0" presId="urn:microsoft.com/office/officeart/2005/8/layout/list1"/>
    <dgm:cxn modelId="{A90EEA2F-4E90-4006-AFF9-39DED49CDC1B}" type="presOf" srcId="{EDC47C8D-8085-4B63-8327-56CDE49B1EEC}" destId="{67ECE712-F9E4-414C-BE97-F748F9C719D9}" srcOrd="0" destOrd="0" presId="urn:microsoft.com/office/officeart/2005/8/layout/list1"/>
    <dgm:cxn modelId="{0522E675-B7F1-4BA6-BF79-50D5059E7A74}" srcId="{6AB6601B-1DFF-48F6-BFD6-110A626C5C80}" destId="{EDC47C8D-8085-4B63-8327-56CDE49B1EEC}" srcOrd="2" destOrd="0" parTransId="{8C076289-932D-4AC8-B2DE-1B3FB1E9DF56}" sibTransId="{2C1338CF-EE48-4920-BE4C-DA2BF69FA2C8}"/>
    <dgm:cxn modelId="{DFC3BADE-63C6-45EF-A736-E319EBBB7664}" srcId="{9895B494-7E29-4FF7-B0F7-7F6443049847}" destId="{1812F3F5-A094-4DB7-8883-403D2CDBA1FF}" srcOrd="0" destOrd="0" parTransId="{234D6B54-542A-42E9-94E4-27AE1156DA90}" sibTransId="{02561AC0-05BD-4CA0-88FA-6B1BF448509E}"/>
    <dgm:cxn modelId="{59DB445F-5E7D-4244-B96A-F59CFB351525}" type="presOf" srcId="{D7BCFDA6-6DC8-4532-B2D7-886648D7DEB8}" destId="{4A67D92A-6A7E-43C3-81AC-2D037200E9B6}" srcOrd="0" destOrd="2" presId="urn:microsoft.com/office/officeart/2005/8/layout/list1"/>
    <dgm:cxn modelId="{358EA6D6-E4A4-4042-A21C-92D5CE341E93}" type="presOf" srcId="{BC17670F-4B10-4C88-BAC0-EC65B741645F}" destId="{BCE947CC-F2C5-460F-AAF4-80FB806503C2}" srcOrd="0" destOrd="0" presId="urn:microsoft.com/office/officeart/2005/8/layout/list1"/>
    <dgm:cxn modelId="{F3B7FC92-7EE4-4735-82CE-E38B1FE23CD4}" type="presOf" srcId="{3BCE9AF1-5129-496D-9119-B8AE8CA36C13}" destId="{4A67D92A-6A7E-43C3-81AC-2D037200E9B6}" srcOrd="0" destOrd="1" presId="urn:microsoft.com/office/officeart/2005/8/layout/list1"/>
    <dgm:cxn modelId="{CD173C92-2DAE-4744-8467-C3B2B98A4614}" type="presOf" srcId="{6AB6601B-1DFF-48F6-BFD6-110A626C5C80}" destId="{9EE913B6-AD5D-4C21-836C-591269DA4241}" srcOrd="0" destOrd="0" presId="urn:microsoft.com/office/officeart/2005/8/layout/list1"/>
    <dgm:cxn modelId="{730543FB-C1E7-42A0-9F4E-EDCFABD8EC27}" type="presOf" srcId="{B80CC718-710D-40FD-A46A-535C1CB39C51}" destId="{7656DA0C-50D8-405E-9E05-3982B3D001D3}" srcOrd="0" destOrd="1" presId="urn:microsoft.com/office/officeart/2005/8/layout/list1"/>
    <dgm:cxn modelId="{C622B6D8-C403-4C09-90D9-A468B2A82713}" srcId="{EDC47C8D-8085-4B63-8327-56CDE49B1EEC}" destId="{0612628D-925F-4A0B-97F2-D11CE33C68C4}" srcOrd="0" destOrd="0" parTransId="{C54B455D-8918-416D-A1F1-66CAA77D6065}" sibTransId="{0A8F022D-3303-46CA-B873-2AA259C30077}"/>
    <dgm:cxn modelId="{D66AC305-E1FD-4CD9-BA8C-7FCE3AF300FA}" type="presOf" srcId="{09AFB365-5297-45F3-A827-99865858D0CE}" destId="{0906A095-026E-4617-A5C4-54317816E99E}" srcOrd="0" destOrd="2" presId="urn:microsoft.com/office/officeart/2005/8/layout/list1"/>
    <dgm:cxn modelId="{0F0DF66F-F4A9-4D59-B0BE-0D5C6E45D718}" srcId="{DEEBF57D-C488-4694-BD4B-BB792CEE219D}" destId="{09AFB365-5297-45F3-A827-99865858D0CE}" srcOrd="2" destOrd="0" parTransId="{FF966DD1-AA11-403C-85D7-FF933EF83C6D}" sibTransId="{E30D297A-A311-48D5-8D7C-1781A68693F1}"/>
    <dgm:cxn modelId="{39D3DA05-3CE8-4467-8DEC-E5FA093A5526}" type="presParOf" srcId="{9EE913B6-AD5D-4C21-836C-591269DA4241}" destId="{B2C2886D-3BE6-49B2-AB67-C59D0F5B95A0}" srcOrd="0" destOrd="0" presId="urn:microsoft.com/office/officeart/2005/8/layout/list1"/>
    <dgm:cxn modelId="{849298C6-9052-473E-9EF6-77D828130715}" type="presParOf" srcId="{B2C2886D-3BE6-49B2-AB67-C59D0F5B95A0}" destId="{B16776B1-249F-4639-B9E4-A1D8E6A31639}" srcOrd="0" destOrd="0" presId="urn:microsoft.com/office/officeart/2005/8/layout/list1"/>
    <dgm:cxn modelId="{34506FB1-A070-44E4-B54E-8566F196F183}" type="presParOf" srcId="{B2C2886D-3BE6-49B2-AB67-C59D0F5B95A0}" destId="{A6AC7007-E608-4BA0-8B60-84EE8CC08277}" srcOrd="1" destOrd="0" presId="urn:microsoft.com/office/officeart/2005/8/layout/list1"/>
    <dgm:cxn modelId="{DB0B7E99-A109-4033-BBA9-3A40A394EFAB}" type="presParOf" srcId="{9EE913B6-AD5D-4C21-836C-591269DA4241}" destId="{595ADE6E-1E42-40BB-AFA5-B39D95D0DA25}" srcOrd="1" destOrd="0" presId="urn:microsoft.com/office/officeart/2005/8/layout/list1"/>
    <dgm:cxn modelId="{D9570479-2137-4453-9F41-9B5340819703}" type="presParOf" srcId="{9EE913B6-AD5D-4C21-836C-591269DA4241}" destId="{0906A095-026E-4617-A5C4-54317816E99E}" srcOrd="2" destOrd="0" presId="urn:microsoft.com/office/officeart/2005/8/layout/list1"/>
    <dgm:cxn modelId="{5E3C67FA-BE10-49AF-8F89-5B4E220A2E73}" type="presParOf" srcId="{9EE913B6-AD5D-4C21-836C-591269DA4241}" destId="{6D0CD286-E2B2-4BAF-9175-E55D8FB34530}" srcOrd="3" destOrd="0" presId="urn:microsoft.com/office/officeart/2005/8/layout/list1"/>
    <dgm:cxn modelId="{E76E0492-E17E-4AF0-9A80-7BA6856B4BCB}" type="presParOf" srcId="{9EE913B6-AD5D-4C21-836C-591269DA4241}" destId="{8AA8C8D1-5084-4A1B-98F3-BAF8FEA9B024}" srcOrd="4" destOrd="0" presId="urn:microsoft.com/office/officeart/2005/8/layout/list1"/>
    <dgm:cxn modelId="{F85D083A-0807-4312-9F6E-EB2C26747787}" type="presParOf" srcId="{8AA8C8D1-5084-4A1B-98F3-BAF8FEA9B024}" destId="{598676CA-D2CE-4583-8A03-41274F01F59C}" srcOrd="0" destOrd="0" presId="urn:microsoft.com/office/officeart/2005/8/layout/list1"/>
    <dgm:cxn modelId="{AB7CD629-7F67-43C6-949C-856476AF54CC}" type="presParOf" srcId="{8AA8C8D1-5084-4A1B-98F3-BAF8FEA9B024}" destId="{3D126B6F-AF29-40B4-9252-0AD868EFFAD0}" srcOrd="1" destOrd="0" presId="urn:microsoft.com/office/officeart/2005/8/layout/list1"/>
    <dgm:cxn modelId="{FC54DE6F-A1DC-48BC-ABFB-AE71D77AEFDF}" type="presParOf" srcId="{9EE913B6-AD5D-4C21-836C-591269DA4241}" destId="{88765EA7-1DAA-48CE-840E-3CD629F18D03}" srcOrd="5" destOrd="0" presId="urn:microsoft.com/office/officeart/2005/8/layout/list1"/>
    <dgm:cxn modelId="{B572BAB9-09AB-4E8D-9E76-9C69FEA83D7D}" type="presParOf" srcId="{9EE913B6-AD5D-4C21-836C-591269DA4241}" destId="{BCE947CC-F2C5-460F-AAF4-80FB806503C2}" srcOrd="6" destOrd="0" presId="urn:microsoft.com/office/officeart/2005/8/layout/list1"/>
    <dgm:cxn modelId="{EE0A078B-965A-4065-A19C-0BB4131DB754}" type="presParOf" srcId="{9EE913B6-AD5D-4C21-836C-591269DA4241}" destId="{802C116C-29D6-40B0-8258-4B545A784919}" srcOrd="7" destOrd="0" presId="urn:microsoft.com/office/officeart/2005/8/layout/list1"/>
    <dgm:cxn modelId="{B1E821C8-FA22-4419-8AF7-35F19A21BD08}" type="presParOf" srcId="{9EE913B6-AD5D-4C21-836C-591269DA4241}" destId="{A5318381-159A-475F-A94D-776E72917D61}" srcOrd="8" destOrd="0" presId="urn:microsoft.com/office/officeart/2005/8/layout/list1"/>
    <dgm:cxn modelId="{74F41E31-9481-4DAC-9BD2-869968E9E4AB}" type="presParOf" srcId="{A5318381-159A-475F-A94D-776E72917D61}" destId="{67ECE712-F9E4-414C-BE97-F748F9C719D9}" srcOrd="0" destOrd="0" presId="urn:microsoft.com/office/officeart/2005/8/layout/list1"/>
    <dgm:cxn modelId="{CD826A35-9F8A-45A1-8DFA-A95C486BAA1A}" type="presParOf" srcId="{A5318381-159A-475F-A94D-776E72917D61}" destId="{4368FEB6-8912-4B22-9106-B7E2AABBA77F}" srcOrd="1" destOrd="0" presId="urn:microsoft.com/office/officeart/2005/8/layout/list1"/>
    <dgm:cxn modelId="{04806AC5-E1B9-4A17-AB6B-152F79E40D4D}" type="presParOf" srcId="{9EE913B6-AD5D-4C21-836C-591269DA4241}" destId="{BB2C01E1-12F9-4EA3-8242-3304FABEBC0C}" srcOrd="9" destOrd="0" presId="urn:microsoft.com/office/officeart/2005/8/layout/list1"/>
    <dgm:cxn modelId="{444762D7-D157-405C-BB64-E9167C59C425}" type="presParOf" srcId="{9EE913B6-AD5D-4C21-836C-591269DA4241}" destId="{145D6CDF-D83F-4F40-9921-127F14861ECF}" srcOrd="10" destOrd="0" presId="urn:microsoft.com/office/officeart/2005/8/layout/list1"/>
    <dgm:cxn modelId="{BBE42075-860A-487E-8386-86D50D168AE8}" type="presParOf" srcId="{9EE913B6-AD5D-4C21-836C-591269DA4241}" destId="{53045E2E-96C6-4391-B905-ECEF323C57DD}" srcOrd="11" destOrd="0" presId="urn:microsoft.com/office/officeart/2005/8/layout/list1"/>
    <dgm:cxn modelId="{D8060817-691D-44AF-92C9-AF3E9E37462A}" type="presParOf" srcId="{9EE913B6-AD5D-4C21-836C-591269DA4241}" destId="{899AFBCB-93B3-49D9-85A7-FD2A9B144CB4}" srcOrd="12" destOrd="0" presId="urn:microsoft.com/office/officeart/2005/8/layout/list1"/>
    <dgm:cxn modelId="{07235C7C-C72A-44EF-B841-38BD86F9A06D}" type="presParOf" srcId="{899AFBCB-93B3-49D9-85A7-FD2A9B144CB4}" destId="{E6B44DF1-EFE3-4138-9C53-5EC566D4F336}" srcOrd="0" destOrd="0" presId="urn:microsoft.com/office/officeart/2005/8/layout/list1"/>
    <dgm:cxn modelId="{C599B5C1-FE19-4B10-BBB5-0CA4F96E3BFB}" type="presParOf" srcId="{899AFBCB-93B3-49D9-85A7-FD2A9B144CB4}" destId="{38C7D5D1-1051-4BD5-8A62-000F277225AF}" srcOrd="1" destOrd="0" presId="urn:microsoft.com/office/officeart/2005/8/layout/list1"/>
    <dgm:cxn modelId="{2E845621-9B3A-442F-8241-7BAC9F9625B5}" type="presParOf" srcId="{9EE913B6-AD5D-4C21-836C-591269DA4241}" destId="{F3F7A37A-5213-446D-A16B-A2CF24242763}" srcOrd="13" destOrd="0" presId="urn:microsoft.com/office/officeart/2005/8/layout/list1"/>
    <dgm:cxn modelId="{07306D72-98A1-418F-A58B-5050F231D0B7}" type="presParOf" srcId="{9EE913B6-AD5D-4C21-836C-591269DA4241}" destId="{7656DA0C-50D8-405E-9E05-3982B3D001D3}" srcOrd="14" destOrd="0" presId="urn:microsoft.com/office/officeart/2005/8/layout/list1"/>
    <dgm:cxn modelId="{48772E28-06FD-48BF-B83E-AE4385B87FD5}" type="presParOf" srcId="{9EE913B6-AD5D-4C21-836C-591269DA4241}" destId="{7936089E-0D40-4CA1-B567-FC5687942C2A}" srcOrd="15" destOrd="0" presId="urn:microsoft.com/office/officeart/2005/8/layout/list1"/>
    <dgm:cxn modelId="{DBEAE4B2-A4BC-43A6-9CB3-70D8A6E97AD3}" type="presParOf" srcId="{9EE913B6-AD5D-4C21-836C-591269DA4241}" destId="{28E5CED4-E7FC-4FB7-B404-180D44B53FC3}" srcOrd="16" destOrd="0" presId="urn:microsoft.com/office/officeart/2005/8/layout/list1"/>
    <dgm:cxn modelId="{6BCF8FFC-B10D-4273-9CF4-E224AEA86C68}" type="presParOf" srcId="{28E5CED4-E7FC-4FB7-B404-180D44B53FC3}" destId="{AA18D7DB-AE72-46A8-91B1-26306867C783}" srcOrd="0" destOrd="0" presId="urn:microsoft.com/office/officeart/2005/8/layout/list1"/>
    <dgm:cxn modelId="{C1E29A46-860A-4111-92C2-4ECF593B5912}" type="presParOf" srcId="{28E5CED4-E7FC-4FB7-B404-180D44B53FC3}" destId="{526D793E-A29B-4F9F-B60B-47B910FE38EA}" srcOrd="1" destOrd="0" presId="urn:microsoft.com/office/officeart/2005/8/layout/list1"/>
    <dgm:cxn modelId="{E5DE0762-D1FD-4BCC-A019-F2ABB4431EE4}" type="presParOf" srcId="{9EE913B6-AD5D-4C21-836C-591269DA4241}" destId="{4552D05D-11D1-4784-8419-B3CFA3946C8B}" srcOrd="17" destOrd="0" presId="urn:microsoft.com/office/officeart/2005/8/layout/list1"/>
    <dgm:cxn modelId="{749C6566-7F7E-4177-B593-08B0D6465FA2}" type="presParOf" srcId="{9EE913B6-AD5D-4C21-836C-591269DA4241}" destId="{4A67D92A-6A7E-43C3-81AC-2D037200E9B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D825751-F9CC-4F8A-9F20-F8789C57EAD4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C691BBC-FA84-48F1-B2DF-10C97A55F853}">
      <dgm:prSet phldrT="[Текст]" custT="1"/>
      <dgm:spPr/>
      <dgm:t>
        <a:bodyPr/>
        <a:lstStyle/>
        <a:p>
          <a:r>
            <a:rPr lang="ru-RU" sz="1400" dirty="0" smtClean="0"/>
            <a:t>Проведена ревизия образовательных программ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5CC2E0-9BAD-494B-A302-51C0DF0B120D}" type="parTrans" cxnId="{A68F1E96-EA3A-4116-A5E1-7C0438C2201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F53199-2730-4A36-BFF1-2337E6EB10AA}" type="sibTrans" cxnId="{A68F1E96-EA3A-4116-A5E1-7C0438C2201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E6CED-8C4C-4E60-8C2D-3467575F0C1E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Внесены изменения в ОП по рекомендациям стратегического партнера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КазНМУ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Литовского Университета Наук о Здоровье (ЛУНЗ), в соответствии с Европейскими директивами;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761C3-4B56-4BE4-9F88-0A1C8590EC23}" type="parTrans" cxnId="{F8938597-DC9C-4B3D-93A5-6BB93C63725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EDF8D-9916-4DAB-8D60-5A538CF855A9}" type="sibTrans" cxnId="{F8938597-DC9C-4B3D-93A5-6BB93C63725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9F83F-9129-4CAA-B704-74B458D67D30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Включены в ОП основы медицинской психологии и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бихевиористики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336BB7-5CA9-440F-A569-F88D38DCA4F1}" type="parTrans" cxnId="{2D5684D9-94EA-4611-9E26-4DD92BB0A66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AFF2B-3441-4B6F-81BE-A03BA89FE175}" type="sibTrans" cxnId="{2D5684D9-94EA-4611-9E26-4DD92BB0A66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B4987D-5415-48CF-81C7-DC0ECBC2C4ED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Вовлечение обучающихся в НИД «Обучение через исследования»;  Изучают дисциплины биоэтика, доказательная медицина и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биостатистика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C7D3BB-91EC-4B59-B9EB-F22820344FF1}" type="parTrans" cxnId="{FF42DA9C-5778-47FC-BBDA-3786851F6E6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07001-4E79-420D-AF4B-9BA1EA611BE0}" type="sibTrans" cxnId="{FF42DA9C-5778-47FC-BBDA-3786851F6E6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F752E-3ABA-4520-A5DA-8ACD17BB8F23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Профессионально ориентированный язык (казахский, русский и английский) на профилирующих дисциплинах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2158E-EC6A-415B-919D-489B22584FC7}" type="parTrans" cxnId="{FA7E2B24-A935-45FF-92BE-437ADB5292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DF7B47-D9DF-4BD4-8175-C601F4CF31A0}" type="sibTrans" cxnId="{FA7E2B24-A935-45FF-92BE-437ADB5292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A064F0-BD91-4739-99F4-12A06789FC9A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каждой дисциплине по каждой теме предусмотрено обсуждение одного вопроса на ином языке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7D51E0-9F3B-4703-91C5-541F7601BED4}" type="parTrans" cxnId="{8CCD8752-634D-4B52-B7FC-5F14FCA71D9A}">
      <dgm:prSet/>
      <dgm:spPr/>
      <dgm:t>
        <a:bodyPr/>
        <a:lstStyle/>
        <a:p>
          <a:endParaRPr lang="ru-RU"/>
        </a:p>
      </dgm:t>
    </dgm:pt>
    <dgm:pt modelId="{D131852F-8236-4AB3-9CBE-FA35B703D78B}" type="sibTrans" cxnId="{8CCD8752-634D-4B52-B7FC-5F14FCA71D9A}">
      <dgm:prSet/>
      <dgm:spPr/>
      <dgm:t>
        <a:bodyPr/>
        <a:lstStyle/>
        <a:p>
          <a:endParaRPr lang="ru-RU"/>
        </a:p>
      </dgm:t>
    </dgm:pt>
    <dgm:pt modelId="{E1287A03-13F4-4D72-83B4-4B0D911BF47C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каждом курсе формированы группы , обучающиеся на английском языке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10F8E2-28B6-4177-B430-17AB61BE6284}" type="parTrans" cxnId="{EE3A4724-FE53-4577-804F-D21F991EDF9F}">
      <dgm:prSet/>
      <dgm:spPr/>
      <dgm:t>
        <a:bodyPr/>
        <a:lstStyle/>
        <a:p>
          <a:endParaRPr lang="ru-RU"/>
        </a:p>
      </dgm:t>
    </dgm:pt>
    <dgm:pt modelId="{2FB7C07A-EE9D-478B-B1F1-7B6245413159}" type="sibTrans" cxnId="{EE3A4724-FE53-4577-804F-D21F991EDF9F}">
      <dgm:prSet/>
      <dgm:spPr/>
      <dgm:t>
        <a:bodyPr/>
        <a:lstStyle/>
        <a:p>
          <a:endParaRPr lang="ru-RU"/>
        </a:p>
      </dgm:t>
    </dgm:pt>
    <dgm:pt modelId="{E8C78E86-C488-403D-B29D-DEFC1ED384CC}" type="pres">
      <dgm:prSet presAssocID="{4D825751-F9CC-4F8A-9F20-F8789C57EAD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274ADB4-F9A3-40F5-B4F0-B46400D74994}" type="pres">
      <dgm:prSet presAssocID="{4D825751-F9CC-4F8A-9F20-F8789C57EAD4}" presName="Name1" presStyleCnt="0"/>
      <dgm:spPr/>
    </dgm:pt>
    <dgm:pt modelId="{CD94F151-881D-43AB-A993-5EEF7E73CE44}" type="pres">
      <dgm:prSet presAssocID="{4D825751-F9CC-4F8A-9F20-F8789C57EAD4}" presName="cycle" presStyleCnt="0"/>
      <dgm:spPr/>
    </dgm:pt>
    <dgm:pt modelId="{1AF1CC8E-4E37-4172-AB58-AC4435E0B0A4}" type="pres">
      <dgm:prSet presAssocID="{4D825751-F9CC-4F8A-9F20-F8789C57EAD4}" presName="srcNode" presStyleLbl="node1" presStyleIdx="0" presStyleCnt="7"/>
      <dgm:spPr/>
    </dgm:pt>
    <dgm:pt modelId="{4C46F020-5D7B-4F90-989E-5700736063A6}" type="pres">
      <dgm:prSet presAssocID="{4D825751-F9CC-4F8A-9F20-F8789C57EAD4}" presName="conn" presStyleLbl="parChTrans1D2" presStyleIdx="0" presStyleCnt="1"/>
      <dgm:spPr/>
      <dgm:t>
        <a:bodyPr/>
        <a:lstStyle/>
        <a:p>
          <a:endParaRPr lang="ru-RU"/>
        </a:p>
      </dgm:t>
    </dgm:pt>
    <dgm:pt modelId="{DB5353A3-C395-4A81-86DF-BE9B46175FC4}" type="pres">
      <dgm:prSet presAssocID="{4D825751-F9CC-4F8A-9F20-F8789C57EAD4}" presName="extraNode" presStyleLbl="node1" presStyleIdx="0" presStyleCnt="7"/>
      <dgm:spPr/>
    </dgm:pt>
    <dgm:pt modelId="{73438703-9E3F-4F61-84B4-41FF47618F16}" type="pres">
      <dgm:prSet presAssocID="{4D825751-F9CC-4F8A-9F20-F8789C57EAD4}" presName="dstNode" presStyleLbl="node1" presStyleIdx="0" presStyleCnt="7"/>
      <dgm:spPr/>
    </dgm:pt>
    <dgm:pt modelId="{9761879C-8750-4E06-95C8-96568E154EAB}" type="pres">
      <dgm:prSet presAssocID="{AC691BBC-FA84-48F1-B2DF-10C97A55F85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7CB93-08BC-489E-BF6F-F2DD45CB65C0}" type="pres">
      <dgm:prSet presAssocID="{AC691BBC-FA84-48F1-B2DF-10C97A55F853}" presName="accent_1" presStyleCnt="0"/>
      <dgm:spPr/>
    </dgm:pt>
    <dgm:pt modelId="{0FBFDE01-793D-4487-9CB6-234B4FDAE743}" type="pres">
      <dgm:prSet presAssocID="{AC691BBC-FA84-48F1-B2DF-10C97A55F853}" presName="accentRepeatNode" presStyleLbl="solidFgAcc1" presStyleIdx="0" presStyleCnt="7"/>
      <dgm:spPr/>
    </dgm:pt>
    <dgm:pt modelId="{852653FA-ACAD-46BF-A31F-37CA7EB70699}" type="pres">
      <dgm:prSet presAssocID="{0A1E6CED-8C4C-4E60-8C2D-3467575F0C1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4B72F-CD4B-4426-BC4C-3BB3FAB3D9C6}" type="pres">
      <dgm:prSet presAssocID="{0A1E6CED-8C4C-4E60-8C2D-3467575F0C1E}" presName="accent_2" presStyleCnt="0"/>
      <dgm:spPr/>
    </dgm:pt>
    <dgm:pt modelId="{963F83D1-D793-4B0D-90B3-408537B2AC03}" type="pres">
      <dgm:prSet presAssocID="{0A1E6CED-8C4C-4E60-8C2D-3467575F0C1E}" presName="accentRepeatNode" presStyleLbl="solidFgAcc1" presStyleIdx="1" presStyleCnt="7"/>
      <dgm:spPr/>
    </dgm:pt>
    <dgm:pt modelId="{A4A2BA76-FABB-473E-AA44-A3E40D13A5DD}" type="pres">
      <dgm:prSet presAssocID="{E229F83F-9129-4CAA-B704-74B458D67D3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83E2F-4DA4-4851-B04B-0F41B896573F}" type="pres">
      <dgm:prSet presAssocID="{E229F83F-9129-4CAA-B704-74B458D67D30}" presName="accent_3" presStyleCnt="0"/>
      <dgm:spPr/>
    </dgm:pt>
    <dgm:pt modelId="{21A7525D-2220-4043-83E4-B0856B567D47}" type="pres">
      <dgm:prSet presAssocID="{E229F83F-9129-4CAA-B704-74B458D67D30}" presName="accentRepeatNode" presStyleLbl="solidFgAcc1" presStyleIdx="2" presStyleCnt="7"/>
      <dgm:spPr/>
    </dgm:pt>
    <dgm:pt modelId="{629F0942-CC46-4AD9-9730-07EB87C04612}" type="pres">
      <dgm:prSet presAssocID="{42B4987D-5415-48CF-81C7-DC0ECBC2C4ED}" presName="text_4" presStyleLbl="node1" presStyleIdx="3" presStyleCnt="7" custScaleY="135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F9A6D1-D41E-4C84-AA6A-E88CB2503331}" type="pres">
      <dgm:prSet presAssocID="{42B4987D-5415-48CF-81C7-DC0ECBC2C4ED}" presName="accent_4" presStyleCnt="0"/>
      <dgm:spPr/>
    </dgm:pt>
    <dgm:pt modelId="{0DC28834-2B40-40DC-99FA-455B8F3D0B83}" type="pres">
      <dgm:prSet presAssocID="{42B4987D-5415-48CF-81C7-DC0ECBC2C4ED}" presName="accentRepeatNode" presStyleLbl="solidFgAcc1" presStyleIdx="3" presStyleCnt="7" custScaleX="103743" custScaleY="86477"/>
      <dgm:spPr/>
    </dgm:pt>
    <dgm:pt modelId="{6232FA62-4157-495D-9DE2-290D66C9878A}" type="pres">
      <dgm:prSet presAssocID="{C8BF752E-3ABA-4520-A5DA-8ACD17BB8F23}" presName="text_5" presStyleLbl="node1" presStyleIdx="4" presStyleCnt="7" custScaleY="148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52EF8-C574-4BC4-B1E6-6CCE3867EB9A}" type="pres">
      <dgm:prSet presAssocID="{C8BF752E-3ABA-4520-A5DA-8ACD17BB8F23}" presName="accent_5" presStyleCnt="0"/>
      <dgm:spPr/>
    </dgm:pt>
    <dgm:pt modelId="{AA98D14C-2B61-481C-9801-FE7BE89CB044}" type="pres">
      <dgm:prSet presAssocID="{C8BF752E-3ABA-4520-A5DA-8ACD17BB8F23}" presName="accentRepeatNode" presStyleLbl="solidFgAcc1" presStyleIdx="4" presStyleCnt="7" custScaleY="99040"/>
      <dgm:spPr/>
    </dgm:pt>
    <dgm:pt modelId="{A36FC643-4ED8-4DFA-B5A3-65A1F2A0B737}" type="pres">
      <dgm:prSet presAssocID="{42A064F0-BD91-4739-99F4-12A06789FC9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47ECB8-B13B-4A4D-A1F3-B429E978F92A}" type="pres">
      <dgm:prSet presAssocID="{42A064F0-BD91-4739-99F4-12A06789FC9A}" presName="accent_6" presStyleCnt="0"/>
      <dgm:spPr/>
    </dgm:pt>
    <dgm:pt modelId="{4AE46582-DADA-4755-8BF7-8069B3402F7A}" type="pres">
      <dgm:prSet presAssocID="{42A064F0-BD91-4739-99F4-12A06789FC9A}" presName="accentRepeatNode" presStyleLbl="solidFgAcc1" presStyleIdx="5" presStyleCnt="7"/>
      <dgm:spPr/>
    </dgm:pt>
    <dgm:pt modelId="{F9BEED9B-5406-4391-898F-F4175F579C98}" type="pres">
      <dgm:prSet presAssocID="{E1287A03-13F4-4D72-83B4-4B0D911BF47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0CBE8-6EEC-4E22-870F-316C657D7448}" type="pres">
      <dgm:prSet presAssocID="{E1287A03-13F4-4D72-83B4-4B0D911BF47C}" presName="accent_7" presStyleCnt="0"/>
      <dgm:spPr/>
    </dgm:pt>
    <dgm:pt modelId="{B7E92E30-8247-4D7F-B04E-1A4300543D8D}" type="pres">
      <dgm:prSet presAssocID="{E1287A03-13F4-4D72-83B4-4B0D911BF47C}" presName="accentRepeatNode" presStyleLbl="solidFgAcc1" presStyleIdx="6" presStyleCnt="7"/>
      <dgm:spPr/>
    </dgm:pt>
  </dgm:ptLst>
  <dgm:cxnLst>
    <dgm:cxn modelId="{FA7E2B24-A935-45FF-92BE-437ADB52922D}" srcId="{4D825751-F9CC-4F8A-9F20-F8789C57EAD4}" destId="{C8BF752E-3ABA-4520-A5DA-8ACD17BB8F23}" srcOrd="4" destOrd="0" parTransId="{7632158E-EC6A-415B-919D-489B22584FC7}" sibTransId="{3EDF7B47-D9DF-4BD4-8175-C601F4CF31A0}"/>
    <dgm:cxn modelId="{918ED0C7-A572-4D95-90FD-3651FE0B6223}" type="presOf" srcId="{42B4987D-5415-48CF-81C7-DC0ECBC2C4ED}" destId="{629F0942-CC46-4AD9-9730-07EB87C04612}" srcOrd="0" destOrd="0" presId="urn:microsoft.com/office/officeart/2008/layout/VerticalCurvedList"/>
    <dgm:cxn modelId="{3E91E0C8-7C36-412C-A3B0-53302E449BD8}" type="presOf" srcId="{E229F83F-9129-4CAA-B704-74B458D67D30}" destId="{A4A2BA76-FABB-473E-AA44-A3E40D13A5DD}" srcOrd="0" destOrd="0" presId="urn:microsoft.com/office/officeart/2008/layout/VerticalCurvedList"/>
    <dgm:cxn modelId="{4297365A-3A17-42B3-8C54-761F8DCF4E20}" type="presOf" srcId="{C8BF752E-3ABA-4520-A5DA-8ACD17BB8F23}" destId="{6232FA62-4157-495D-9DE2-290D66C9878A}" srcOrd="0" destOrd="0" presId="urn:microsoft.com/office/officeart/2008/layout/VerticalCurvedList"/>
    <dgm:cxn modelId="{FF42DA9C-5778-47FC-BBDA-3786851F6E68}" srcId="{4D825751-F9CC-4F8A-9F20-F8789C57EAD4}" destId="{42B4987D-5415-48CF-81C7-DC0ECBC2C4ED}" srcOrd="3" destOrd="0" parTransId="{72C7D3BB-91EC-4B59-B9EB-F22820344FF1}" sibTransId="{33707001-4E79-420D-AF4B-9BA1EA611BE0}"/>
    <dgm:cxn modelId="{EE3A4724-FE53-4577-804F-D21F991EDF9F}" srcId="{4D825751-F9CC-4F8A-9F20-F8789C57EAD4}" destId="{E1287A03-13F4-4D72-83B4-4B0D911BF47C}" srcOrd="6" destOrd="0" parTransId="{1A10F8E2-28B6-4177-B430-17AB61BE6284}" sibTransId="{2FB7C07A-EE9D-478B-B1F1-7B6245413159}"/>
    <dgm:cxn modelId="{2D5684D9-94EA-4611-9E26-4DD92BB0A662}" srcId="{4D825751-F9CC-4F8A-9F20-F8789C57EAD4}" destId="{E229F83F-9129-4CAA-B704-74B458D67D30}" srcOrd="2" destOrd="0" parTransId="{C5336BB7-5CA9-440F-A569-F88D38DCA4F1}" sibTransId="{018AFF2B-3441-4B6F-81BE-A03BA89FE175}"/>
    <dgm:cxn modelId="{F8938597-DC9C-4B3D-93A5-6BB93C637257}" srcId="{4D825751-F9CC-4F8A-9F20-F8789C57EAD4}" destId="{0A1E6CED-8C4C-4E60-8C2D-3467575F0C1E}" srcOrd="1" destOrd="0" parTransId="{F3D761C3-4B56-4BE4-9F88-0A1C8590EC23}" sibTransId="{A71EDF8D-9916-4DAB-8D60-5A538CF855A9}"/>
    <dgm:cxn modelId="{0AD47693-EFEF-4642-BAD2-3D5D8AB34117}" type="presOf" srcId="{5AF53199-2730-4A36-BFF1-2337E6EB10AA}" destId="{4C46F020-5D7B-4F90-989E-5700736063A6}" srcOrd="0" destOrd="0" presId="urn:microsoft.com/office/officeart/2008/layout/VerticalCurvedList"/>
    <dgm:cxn modelId="{6181432A-1B2D-48F3-8B59-D1DF8A4626B4}" type="presOf" srcId="{0A1E6CED-8C4C-4E60-8C2D-3467575F0C1E}" destId="{852653FA-ACAD-46BF-A31F-37CA7EB70699}" srcOrd="0" destOrd="0" presId="urn:microsoft.com/office/officeart/2008/layout/VerticalCurvedList"/>
    <dgm:cxn modelId="{81457389-B132-46D8-AC57-2E975F73B507}" type="presOf" srcId="{E1287A03-13F4-4D72-83B4-4B0D911BF47C}" destId="{F9BEED9B-5406-4391-898F-F4175F579C98}" srcOrd="0" destOrd="0" presId="urn:microsoft.com/office/officeart/2008/layout/VerticalCurvedList"/>
    <dgm:cxn modelId="{58A14FA7-88FF-4B7E-A916-1590C3A0A3C4}" type="presOf" srcId="{42A064F0-BD91-4739-99F4-12A06789FC9A}" destId="{A36FC643-4ED8-4DFA-B5A3-65A1F2A0B737}" srcOrd="0" destOrd="0" presId="urn:microsoft.com/office/officeart/2008/layout/VerticalCurvedList"/>
    <dgm:cxn modelId="{3ED68D3B-BAB9-4587-BC4D-6A284C12E2FC}" type="presOf" srcId="{AC691BBC-FA84-48F1-B2DF-10C97A55F853}" destId="{9761879C-8750-4E06-95C8-96568E154EAB}" srcOrd="0" destOrd="0" presId="urn:microsoft.com/office/officeart/2008/layout/VerticalCurvedList"/>
    <dgm:cxn modelId="{A68F1E96-EA3A-4116-A5E1-7C0438C2201A}" srcId="{4D825751-F9CC-4F8A-9F20-F8789C57EAD4}" destId="{AC691BBC-FA84-48F1-B2DF-10C97A55F853}" srcOrd="0" destOrd="0" parTransId="{965CC2E0-9BAD-494B-A302-51C0DF0B120D}" sibTransId="{5AF53199-2730-4A36-BFF1-2337E6EB10AA}"/>
    <dgm:cxn modelId="{8CCD8752-634D-4B52-B7FC-5F14FCA71D9A}" srcId="{4D825751-F9CC-4F8A-9F20-F8789C57EAD4}" destId="{42A064F0-BD91-4739-99F4-12A06789FC9A}" srcOrd="5" destOrd="0" parTransId="{3E7D51E0-9F3B-4703-91C5-541F7601BED4}" sibTransId="{D131852F-8236-4AB3-9CBE-FA35B703D78B}"/>
    <dgm:cxn modelId="{634EE9C0-8B2E-47A5-A230-12A3AF7161A6}" type="presOf" srcId="{4D825751-F9CC-4F8A-9F20-F8789C57EAD4}" destId="{E8C78E86-C488-403D-B29D-DEFC1ED384CC}" srcOrd="0" destOrd="0" presId="urn:microsoft.com/office/officeart/2008/layout/VerticalCurvedList"/>
    <dgm:cxn modelId="{95245195-609F-4F55-8BF8-1B0B547EDC3E}" type="presParOf" srcId="{E8C78E86-C488-403D-B29D-DEFC1ED384CC}" destId="{8274ADB4-F9A3-40F5-B4F0-B46400D74994}" srcOrd="0" destOrd="0" presId="urn:microsoft.com/office/officeart/2008/layout/VerticalCurvedList"/>
    <dgm:cxn modelId="{4C4C9339-7315-4CD0-9939-86227FFD7694}" type="presParOf" srcId="{8274ADB4-F9A3-40F5-B4F0-B46400D74994}" destId="{CD94F151-881D-43AB-A993-5EEF7E73CE44}" srcOrd="0" destOrd="0" presId="urn:microsoft.com/office/officeart/2008/layout/VerticalCurvedList"/>
    <dgm:cxn modelId="{C641C950-055D-4B4F-8D51-7D7C862CA737}" type="presParOf" srcId="{CD94F151-881D-43AB-A993-5EEF7E73CE44}" destId="{1AF1CC8E-4E37-4172-AB58-AC4435E0B0A4}" srcOrd="0" destOrd="0" presId="urn:microsoft.com/office/officeart/2008/layout/VerticalCurvedList"/>
    <dgm:cxn modelId="{83B83900-7659-47E6-BDEC-F7B6622550ED}" type="presParOf" srcId="{CD94F151-881D-43AB-A993-5EEF7E73CE44}" destId="{4C46F020-5D7B-4F90-989E-5700736063A6}" srcOrd="1" destOrd="0" presId="urn:microsoft.com/office/officeart/2008/layout/VerticalCurvedList"/>
    <dgm:cxn modelId="{B3969EEE-B354-4E9E-B0A0-80D191940D1E}" type="presParOf" srcId="{CD94F151-881D-43AB-A993-5EEF7E73CE44}" destId="{DB5353A3-C395-4A81-86DF-BE9B46175FC4}" srcOrd="2" destOrd="0" presId="urn:microsoft.com/office/officeart/2008/layout/VerticalCurvedList"/>
    <dgm:cxn modelId="{7863E718-C94E-4B9F-BB49-F7F1E3AF3607}" type="presParOf" srcId="{CD94F151-881D-43AB-A993-5EEF7E73CE44}" destId="{73438703-9E3F-4F61-84B4-41FF47618F16}" srcOrd="3" destOrd="0" presId="urn:microsoft.com/office/officeart/2008/layout/VerticalCurvedList"/>
    <dgm:cxn modelId="{C4251D3B-A2C1-4454-9918-FD0D7DE11900}" type="presParOf" srcId="{8274ADB4-F9A3-40F5-B4F0-B46400D74994}" destId="{9761879C-8750-4E06-95C8-96568E154EAB}" srcOrd="1" destOrd="0" presId="urn:microsoft.com/office/officeart/2008/layout/VerticalCurvedList"/>
    <dgm:cxn modelId="{4F61F50B-FFD2-4089-ADFF-8183A92C12E2}" type="presParOf" srcId="{8274ADB4-F9A3-40F5-B4F0-B46400D74994}" destId="{78E7CB93-08BC-489E-BF6F-F2DD45CB65C0}" srcOrd="2" destOrd="0" presId="urn:microsoft.com/office/officeart/2008/layout/VerticalCurvedList"/>
    <dgm:cxn modelId="{80ECB4EA-115C-4651-BEED-46436B336F9A}" type="presParOf" srcId="{78E7CB93-08BC-489E-BF6F-F2DD45CB65C0}" destId="{0FBFDE01-793D-4487-9CB6-234B4FDAE743}" srcOrd="0" destOrd="0" presId="urn:microsoft.com/office/officeart/2008/layout/VerticalCurvedList"/>
    <dgm:cxn modelId="{577FF67B-EECF-4A0E-ABD4-65DBE52C0AD2}" type="presParOf" srcId="{8274ADB4-F9A3-40F5-B4F0-B46400D74994}" destId="{852653FA-ACAD-46BF-A31F-37CA7EB70699}" srcOrd="3" destOrd="0" presId="urn:microsoft.com/office/officeart/2008/layout/VerticalCurvedList"/>
    <dgm:cxn modelId="{91F1B924-30EE-4283-872A-0E5E39782AD6}" type="presParOf" srcId="{8274ADB4-F9A3-40F5-B4F0-B46400D74994}" destId="{1114B72F-CD4B-4426-BC4C-3BB3FAB3D9C6}" srcOrd="4" destOrd="0" presId="urn:microsoft.com/office/officeart/2008/layout/VerticalCurvedList"/>
    <dgm:cxn modelId="{0B144527-754C-497F-A877-C63B36C86B02}" type="presParOf" srcId="{1114B72F-CD4B-4426-BC4C-3BB3FAB3D9C6}" destId="{963F83D1-D793-4B0D-90B3-408537B2AC03}" srcOrd="0" destOrd="0" presId="urn:microsoft.com/office/officeart/2008/layout/VerticalCurvedList"/>
    <dgm:cxn modelId="{B734EB7F-0F81-4458-AD38-CD357D727AFB}" type="presParOf" srcId="{8274ADB4-F9A3-40F5-B4F0-B46400D74994}" destId="{A4A2BA76-FABB-473E-AA44-A3E40D13A5DD}" srcOrd="5" destOrd="0" presId="urn:microsoft.com/office/officeart/2008/layout/VerticalCurvedList"/>
    <dgm:cxn modelId="{A3D694A9-365C-49CD-B380-BEBA98FE00A4}" type="presParOf" srcId="{8274ADB4-F9A3-40F5-B4F0-B46400D74994}" destId="{D7083E2F-4DA4-4851-B04B-0F41B896573F}" srcOrd="6" destOrd="0" presId="urn:microsoft.com/office/officeart/2008/layout/VerticalCurvedList"/>
    <dgm:cxn modelId="{D0008105-EDD0-42C0-929E-702E9E7BFBD3}" type="presParOf" srcId="{D7083E2F-4DA4-4851-B04B-0F41B896573F}" destId="{21A7525D-2220-4043-83E4-B0856B567D47}" srcOrd="0" destOrd="0" presId="urn:microsoft.com/office/officeart/2008/layout/VerticalCurvedList"/>
    <dgm:cxn modelId="{C2B9200C-6FD5-4E91-8EBB-29F89430C640}" type="presParOf" srcId="{8274ADB4-F9A3-40F5-B4F0-B46400D74994}" destId="{629F0942-CC46-4AD9-9730-07EB87C04612}" srcOrd="7" destOrd="0" presId="urn:microsoft.com/office/officeart/2008/layout/VerticalCurvedList"/>
    <dgm:cxn modelId="{54814465-D176-45DC-903E-CA3CF842C3F3}" type="presParOf" srcId="{8274ADB4-F9A3-40F5-B4F0-B46400D74994}" destId="{3CF9A6D1-D41E-4C84-AA6A-E88CB2503331}" srcOrd="8" destOrd="0" presId="urn:microsoft.com/office/officeart/2008/layout/VerticalCurvedList"/>
    <dgm:cxn modelId="{0A83DE79-EFFC-437F-BCB3-52D638DC516A}" type="presParOf" srcId="{3CF9A6D1-D41E-4C84-AA6A-E88CB2503331}" destId="{0DC28834-2B40-40DC-99FA-455B8F3D0B83}" srcOrd="0" destOrd="0" presId="urn:microsoft.com/office/officeart/2008/layout/VerticalCurvedList"/>
    <dgm:cxn modelId="{90A9E8B0-3EA4-4F71-8E9A-49F3A3A43F57}" type="presParOf" srcId="{8274ADB4-F9A3-40F5-B4F0-B46400D74994}" destId="{6232FA62-4157-495D-9DE2-290D66C9878A}" srcOrd="9" destOrd="0" presId="urn:microsoft.com/office/officeart/2008/layout/VerticalCurvedList"/>
    <dgm:cxn modelId="{77DAB7A4-6AE0-4021-8BBB-5B17B1473DE8}" type="presParOf" srcId="{8274ADB4-F9A3-40F5-B4F0-B46400D74994}" destId="{99752EF8-C574-4BC4-B1E6-6CCE3867EB9A}" srcOrd="10" destOrd="0" presId="urn:microsoft.com/office/officeart/2008/layout/VerticalCurvedList"/>
    <dgm:cxn modelId="{517AFF2E-1D1A-457E-B796-5F2794A3FA82}" type="presParOf" srcId="{99752EF8-C574-4BC4-B1E6-6CCE3867EB9A}" destId="{AA98D14C-2B61-481C-9801-FE7BE89CB044}" srcOrd="0" destOrd="0" presId="urn:microsoft.com/office/officeart/2008/layout/VerticalCurvedList"/>
    <dgm:cxn modelId="{D840AA99-2B2D-4320-81A1-B3E59A2469D0}" type="presParOf" srcId="{8274ADB4-F9A3-40F5-B4F0-B46400D74994}" destId="{A36FC643-4ED8-4DFA-B5A3-65A1F2A0B737}" srcOrd="11" destOrd="0" presId="urn:microsoft.com/office/officeart/2008/layout/VerticalCurvedList"/>
    <dgm:cxn modelId="{3DF09C6A-3A28-4072-8794-979A3231485E}" type="presParOf" srcId="{8274ADB4-F9A3-40F5-B4F0-B46400D74994}" destId="{9747ECB8-B13B-4A4D-A1F3-B429E978F92A}" srcOrd="12" destOrd="0" presId="urn:microsoft.com/office/officeart/2008/layout/VerticalCurvedList"/>
    <dgm:cxn modelId="{778FDBEB-E231-4C60-9EC7-EC38E6BBFAED}" type="presParOf" srcId="{9747ECB8-B13B-4A4D-A1F3-B429E978F92A}" destId="{4AE46582-DADA-4755-8BF7-8069B3402F7A}" srcOrd="0" destOrd="0" presId="urn:microsoft.com/office/officeart/2008/layout/VerticalCurvedList"/>
    <dgm:cxn modelId="{2CE7BB01-97F5-4C55-84B8-AFEB889C65AA}" type="presParOf" srcId="{8274ADB4-F9A3-40F5-B4F0-B46400D74994}" destId="{F9BEED9B-5406-4391-898F-F4175F579C98}" srcOrd="13" destOrd="0" presId="urn:microsoft.com/office/officeart/2008/layout/VerticalCurvedList"/>
    <dgm:cxn modelId="{55CE7683-2C9D-425C-8A81-BCCE9D47157E}" type="presParOf" srcId="{8274ADB4-F9A3-40F5-B4F0-B46400D74994}" destId="{AFC0CBE8-6EEC-4E22-870F-316C657D7448}" srcOrd="14" destOrd="0" presId="urn:microsoft.com/office/officeart/2008/layout/VerticalCurvedList"/>
    <dgm:cxn modelId="{5F37C301-0742-4150-9751-59384DFAFE0B}" type="presParOf" srcId="{AFC0CBE8-6EEC-4E22-870F-316C657D7448}" destId="{B7E92E30-8247-4D7F-B04E-1A4300543D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FB84E8-0F7A-4157-B3C2-ED57446C1AF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FD6AFC-278E-43A5-B116-2F05114D2843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i="1" dirty="0" smtClean="0"/>
            <a:t>Программа </a:t>
          </a:r>
          <a:r>
            <a:rPr lang="ru-RU" b="1" i="0" dirty="0" smtClean="0"/>
            <a:t>«Основные направления развития программы трехъязычного обучения в </a:t>
          </a:r>
          <a:r>
            <a:rPr lang="ru-RU" b="1" i="0" dirty="0" err="1" smtClean="0"/>
            <a:t>КазНМУ</a:t>
          </a:r>
          <a:r>
            <a:rPr lang="ru-RU" b="1" i="0" dirty="0" smtClean="0"/>
            <a:t> с 2014 года по 2020гг».</a:t>
          </a:r>
          <a:endParaRPr lang="ru-RU" dirty="0"/>
        </a:p>
      </dgm:t>
    </dgm:pt>
    <dgm:pt modelId="{35BE0F20-8933-46E6-BCC4-0752E4CA1059}" type="parTrans" cxnId="{B195F9BF-C9D3-43C5-A5EA-41ADAB06FD36}">
      <dgm:prSet/>
      <dgm:spPr/>
      <dgm:t>
        <a:bodyPr/>
        <a:lstStyle/>
        <a:p>
          <a:endParaRPr lang="ru-RU"/>
        </a:p>
      </dgm:t>
    </dgm:pt>
    <dgm:pt modelId="{DD661B88-DEF6-4E1F-B035-0E54347B7600}" type="sibTrans" cxnId="{B195F9BF-C9D3-43C5-A5EA-41ADAB06FD36}">
      <dgm:prSet/>
      <dgm:spPr/>
      <dgm:t>
        <a:bodyPr/>
        <a:lstStyle/>
        <a:p>
          <a:endParaRPr lang="ru-RU"/>
        </a:p>
      </dgm:t>
    </dgm:pt>
    <dgm:pt modelId="{7F591BB3-9A8A-4311-9F89-EBEDF6EE52B8}">
      <dgm:prSet phldrT="[Текст]"/>
      <dgm:spPr>
        <a:solidFill>
          <a:schemeClr val="accent3"/>
        </a:solidFill>
      </dgm:spPr>
      <dgm:t>
        <a:bodyPr/>
        <a:lstStyle/>
        <a:p>
          <a:r>
            <a:rPr lang="kk-KZ" b="1" i="1" dirty="0" smtClean="0"/>
            <a:t>Основная цель 1-го направления</a:t>
          </a:r>
          <a:r>
            <a:rPr lang="kk-KZ" b="1" dirty="0" smtClean="0"/>
            <a:t> -   развитие общей языковой ком</a:t>
          </a:r>
          <a:r>
            <a:rPr lang="ru-RU" b="1" dirty="0" err="1" smtClean="0"/>
            <a:t>пе</a:t>
          </a:r>
          <a:r>
            <a:rPr lang="kk-KZ" b="1" dirty="0" smtClean="0"/>
            <a:t>тенции, реализуется языковыми кафедрами. </a:t>
          </a:r>
          <a:endParaRPr lang="ru-RU" dirty="0"/>
        </a:p>
      </dgm:t>
    </dgm:pt>
    <dgm:pt modelId="{07A16A52-C5BF-4F56-9483-2620D097950C}" type="parTrans" cxnId="{6F285969-9682-4590-B751-3E76E749358B}">
      <dgm:prSet/>
      <dgm:spPr/>
      <dgm:t>
        <a:bodyPr/>
        <a:lstStyle/>
        <a:p>
          <a:endParaRPr lang="ru-RU"/>
        </a:p>
      </dgm:t>
    </dgm:pt>
    <dgm:pt modelId="{16D69E43-28B6-4464-8840-954F1D88F510}" type="sibTrans" cxnId="{6F285969-9682-4590-B751-3E76E749358B}">
      <dgm:prSet/>
      <dgm:spPr/>
      <dgm:t>
        <a:bodyPr/>
        <a:lstStyle/>
        <a:p>
          <a:endParaRPr lang="ru-RU"/>
        </a:p>
      </dgm:t>
    </dgm:pt>
    <dgm:pt modelId="{962DBC20-8AF0-4216-8ECA-658335D1EA6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kk-KZ" b="1" i="1" dirty="0" smtClean="0"/>
            <a:t>Основная цель 2-го направления</a:t>
          </a:r>
          <a:r>
            <a:rPr lang="kk-KZ" b="1" dirty="0" smtClean="0"/>
            <a:t> – внедрение трехязычия в учебный процесс на всех кафедрах и модулях.  </a:t>
          </a:r>
          <a:endParaRPr lang="ru-RU" dirty="0"/>
        </a:p>
      </dgm:t>
    </dgm:pt>
    <dgm:pt modelId="{09EDAD6B-B8BB-4DA3-84F0-0BCF7A1EBCA2}" type="parTrans" cxnId="{A8013F63-35D4-4749-B01C-6FF2B63E6025}">
      <dgm:prSet/>
      <dgm:spPr/>
      <dgm:t>
        <a:bodyPr/>
        <a:lstStyle/>
        <a:p>
          <a:endParaRPr lang="ru-RU"/>
        </a:p>
      </dgm:t>
    </dgm:pt>
    <dgm:pt modelId="{3DD6ED8D-8F2F-42FE-9B94-9697F4746440}" type="sibTrans" cxnId="{A8013F63-35D4-4749-B01C-6FF2B63E6025}">
      <dgm:prSet/>
      <dgm:spPr/>
      <dgm:t>
        <a:bodyPr/>
        <a:lstStyle/>
        <a:p>
          <a:endParaRPr lang="ru-RU"/>
        </a:p>
      </dgm:t>
    </dgm:pt>
    <dgm:pt modelId="{25561ABC-741A-4C39-9501-F1ECAD22234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kk-KZ" b="1" i="1" dirty="0" smtClean="0"/>
            <a:t>Основная цель 3-го направления</a:t>
          </a:r>
          <a:r>
            <a:rPr lang="kk-KZ" b="1" dirty="0" smtClean="0"/>
            <a:t> – интеграция обучения профессиональным языкам профильными кафедрами. </a:t>
          </a:r>
          <a:endParaRPr lang="ru-RU" dirty="0"/>
        </a:p>
      </dgm:t>
    </dgm:pt>
    <dgm:pt modelId="{AD1AD027-8192-416B-90CA-EA432C257275}" type="parTrans" cxnId="{BDDECF08-0824-463A-A706-E62A8CE1A38F}">
      <dgm:prSet/>
      <dgm:spPr/>
      <dgm:t>
        <a:bodyPr/>
        <a:lstStyle/>
        <a:p>
          <a:endParaRPr lang="ru-RU"/>
        </a:p>
      </dgm:t>
    </dgm:pt>
    <dgm:pt modelId="{9405487E-FA63-4D45-B46E-DADEB618E777}" type="sibTrans" cxnId="{BDDECF08-0824-463A-A706-E62A8CE1A38F}">
      <dgm:prSet/>
      <dgm:spPr/>
      <dgm:t>
        <a:bodyPr/>
        <a:lstStyle/>
        <a:p>
          <a:endParaRPr lang="ru-RU"/>
        </a:p>
      </dgm:t>
    </dgm:pt>
    <dgm:pt modelId="{5076D2A0-7E89-42C5-BEB2-3C702E67EBE2}" type="pres">
      <dgm:prSet presAssocID="{E9FB84E8-0F7A-4157-B3C2-ED57446C1AF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1B0A7FE-39E9-4DEC-8FE5-F3C5A2D8B6A5}" type="pres">
      <dgm:prSet presAssocID="{02FD6AFC-278E-43A5-B116-2F05114D2843}" presName="composite" presStyleCnt="0"/>
      <dgm:spPr/>
    </dgm:pt>
    <dgm:pt modelId="{F33AC14D-374E-485F-B3BB-6C1E204C9D31}" type="pres">
      <dgm:prSet presAssocID="{02FD6AFC-278E-43A5-B116-2F05114D2843}" presName="LShape" presStyleLbl="alignNode1" presStyleIdx="0" presStyleCnt="7" custScaleX="106098" custScaleY="105269"/>
      <dgm:spPr/>
    </dgm:pt>
    <dgm:pt modelId="{2A135EE9-B42A-4A38-8E43-730D22818626}" type="pres">
      <dgm:prSet presAssocID="{02FD6AFC-278E-43A5-B116-2F05114D284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90ECC-D17B-485E-8711-BE4C6ED6F44B}" type="pres">
      <dgm:prSet presAssocID="{02FD6AFC-278E-43A5-B116-2F05114D2843}" presName="Triangle" presStyleLbl="alignNode1" presStyleIdx="1" presStyleCnt="7"/>
      <dgm:spPr/>
    </dgm:pt>
    <dgm:pt modelId="{AA352768-9A1B-4115-8356-A7FBE9E9B23A}" type="pres">
      <dgm:prSet presAssocID="{DD661B88-DEF6-4E1F-B035-0E54347B7600}" presName="sibTrans" presStyleCnt="0"/>
      <dgm:spPr/>
    </dgm:pt>
    <dgm:pt modelId="{E3407057-AF05-4ED8-838A-83B403391F11}" type="pres">
      <dgm:prSet presAssocID="{DD661B88-DEF6-4E1F-B035-0E54347B7600}" presName="space" presStyleCnt="0"/>
      <dgm:spPr/>
    </dgm:pt>
    <dgm:pt modelId="{39FC8EE2-310C-4EE5-BB52-6B326B369176}" type="pres">
      <dgm:prSet presAssocID="{7F591BB3-9A8A-4311-9F89-EBEDF6EE52B8}" presName="composite" presStyleCnt="0"/>
      <dgm:spPr/>
    </dgm:pt>
    <dgm:pt modelId="{EEBD8F2F-F4B6-45A3-A280-ED427583BA7F}" type="pres">
      <dgm:prSet presAssocID="{7F591BB3-9A8A-4311-9F89-EBEDF6EE52B8}" presName="LShape" presStyleLbl="alignNode1" presStyleIdx="2" presStyleCnt="7"/>
      <dgm:spPr/>
    </dgm:pt>
    <dgm:pt modelId="{B617D0A0-5C75-4A53-8143-33FD13A21F17}" type="pres">
      <dgm:prSet presAssocID="{7F591BB3-9A8A-4311-9F89-EBEDF6EE52B8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608E0-BE2C-4939-ACDB-472327086290}" type="pres">
      <dgm:prSet presAssocID="{7F591BB3-9A8A-4311-9F89-EBEDF6EE52B8}" presName="Triangle" presStyleLbl="alignNode1" presStyleIdx="3" presStyleCnt="7"/>
      <dgm:spPr/>
    </dgm:pt>
    <dgm:pt modelId="{0CC335DB-1BE6-47F1-A641-6803C44E4532}" type="pres">
      <dgm:prSet presAssocID="{16D69E43-28B6-4464-8840-954F1D88F510}" presName="sibTrans" presStyleCnt="0"/>
      <dgm:spPr/>
    </dgm:pt>
    <dgm:pt modelId="{F1C48E63-2028-4190-897D-423D99E8F4CC}" type="pres">
      <dgm:prSet presAssocID="{16D69E43-28B6-4464-8840-954F1D88F510}" presName="space" presStyleCnt="0"/>
      <dgm:spPr/>
    </dgm:pt>
    <dgm:pt modelId="{CB491F30-2FA0-4780-9835-CFDB7094B956}" type="pres">
      <dgm:prSet presAssocID="{962DBC20-8AF0-4216-8ECA-658335D1EA65}" presName="composite" presStyleCnt="0"/>
      <dgm:spPr/>
    </dgm:pt>
    <dgm:pt modelId="{17386671-E3CA-45DB-9889-C4CB5FD44B51}" type="pres">
      <dgm:prSet presAssocID="{962DBC20-8AF0-4216-8ECA-658335D1EA65}" presName="LShape" presStyleLbl="alignNode1" presStyleIdx="4" presStyleCnt="7"/>
      <dgm:spPr/>
    </dgm:pt>
    <dgm:pt modelId="{547EA282-0E2D-4D68-8CDE-A7B235794183}" type="pres">
      <dgm:prSet presAssocID="{962DBC20-8AF0-4216-8ECA-658335D1EA65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28558-3691-4C17-8A9B-08AE902B2CB0}" type="pres">
      <dgm:prSet presAssocID="{962DBC20-8AF0-4216-8ECA-658335D1EA65}" presName="Triangle" presStyleLbl="alignNode1" presStyleIdx="5" presStyleCnt="7"/>
      <dgm:spPr/>
    </dgm:pt>
    <dgm:pt modelId="{2635CDA8-83DE-4AE4-B8D8-99C4ABFEADC2}" type="pres">
      <dgm:prSet presAssocID="{3DD6ED8D-8F2F-42FE-9B94-9697F4746440}" presName="sibTrans" presStyleCnt="0"/>
      <dgm:spPr/>
    </dgm:pt>
    <dgm:pt modelId="{373386B3-213B-43F9-B6F9-DDA7C9F66E70}" type="pres">
      <dgm:prSet presAssocID="{3DD6ED8D-8F2F-42FE-9B94-9697F4746440}" presName="space" presStyleCnt="0"/>
      <dgm:spPr/>
    </dgm:pt>
    <dgm:pt modelId="{177B2C62-E145-4BA3-986B-9042065CA090}" type="pres">
      <dgm:prSet presAssocID="{25561ABC-741A-4C39-9501-F1ECAD22234B}" presName="composite" presStyleCnt="0"/>
      <dgm:spPr/>
    </dgm:pt>
    <dgm:pt modelId="{8718AC58-684D-4C51-B88D-9A348E59B312}" type="pres">
      <dgm:prSet presAssocID="{25561ABC-741A-4C39-9501-F1ECAD22234B}" presName="LShape" presStyleLbl="alignNode1" presStyleIdx="6" presStyleCnt="7"/>
      <dgm:spPr/>
    </dgm:pt>
    <dgm:pt modelId="{1B074096-B7C9-4DF0-ACC1-31501888F666}" type="pres">
      <dgm:prSet presAssocID="{25561ABC-741A-4C39-9501-F1ECAD22234B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558E01-9DE0-4AE8-878A-4DC36431B481}" type="presOf" srcId="{962DBC20-8AF0-4216-8ECA-658335D1EA65}" destId="{547EA282-0E2D-4D68-8CDE-A7B235794183}" srcOrd="0" destOrd="0" presId="urn:microsoft.com/office/officeart/2009/3/layout/StepUpProcess"/>
    <dgm:cxn modelId="{73B53616-4529-4206-B235-8DB61EFB7FC4}" type="presOf" srcId="{02FD6AFC-278E-43A5-B116-2F05114D2843}" destId="{2A135EE9-B42A-4A38-8E43-730D22818626}" srcOrd="0" destOrd="0" presId="urn:microsoft.com/office/officeart/2009/3/layout/StepUpProcess"/>
    <dgm:cxn modelId="{6F285969-9682-4590-B751-3E76E749358B}" srcId="{E9FB84E8-0F7A-4157-B3C2-ED57446C1AF0}" destId="{7F591BB3-9A8A-4311-9F89-EBEDF6EE52B8}" srcOrd="1" destOrd="0" parTransId="{07A16A52-C5BF-4F56-9483-2620D097950C}" sibTransId="{16D69E43-28B6-4464-8840-954F1D88F510}"/>
    <dgm:cxn modelId="{3968509A-E811-43C1-9F85-B9C4417DB1A0}" type="presOf" srcId="{E9FB84E8-0F7A-4157-B3C2-ED57446C1AF0}" destId="{5076D2A0-7E89-42C5-BEB2-3C702E67EBE2}" srcOrd="0" destOrd="0" presId="urn:microsoft.com/office/officeart/2009/3/layout/StepUpProcess"/>
    <dgm:cxn modelId="{B195F9BF-C9D3-43C5-A5EA-41ADAB06FD36}" srcId="{E9FB84E8-0F7A-4157-B3C2-ED57446C1AF0}" destId="{02FD6AFC-278E-43A5-B116-2F05114D2843}" srcOrd="0" destOrd="0" parTransId="{35BE0F20-8933-46E6-BCC4-0752E4CA1059}" sibTransId="{DD661B88-DEF6-4E1F-B035-0E54347B7600}"/>
    <dgm:cxn modelId="{3F134AF4-64B6-43A7-8265-E52F46A8B30E}" type="presOf" srcId="{25561ABC-741A-4C39-9501-F1ECAD22234B}" destId="{1B074096-B7C9-4DF0-ACC1-31501888F666}" srcOrd="0" destOrd="0" presId="urn:microsoft.com/office/officeart/2009/3/layout/StepUpProcess"/>
    <dgm:cxn modelId="{BDDECF08-0824-463A-A706-E62A8CE1A38F}" srcId="{E9FB84E8-0F7A-4157-B3C2-ED57446C1AF0}" destId="{25561ABC-741A-4C39-9501-F1ECAD22234B}" srcOrd="3" destOrd="0" parTransId="{AD1AD027-8192-416B-90CA-EA432C257275}" sibTransId="{9405487E-FA63-4D45-B46E-DADEB618E777}"/>
    <dgm:cxn modelId="{9059E581-C365-4928-95D3-005C8D0C7B34}" type="presOf" srcId="{7F591BB3-9A8A-4311-9F89-EBEDF6EE52B8}" destId="{B617D0A0-5C75-4A53-8143-33FD13A21F17}" srcOrd="0" destOrd="0" presId="urn:microsoft.com/office/officeart/2009/3/layout/StepUpProcess"/>
    <dgm:cxn modelId="{A8013F63-35D4-4749-B01C-6FF2B63E6025}" srcId="{E9FB84E8-0F7A-4157-B3C2-ED57446C1AF0}" destId="{962DBC20-8AF0-4216-8ECA-658335D1EA65}" srcOrd="2" destOrd="0" parTransId="{09EDAD6B-B8BB-4DA3-84F0-0BCF7A1EBCA2}" sibTransId="{3DD6ED8D-8F2F-42FE-9B94-9697F4746440}"/>
    <dgm:cxn modelId="{55D5DA6F-4BFC-4FE6-9900-EBDB398EA8D3}" type="presParOf" srcId="{5076D2A0-7E89-42C5-BEB2-3C702E67EBE2}" destId="{91B0A7FE-39E9-4DEC-8FE5-F3C5A2D8B6A5}" srcOrd="0" destOrd="0" presId="urn:microsoft.com/office/officeart/2009/3/layout/StepUpProcess"/>
    <dgm:cxn modelId="{34037870-9BF0-4D49-86A0-6513EC3F1D53}" type="presParOf" srcId="{91B0A7FE-39E9-4DEC-8FE5-F3C5A2D8B6A5}" destId="{F33AC14D-374E-485F-B3BB-6C1E204C9D31}" srcOrd="0" destOrd="0" presId="urn:microsoft.com/office/officeart/2009/3/layout/StepUpProcess"/>
    <dgm:cxn modelId="{9AB62FF7-CAF2-4A1A-A1F3-FC5DA20AF449}" type="presParOf" srcId="{91B0A7FE-39E9-4DEC-8FE5-F3C5A2D8B6A5}" destId="{2A135EE9-B42A-4A38-8E43-730D22818626}" srcOrd="1" destOrd="0" presId="urn:microsoft.com/office/officeart/2009/3/layout/StepUpProcess"/>
    <dgm:cxn modelId="{10143E7B-E884-4F33-A7CC-E9006D6261FC}" type="presParOf" srcId="{91B0A7FE-39E9-4DEC-8FE5-F3C5A2D8B6A5}" destId="{A4990ECC-D17B-485E-8711-BE4C6ED6F44B}" srcOrd="2" destOrd="0" presId="urn:microsoft.com/office/officeart/2009/3/layout/StepUpProcess"/>
    <dgm:cxn modelId="{E9C8E40F-8D31-4007-8DB5-BBE03ECA17A8}" type="presParOf" srcId="{5076D2A0-7E89-42C5-BEB2-3C702E67EBE2}" destId="{AA352768-9A1B-4115-8356-A7FBE9E9B23A}" srcOrd="1" destOrd="0" presId="urn:microsoft.com/office/officeart/2009/3/layout/StepUpProcess"/>
    <dgm:cxn modelId="{03DEF9D4-0E4C-49D4-9AD6-A667AD6CE915}" type="presParOf" srcId="{AA352768-9A1B-4115-8356-A7FBE9E9B23A}" destId="{E3407057-AF05-4ED8-838A-83B403391F11}" srcOrd="0" destOrd="0" presId="urn:microsoft.com/office/officeart/2009/3/layout/StepUpProcess"/>
    <dgm:cxn modelId="{CEC9FE61-A216-4B94-AE3D-A11972C30042}" type="presParOf" srcId="{5076D2A0-7E89-42C5-BEB2-3C702E67EBE2}" destId="{39FC8EE2-310C-4EE5-BB52-6B326B369176}" srcOrd="2" destOrd="0" presId="urn:microsoft.com/office/officeart/2009/3/layout/StepUpProcess"/>
    <dgm:cxn modelId="{7BB70D65-6C1D-4FD2-BE1A-FAF8AE57EE54}" type="presParOf" srcId="{39FC8EE2-310C-4EE5-BB52-6B326B369176}" destId="{EEBD8F2F-F4B6-45A3-A280-ED427583BA7F}" srcOrd="0" destOrd="0" presId="urn:microsoft.com/office/officeart/2009/3/layout/StepUpProcess"/>
    <dgm:cxn modelId="{C94B7126-7605-47DD-89A0-A2E3CCF81F5B}" type="presParOf" srcId="{39FC8EE2-310C-4EE5-BB52-6B326B369176}" destId="{B617D0A0-5C75-4A53-8143-33FD13A21F17}" srcOrd="1" destOrd="0" presId="urn:microsoft.com/office/officeart/2009/3/layout/StepUpProcess"/>
    <dgm:cxn modelId="{E618277B-7200-4CC4-B466-BA0B0353524E}" type="presParOf" srcId="{39FC8EE2-310C-4EE5-BB52-6B326B369176}" destId="{D17608E0-BE2C-4939-ACDB-472327086290}" srcOrd="2" destOrd="0" presId="urn:microsoft.com/office/officeart/2009/3/layout/StepUpProcess"/>
    <dgm:cxn modelId="{C68C63F1-EF3E-480A-B757-72844E2B413C}" type="presParOf" srcId="{5076D2A0-7E89-42C5-BEB2-3C702E67EBE2}" destId="{0CC335DB-1BE6-47F1-A641-6803C44E4532}" srcOrd="3" destOrd="0" presId="urn:microsoft.com/office/officeart/2009/3/layout/StepUpProcess"/>
    <dgm:cxn modelId="{71B0C899-E193-4756-8792-12412A5EF727}" type="presParOf" srcId="{0CC335DB-1BE6-47F1-A641-6803C44E4532}" destId="{F1C48E63-2028-4190-897D-423D99E8F4CC}" srcOrd="0" destOrd="0" presId="urn:microsoft.com/office/officeart/2009/3/layout/StepUpProcess"/>
    <dgm:cxn modelId="{0C21EC2C-1D05-46F3-B6F6-573E7FBABD6A}" type="presParOf" srcId="{5076D2A0-7E89-42C5-BEB2-3C702E67EBE2}" destId="{CB491F30-2FA0-4780-9835-CFDB7094B956}" srcOrd="4" destOrd="0" presId="urn:microsoft.com/office/officeart/2009/3/layout/StepUpProcess"/>
    <dgm:cxn modelId="{C8746BAB-6138-4A50-8433-C07E6C41A608}" type="presParOf" srcId="{CB491F30-2FA0-4780-9835-CFDB7094B956}" destId="{17386671-E3CA-45DB-9889-C4CB5FD44B51}" srcOrd="0" destOrd="0" presId="urn:microsoft.com/office/officeart/2009/3/layout/StepUpProcess"/>
    <dgm:cxn modelId="{1726FBC3-BDFB-44D9-8241-C910A0B6C035}" type="presParOf" srcId="{CB491F30-2FA0-4780-9835-CFDB7094B956}" destId="{547EA282-0E2D-4D68-8CDE-A7B235794183}" srcOrd="1" destOrd="0" presId="urn:microsoft.com/office/officeart/2009/3/layout/StepUpProcess"/>
    <dgm:cxn modelId="{3D092AF6-A87E-4EE1-B6F6-9F498427FAEC}" type="presParOf" srcId="{CB491F30-2FA0-4780-9835-CFDB7094B956}" destId="{CA128558-3691-4C17-8A9B-08AE902B2CB0}" srcOrd="2" destOrd="0" presId="urn:microsoft.com/office/officeart/2009/3/layout/StepUpProcess"/>
    <dgm:cxn modelId="{5384D4B3-DE0A-44FF-842E-EE660541D15D}" type="presParOf" srcId="{5076D2A0-7E89-42C5-BEB2-3C702E67EBE2}" destId="{2635CDA8-83DE-4AE4-B8D8-99C4ABFEADC2}" srcOrd="5" destOrd="0" presId="urn:microsoft.com/office/officeart/2009/3/layout/StepUpProcess"/>
    <dgm:cxn modelId="{355E0E37-1DDD-4FD8-AE5F-7132DFA04062}" type="presParOf" srcId="{2635CDA8-83DE-4AE4-B8D8-99C4ABFEADC2}" destId="{373386B3-213B-43F9-B6F9-DDA7C9F66E70}" srcOrd="0" destOrd="0" presId="urn:microsoft.com/office/officeart/2009/3/layout/StepUpProcess"/>
    <dgm:cxn modelId="{90FF6881-3622-443C-97A9-429B715B961B}" type="presParOf" srcId="{5076D2A0-7E89-42C5-BEB2-3C702E67EBE2}" destId="{177B2C62-E145-4BA3-986B-9042065CA090}" srcOrd="6" destOrd="0" presId="urn:microsoft.com/office/officeart/2009/3/layout/StepUpProcess"/>
    <dgm:cxn modelId="{C2B8718C-7AB0-4CC1-87CD-2EADE0A1459A}" type="presParOf" srcId="{177B2C62-E145-4BA3-986B-9042065CA090}" destId="{8718AC58-684D-4C51-B88D-9A348E59B312}" srcOrd="0" destOrd="0" presId="urn:microsoft.com/office/officeart/2009/3/layout/StepUpProcess"/>
    <dgm:cxn modelId="{51CE9E08-21DF-457F-8EC1-B74C020AC1A7}" type="presParOf" srcId="{177B2C62-E145-4BA3-986B-9042065CA090}" destId="{1B074096-B7C9-4DF0-ACC1-31501888F66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1B03EC0-1058-42F7-99D3-4B42ACF88C7F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3118AE-81AD-45D6-BA8E-6EE9A59AE2E5}">
      <dgm:prSet phldrT="[Текст]" custT="1"/>
      <dgm:spPr/>
      <dgm:t>
        <a:bodyPr/>
        <a:lstStyle/>
        <a:p>
          <a:r>
            <a:rPr lang="ru-RU" sz="2200" b="1" dirty="0" smtClean="0">
              <a:solidFill>
                <a:schemeClr val="accent1"/>
              </a:solidFill>
              <a:latin typeface="Book Antiqua" pitchFamily="18" charset="0"/>
            </a:rPr>
            <a:t>Результаты опроса:</a:t>
          </a:r>
          <a:endParaRPr lang="ru-RU" sz="2200" b="1" dirty="0">
            <a:solidFill>
              <a:schemeClr val="accent1"/>
            </a:solidFill>
          </a:endParaRPr>
        </a:p>
      </dgm:t>
    </dgm:pt>
    <dgm:pt modelId="{F37572A0-5672-4419-B2DC-F3B29426558A}" type="parTrans" cxnId="{3F83294B-7BB1-487A-ACAC-87C84B76500B}">
      <dgm:prSet/>
      <dgm:spPr/>
      <dgm:t>
        <a:bodyPr/>
        <a:lstStyle/>
        <a:p>
          <a:endParaRPr lang="ru-RU"/>
        </a:p>
      </dgm:t>
    </dgm:pt>
    <dgm:pt modelId="{13FD9A95-A71F-4B9E-9D07-935BCDEE5FD0}" type="sibTrans" cxnId="{3F83294B-7BB1-487A-ACAC-87C84B76500B}">
      <dgm:prSet/>
      <dgm:spPr/>
      <dgm:t>
        <a:bodyPr/>
        <a:lstStyle/>
        <a:p>
          <a:endParaRPr lang="ru-RU"/>
        </a:p>
      </dgm:t>
    </dgm:pt>
    <dgm:pt modelId="{6B81B631-2195-4EA7-8BD7-D0DD96F8443D}">
      <dgm:prSet phldrT="[Текст]" custT="1"/>
      <dgm:spPr/>
      <dgm:t>
        <a:bodyPr/>
        <a:lstStyle/>
        <a:p>
          <a:r>
            <a:rPr lang="ru-RU" sz="1500" dirty="0" smtClean="0">
              <a:latin typeface="Book Antiqua" pitchFamily="18" charset="0"/>
            </a:rPr>
            <a:t>Студенты ведут в целом здоровый образ жизни </a:t>
          </a:r>
          <a:endParaRPr lang="ru-RU" sz="1600" dirty="0"/>
        </a:p>
      </dgm:t>
    </dgm:pt>
    <dgm:pt modelId="{4E3C9AED-6578-4D84-9FD1-6CB680FC4C24}" type="parTrans" cxnId="{6C0886DA-FF2E-4217-B2CD-3A722F5FC833}">
      <dgm:prSet/>
      <dgm:spPr/>
      <dgm:t>
        <a:bodyPr/>
        <a:lstStyle/>
        <a:p>
          <a:endParaRPr lang="ru-RU"/>
        </a:p>
      </dgm:t>
    </dgm:pt>
    <dgm:pt modelId="{4A6C785E-4A32-45E5-88D9-707F1151AF2D}" type="sibTrans" cxnId="{6C0886DA-FF2E-4217-B2CD-3A722F5FC833}">
      <dgm:prSet/>
      <dgm:spPr/>
      <dgm:t>
        <a:bodyPr/>
        <a:lstStyle/>
        <a:p>
          <a:endParaRPr lang="ru-RU"/>
        </a:p>
      </dgm:t>
    </dgm:pt>
    <dgm:pt modelId="{5D105E14-7F06-44ED-B250-C90B5C70F735}">
      <dgm:prSet phldrT="[Текст]" custT="1"/>
      <dgm:spPr/>
      <dgm:t>
        <a:bodyPr/>
        <a:lstStyle/>
        <a:p>
          <a:r>
            <a:rPr lang="ru-RU" sz="1600" dirty="0" smtClean="0">
              <a:latin typeface="Book Antiqua" pitchFamily="18" charset="0"/>
            </a:rPr>
            <a:t>Студенты более всего ценят в избранном ими направлении жизненного пути  профессиональную, практическую сторону  </a:t>
          </a:r>
          <a:endParaRPr lang="ru-RU" sz="1600" dirty="0"/>
        </a:p>
      </dgm:t>
    </dgm:pt>
    <dgm:pt modelId="{D346B06F-F5D6-4EAF-9D58-31B7220D2BB3}" type="parTrans" cxnId="{0792EF72-9994-4940-BADB-AEC934CA5D71}">
      <dgm:prSet/>
      <dgm:spPr/>
      <dgm:t>
        <a:bodyPr/>
        <a:lstStyle/>
        <a:p>
          <a:endParaRPr lang="ru-RU"/>
        </a:p>
      </dgm:t>
    </dgm:pt>
    <dgm:pt modelId="{33F1B4EC-D33D-49C0-9C4F-EFCDC8BFCFD3}" type="sibTrans" cxnId="{0792EF72-9994-4940-BADB-AEC934CA5D71}">
      <dgm:prSet/>
      <dgm:spPr/>
      <dgm:t>
        <a:bodyPr/>
        <a:lstStyle/>
        <a:p>
          <a:endParaRPr lang="ru-RU"/>
        </a:p>
      </dgm:t>
    </dgm:pt>
    <dgm:pt modelId="{00E73DA2-4FBE-48B9-BA69-5D52528FCD17}">
      <dgm:prSet phldrT="[Текст]" custT="1"/>
      <dgm:spPr/>
      <dgm:t>
        <a:bodyPr/>
        <a:lstStyle/>
        <a:p>
          <a:r>
            <a:rPr lang="ru-RU" sz="1400" dirty="0" smtClean="0">
              <a:latin typeface="Book Antiqua" pitchFamily="18" charset="0"/>
            </a:rPr>
            <a:t>Жизненная активность и интересы,  скоординированные волей и рационализмом, подкреплены у них верой в себя и огромным желанием добиться конкретных жизненных результатов  – по крайней мере, так они себя воспринимают</a:t>
          </a:r>
          <a:endParaRPr lang="ru-RU" sz="1800" dirty="0"/>
        </a:p>
      </dgm:t>
    </dgm:pt>
    <dgm:pt modelId="{392F7F81-C06C-48A3-82DF-2211F08F9306}" type="parTrans" cxnId="{0348BB43-EED3-48F0-BAF2-1D150F03B960}">
      <dgm:prSet/>
      <dgm:spPr/>
      <dgm:t>
        <a:bodyPr/>
        <a:lstStyle/>
        <a:p>
          <a:endParaRPr lang="ru-RU"/>
        </a:p>
      </dgm:t>
    </dgm:pt>
    <dgm:pt modelId="{CB273D26-BE3D-4A74-8B18-109BAA9CA9D1}" type="sibTrans" cxnId="{0348BB43-EED3-48F0-BAF2-1D150F03B960}">
      <dgm:prSet/>
      <dgm:spPr/>
      <dgm:t>
        <a:bodyPr/>
        <a:lstStyle/>
        <a:p>
          <a:endParaRPr lang="ru-RU"/>
        </a:p>
      </dgm:t>
    </dgm:pt>
    <dgm:pt modelId="{218058FD-3EF9-414B-A7B0-D507DA04AA44}">
      <dgm:prSet phldrT="[Текст]" custT="1"/>
      <dgm:spPr/>
      <dgm:t>
        <a:bodyPr/>
        <a:lstStyle/>
        <a:p>
          <a:r>
            <a:rPr lang="ru-RU" sz="1600" dirty="0" smtClean="0">
              <a:latin typeface="Book Antiqua" pitchFamily="18" charset="0"/>
            </a:rPr>
            <a:t>Студенты рациональны, самостоятельны и прагматичны; цели их практичны и приземлены</a:t>
          </a:r>
          <a:endParaRPr lang="ru-RU" sz="1600" dirty="0"/>
        </a:p>
      </dgm:t>
    </dgm:pt>
    <dgm:pt modelId="{C4D1E453-DE33-46A6-B5A3-31F3D1CE9189}" type="parTrans" cxnId="{E81C78B4-A179-4991-9111-E34BA6B7C94C}">
      <dgm:prSet/>
      <dgm:spPr/>
      <dgm:t>
        <a:bodyPr/>
        <a:lstStyle/>
        <a:p>
          <a:endParaRPr lang="ru-RU"/>
        </a:p>
      </dgm:t>
    </dgm:pt>
    <dgm:pt modelId="{0A4622DA-19EC-47FF-93C1-E277BC240DBD}" type="sibTrans" cxnId="{E81C78B4-A179-4991-9111-E34BA6B7C94C}">
      <dgm:prSet/>
      <dgm:spPr/>
      <dgm:t>
        <a:bodyPr/>
        <a:lstStyle/>
        <a:p>
          <a:endParaRPr lang="ru-RU"/>
        </a:p>
      </dgm:t>
    </dgm:pt>
    <dgm:pt modelId="{F8F5B620-FCF7-4538-8FEA-6971AA2F28B0}">
      <dgm:prSet phldrT="[Текст]" custT="1"/>
      <dgm:spPr/>
      <dgm:t>
        <a:bodyPr/>
        <a:lstStyle/>
        <a:p>
          <a:r>
            <a:rPr lang="ru-RU" sz="1500" dirty="0" smtClean="0">
              <a:latin typeface="Book Antiqua" pitchFamily="18" charset="0"/>
            </a:rPr>
            <a:t>Они высоко оценивают традиционные национальные ценности. Наибольший интерес у них вызывают новые технологии и информационный прогресс </a:t>
          </a:r>
          <a:endParaRPr lang="ru-RU" sz="1500" dirty="0"/>
        </a:p>
      </dgm:t>
    </dgm:pt>
    <dgm:pt modelId="{3AE51B65-AEC3-41E4-8D32-E2985669F6F0}" type="parTrans" cxnId="{CBDB8329-2C37-41A9-B4E4-A983AAC2357C}">
      <dgm:prSet/>
      <dgm:spPr/>
      <dgm:t>
        <a:bodyPr/>
        <a:lstStyle/>
        <a:p>
          <a:endParaRPr lang="ru-RU"/>
        </a:p>
      </dgm:t>
    </dgm:pt>
    <dgm:pt modelId="{282AF626-8DEE-4DD7-8715-06454BF340F7}" type="sibTrans" cxnId="{CBDB8329-2C37-41A9-B4E4-A983AAC2357C}">
      <dgm:prSet/>
      <dgm:spPr/>
      <dgm:t>
        <a:bodyPr/>
        <a:lstStyle/>
        <a:p>
          <a:endParaRPr lang="ru-RU"/>
        </a:p>
      </dgm:t>
    </dgm:pt>
    <dgm:pt modelId="{E42C5F60-A3BA-4E6E-A589-C6288CE5FD72}" type="pres">
      <dgm:prSet presAssocID="{D1B03EC0-1058-42F7-99D3-4B42ACF88C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3D48C98-2916-4A29-9DC2-6AE62D2A6BC9}" type="pres">
      <dgm:prSet presAssocID="{CD3118AE-81AD-45D6-BA8E-6EE9A59AE2E5}" presName="hierRoot1" presStyleCnt="0"/>
      <dgm:spPr/>
      <dgm:t>
        <a:bodyPr/>
        <a:lstStyle/>
        <a:p>
          <a:endParaRPr lang="ru-RU"/>
        </a:p>
      </dgm:t>
    </dgm:pt>
    <dgm:pt modelId="{CD646876-459B-4C82-9863-52A7CCE6B89E}" type="pres">
      <dgm:prSet presAssocID="{CD3118AE-81AD-45D6-BA8E-6EE9A59AE2E5}" presName="composite" presStyleCnt="0"/>
      <dgm:spPr/>
      <dgm:t>
        <a:bodyPr/>
        <a:lstStyle/>
        <a:p>
          <a:endParaRPr lang="ru-RU"/>
        </a:p>
      </dgm:t>
    </dgm:pt>
    <dgm:pt modelId="{306F3CE7-2997-46EA-8F4B-FC27A6C9ED16}" type="pres">
      <dgm:prSet presAssocID="{CD3118AE-81AD-45D6-BA8E-6EE9A59AE2E5}" presName="background" presStyleLbl="node0" presStyleIdx="0" presStyleCnt="1"/>
      <dgm:spPr/>
      <dgm:t>
        <a:bodyPr/>
        <a:lstStyle/>
        <a:p>
          <a:endParaRPr lang="ru-RU"/>
        </a:p>
      </dgm:t>
    </dgm:pt>
    <dgm:pt modelId="{475A2303-EE08-4A2C-A900-811261253AE9}" type="pres">
      <dgm:prSet presAssocID="{CD3118AE-81AD-45D6-BA8E-6EE9A59AE2E5}" presName="text" presStyleLbl="fgAcc0" presStyleIdx="0" presStyleCnt="1" custScaleX="757828" custScaleY="183208" custLinFactNeighborX="-59995" custLinFactNeighborY="-255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5439C7-2A35-426B-BFA4-C10D6154DD28}" type="pres">
      <dgm:prSet presAssocID="{CD3118AE-81AD-45D6-BA8E-6EE9A59AE2E5}" presName="hierChild2" presStyleCnt="0"/>
      <dgm:spPr/>
      <dgm:t>
        <a:bodyPr/>
        <a:lstStyle/>
        <a:p>
          <a:endParaRPr lang="ru-RU"/>
        </a:p>
      </dgm:t>
    </dgm:pt>
    <dgm:pt modelId="{1E48FF0E-C712-4BEC-A900-A95B1DDD34AD}" type="pres">
      <dgm:prSet presAssocID="{4E3C9AED-6578-4D84-9FD1-6CB680FC4C2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B8ABC27-750E-45BA-9402-7DE5142C7B6A}" type="pres">
      <dgm:prSet presAssocID="{6B81B631-2195-4EA7-8BD7-D0DD96F8443D}" presName="hierRoot2" presStyleCnt="0"/>
      <dgm:spPr/>
      <dgm:t>
        <a:bodyPr/>
        <a:lstStyle/>
        <a:p>
          <a:endParaRPr lang="ru-RU"/>
        </a:p>
      </dgm:t>
    </dgm:pt>
    <dgm:pt modelId="{7E9F918B-3661-4D11-A8F9-1751A9354A72}" type="pres">
      <dgm:prSet presAssocID="{6B81B631-2195-4EA7-8BD7-D0DD96F8443D}" presName="composite2" presStyleCnt="0"/>
      <dgm:spPr/>
      <dgm:t>
        <a:bodyPr/>
        <a:lstStyle/>
        <a:p>
          <a:endParaRPr lang="ru-RU"/>
        </a:p>
      </dgm:t>
    </dgm:pt>
    <dgm:pt modelId="{54234A9A-F204-4273-B1E4-A6639DB4803E}" type="pres">
      <dgm:prSet presAssocID="{6B81B631-2195-4EA7-8BD7-D0DD96F8443D}" presName="background2" presStyleLbl="node2" presStyleIdx="0" presStyleCnt="2"/>
      <dgm:spPr/>
      <dgm:t>
        <a:bodyPr/>
        <a:lstStyle/>
        <a:p>
          <a:endParaRPr lang="ru-RU"/>
        </a:p>
      </dgm:t>
    </dgm:pt>
    <dgm:pt modelId="{FEE8CE49-77BC-4C87-A007-E2697EF0A68E}" type="pres">
      <dgm:prSet presAssocID="{6B81B631-2195-4EA7-8BD7-D0DD96F8443D}" presName="text2" presStyleLbl="fgAcc2" presStyleIdx="0" presStyleCnt="2" custScaleX="404355" custScaleY="182973" custLinFactNeighborX="-53997" custLinFactNeighborY="-53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804E15-3106-4D7C-A0E6-4600D0A8F450}" type="pres">
      <dgm:prSet presAssocID="{6B81B631-2195-4EA7-8BD7-D0DD96F8443D}" presName="hierChild3" presStyleCnt="0"/>
      <dgm:spPr/>
      <dgm:t>
        <a:bodyPr/>
        <a:lstStyle/>
        <a:p>
          <a:endParaRPr lang="ru-RU"/>
        </a:p>
      </dgm:t>
    </dgm:pt>
    <dgm:pt modelId="{AE85F375-EE83-49A8-91ED-3AA2630982C1}" type="pres">
      <dgm:prSet presAssocID="{D346B06F-F5D6-4EAF-9D58-31B7220D2BB3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45BB577-139E-467B-993C-91F82290CA7A}" type="pres">
      <dgm:prSet presAssocID="{5D105E14-7F06-44ED-B250-C90B5C70F735}" presName="hierRoot3" presStyleCnt="0"/>
      <dgm:spPr/>
      <dgm:t>
        <a:bodyPr/>
        <a:lstStyle/>
        <a:p>
          <a:endParaRPr lang="ru-RU"/>
        </a:p>
      </dgm:t>
    </dgm:pt>
    <dgm:pt modelId="{5E53F430-85D4-4820-9E65-F6E858E11A0F}" type="pres">
      <dgm:prSet presAssocID="{5D105E14-7F06-44ED-B250-C90B5C70F735}" presName="composite3" presStyleCnt="0"/>
      <dgm:spPr/>
      <dgm:t>
        <a:bodyPr/>
        <a:lstStyle/>
        <a:p>
          <a:endParaRPr lang="ru-RU"/>
        </a:p>
      </dgm:t>
    </dgm:pt>
    <dgm:pt modelId="{62D4AC47-D79C-48C2-BE59-FD20C2FAE940}" type="pres">
      <dgm:prSet presAssocID="{5D105E14-7F06-44ED-B250-C90B5C70F735}" presName="background3" presStyleLbl="node3" presStyleIdx="0" presStyleCnt="3"/>
      <dgm:spPr/>
      <dgm:t>
        <a:bodyPr/>
        <a:lstStyle/>
        <a:p>
          <a:endParaRPr lang="ru-RU"/>
        </a:p>
      </dgm:t>
    </dgm:pt>
    <dgm:pt modelId="{1703300A-6451-4B71-94DD-BFA939F6F968}" type="pres">
      <dgm:prSet presAssocID="{5D105E14-7F06-44ED-B250-C90B5C70F735}" presName="text3" presStyleLbl="fgAcc3" presStyleIdx="0" presStyleCnt="3" custScaleX="332522" custScaleY="496572" custLinFactNeighborX="-30065" custLinFactNeighborY="2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C273EC-B0C4-4DAD-8348-AB335B74B458}" type="pres">
      <dgm:prSet presAssocID="{5D105E14-7F06-44ED-B250-C90B5C70F735}" presName="hierChild4" presStyleCnt="0"/>
      <dgm:spPr/>
      <dgm:t>
        <a:bodyPr/>
        <a:lstStyle/>
        <a:p>
          <a:endParaRPr lang="ru-RU"/>
        </a:p>
      </dgm:t>
    </dgm:pt>
    <dgm:pt modelId="{67EA20D4-C299-4BEB-9D31-D3DC137A3DAD}" type="pres">
      <dgm:prSet presAssocID="{392F7F81-C06C-48A3-82DF-2211F08F9306}" presName="Name17" presStyleLbl="parChTrans1D3" presStyleIdx="1" presStyleCnt="3"/>
      <dgm:spPr/>
      <dgm:t>
        <a:bodyPr/>
        <a:lstStyle/>
        <a:p>
          <a:endParaRPr lang="ru-RU"/>
        </a:p>
      </dgm:t>
    </dgm:pt>
    <dgm:pt modelId="{901A7532-2D10-4C84-AEB7-08F6923360CA}" type="pres">
      <dgm:prSet presAssocID="{00E73DA2-4FBE-48B9-BA69-5D52528FCD17}" presName="hierRoot3" presStyleCnt="0"/>
      <dgm:spPr/>
      <dgm:t>
        <a:bodyPr/>
        <a:lstStyle/>
        <a:p>
          <a:endParaRPr lang="ru-RU"/>
        </a:p>
      </dgm:t>
    </dgm:pt>
    <dgm:pt modelId="{5559E7A5-69BD-40DF-8687-28AA772EC7A6}" type="pres">
      <dgm:prSet presAssocID="{00E73DA2-4FBE-48B9-BA69-5D52528FCD17}" presName="composite3" presStyleCnt="0"/>
      <dgm:spPr/>
      <dgm:t>
        <a:bodyPr/>
        <a:lstStyle/>
        <a:p>
          <a:endParaRPr lang="ru-RU"/>
        </a:p>
      </dgm:t>
    </dgm:pt>
    <dgm:pt modelId="{73BED419-2F79-4450-8391-1752A0F94237}" type="pres">
      <dgm:prSet presAssocID="{00E73DA2-4FBE-48B9-BA69-5D52528FCD17}" presName="background3" presStyleLbl="node3" presStyleIdx="1" presStyleCnt="3"/>
      <dgm:spPr/>
      <dgm:t>
        <a:bodyPr/>
        <a:lstStyle/>
        <a:p>
          <a:endParaRPr lang="ru-RU"/>
        </a:p>
      </dgm:t>
    </dgm:pt>
    <dgm:pt modelId="{03E53CA1-DAF7-44A8-9830-26596532D197}" type="pres">
      <dgm:prSet presAssocID="{00E73DA2-4FBE-48B9-BA69-5D52528FCD17}" presName="text3" presStyleLbl="fgAcc3" presStyleIdx="1" presStyleCnt="3" custScaleX="357733" custScaleY="512643" custLinFactNeighborX="-38866" custLinFactNeighborY="-89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CB389F-9D26-4B0B-9219-B5199A29110E}" type="pres">
      <dgm:prSet presAssocID="{00E73DA2-4FBE-48B9-BA69-5D52528FCD17}" presName="hierChild4" presStyleCnt="0"/>
      <dgm:spPr/>
      <dgm:t>
        <a:bodyPr/>
        <a:lstStyle/>
        <a:p>
          <a:endParaRPr lang="ru-RU"/>
        </a:p>
      </dgm:t>
    </dgm:pt>
    <dgm:pt modelId="{82C3EEFF-2121-4E4A-B8C5-54D06228ED72}" type="pres">
      <dgm:prSet presAssocID="{C4D1E453-DE33-46A6-B5A3-31F3D1CE918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7EAF552-7E69-4DFF-B310-E5741177C097}" type="pres">
      <dgm:prSet presAssocID="{218058FD-3EF9-414B-A7B0-D507DA04AA44}" presName="hierRoot2" presStyleCnt="0"/>
      <dgm:spPr/>
      <dgm:t>
        <a:bodyPr/>
        <a:lstStyle/>
        <a:p>
          <a:endParaRPr lang="ru-RU"/>
        </a:p>
      </dgm:t>
    </dgm:pt>
    <dgm:pt modelId="{3BA0BD50-1754-4776-942F-E7E01918FFA1}" type="pres">
      <dgm:prSet presAssocID="{218058FD-3EF9-414B-A7B0-D507DA04AA44}" presName="composite2" presStyleCnt="0"/>
      <dgm:spPr/>
      <dgm:t>
        <a:bodyPr/>
        <a:lstStyle/>
        <a:p>
          <a:endParaRPr lang="ru-RU"/>
        </a:p>
      </dgm:t>
    </dgm:pt>
    <dgm:pt modelId="{08D8004A-218B-4D6F-A342-458C17B350B2}" type="pres">
      <dgm:prSet presAssocID="{218058FD-3EF9-414B-A7B0-D507DA04AA44}" presName="background2" presStyleLbl="node2" presStyleIdx="1" presStyleCnt="2"/>
      <dgm:spPr/>
      <dgm:t>
        <a:bodyPr/>
        <a:lstStyle/>
        <a:p>
          <a:endParaRPr lang="ru-RU"/>
        </a:p>
      </dgm:t>
    </dgm:pt>
    <dgm:pt modelId="{44EF25C2-380D-4BE9-84C8-B145D1DA2618}" type="pres">
      <dgm:prSet presAssocID="{218058FD-3EF9-414B-A7B0-D507DA04AA44}" presName="text2" presStyleLbl="fgAcc2" presStyleIdx="1" presStyleCnt="2" custScaleX="420294" custScaleY="266321" custLinFactNeighborX="-38437" custLinFactNeighborY="58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F712E2-2D5C-4A87-BEE2-2DF92C9156F1}" type="pres">
      <dgm:prSet presAssocID="{218058FD-3EF9-414B-A7B0-D507DA04AA44}" presName="hierChild3" presStyleCnt="0"/>
      <dgm:spPr/>
      <dgm:t>
        <a:bodyPr/>
        <a:lstStyle/>
        <a:p>
          <a:endParaRPr lang="ru-RU"/>
        </a:p>
      </dgm:t>
    </dgm:pt>
    <dgm:pt modelId="{5B429601-A31F-4B9C-9CCC-FD87CE993FD6}" type="pres">
      <dgm:prSet presAssocID="{3AE51B65-AEC3-41E4-8D32-E2985669F6F0}" presName="Name17" presStyleLbl="parChTrans1D3" presStyleIdx="2" presStyleCnt="3"/>
      <dgm:spPr/>
      <dgm:t>
        <a:bodyPr/>
        <a:lstStyle/>
        <a:p>
          <a:endParaRPr lang="ru-RU"/>
        </a:p>
      </dgm:t>
    </dgm:pt>
    <dgm:pt modelId="{4FF8B48D-6CC0-45F2-86F3-2D2D034716F2}" type="pres">
      <dgm:prSet presAssocID="{F8F5B620-FCF7-4538-8FEA-6971AA2F28B0}" presName="hierRoot3" presStyleCnt="0"/>
      <dgm:spPr/>
      <dgm:t>
        <a:bodyPr/>
        <a:lstStyle/>
        <a:p>
          <a:endParaRPr lang="ru-RU"/>
        </a:p>
      </dgm:t>
    </dgm:pt>
    <dgm:pt modelId="{67453A77-393D-496F-8946-69ACEE42D8EA}" type="pres">
      <dgm:prSet presAssocID="{F8F5B620-FCF7-4538-8FEA-6971AA2F28B0}" presName="composite3" presStyleCnt="0"/>
      <dgm:spPr/>
      <dgm:t>
        <a:bodyPr/>
        <a:lstStyle/>
        <a:p>
          <a:endParaRPr lang="ru-RU"/>
        </a:p>
      </dgm:t>
    </dgm:pt>
    <dgm:pt modelId="{1AF60CF3-E11F-44C8-8BB9-9E2D4D241225}" type="pres">
      <dgm:prSet presAssocID="{F8F5B620-FCF7-4538-8FEA-6971AA2F28B0}" presName="background3" presStyleLbl="node3" presStyleIdx="2" presStyleCnt="3"/>
      <dgm:spPr/>
      <dgm:t>
        <a:bodyPr/>
        <a:lstStyle/>
        <a:p>
          <a:endParaRPr lang="ru-RU"/>
        </a:p>
      </dgm:t>
    </dgm:pt>
    <dgm:pt modelId="{CD0DFC55-0AFB-47EB-BF6A-FB57125E618C}" type="pres">
      <dgm:prSet presAssocID="{F8F5B620-FCF7-4538-8FEA-6971AA2F28B0}" presName="text3" presStyleLbl="fgAcc3" presStyleIdx="2" presStyleCnt="3" custScaleX="446662" custScaleY="400385" custLinFactNeighborX="-8306" custLinFactNeighborY="-242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93042B-F82D-48AB-91A0-F82E702D66C4}" type="pres">
      <dgm:prSet presAssocID="{F8F5B620-FCF7-4538-8FEA-6971AA2F28B0}" presName="hierChild4" presStyleCnt="0"/>
      <dgm:spPr/>
      <dgm:t>
        <a:bodyPr/>
        <a:lstStyle/>
        <a:p>
          <a:endParaRPr lang="ru-RU"/>
        </a:p>
      </dgm:t>
    </dgm:pt>
  </dgm:ptLst>
  <dgm:cxnLst>
    <dgm:cxn modelId="{02CFCC4C-220B-4B0B-9AE7-50209C6824A4}" type="presOf" srcId="{C4D1E453-DE33-46A6-B5A3-31F3D1CE9189}" destId="{82C3EEFF-2121-4E4A-B8C5-54D06228ED72}" srcOrd="0" destOrd="0" presId="urn:microsoft.com/office/officeart/2005/8/layout/hierarchy1"/>
    <dgm:cxn modelId="{CBDB8329-2C37-41A9-B4E4-A983AAC2357C}" srcId="{218058FD-3EF9-414B-A7B0-D507DA04AA44}" destId="{F8F5B620-FCF7-4538-8FEA-6971AA2F28B0}" srcOrd="0" destOrd="0" parTransId="{3AE51B65-AEC3-41E4-8D32-E2985669F6F0}" sibTransId="{282AF626-8DEE-4DD7-8715-06454BF340F7}"/>
    <dgm:cxn modelId="{00C91F89-0504-42BA-A442-A240876509F9}" type="presOf" srcId="{CD3118AE-81AD-45D6-BA8E-6EE9A59AE2E5}" destId="{475A2303-EE08-4A2C-A900-811261253AE9}" srcOrd="0" destOrd="0" presId="urn:microsoft.com/office/officeart/2005/8/layout/hierarchy1"/>
    <dgm:cxn modelId="{0792EF72-9994-4940-BADB-AEC934CA5D71}" srcId="{6B81B631-2195-4EA7-8BD7-D0DD96F8443D}" destId="{5D105E14-7F06-44ED-B250-C90B5C70F735}" srcOrd="0" destOrd="0" parTransId="{D346B06F-F5D6-4EAF-9D58-31B7220D2BB3}" sibTransId="{33F1B4EC-D33D-49C0-9C4F-EFCDC8BFCFD3}"/>
    <dgm:cxn modelId="{4E237013-9835-46A7-85C7-CC52567509FD}" type="presOf" srcId="{6B81B631-2195-4EA7-8BD7-D0DD96F8443D}" destId="{FEE8CE49-77BC-4C87-A007-E2697EF0A68E}" srcOrd="0" destOrd="0" presId="urn:microsoft.com/office/officeart/2005/8/layout/hierarchy1"/>
    <dgm:cxn modelId="{B69A2A7A-1EC0-44DE-9696-CDABB1FED404}" type="presOf" srcId="{218058FD-3EF9-414B-A7B0-D507DA04AA44}" destId="{44EF25C2-380D-4BE9-84C8-B145D1DA2618}" srcOrd="0" destOrd="0" presId="urn:microsoft.com/office/officeart/2005/8/layout/hierarchy1"/>
    <dgm:cxn modelId="{4D5E9205-5F4C-40F3-A09B-E1F5BEF38926}" type="presOf" srcId="{4E3C9AED-6578-4D84-9FD1-6CB680FC4C24}" destId="{1E48FF0E-C712-4BEC-A900-A95B1DDD34AD}" srcOrd="0" destOrd="0" presId="urn:microsoft.com/office/officeart/2005/8/layout/hierarchy1"/>
    <dgm:cxn modelId="{61337552-DFCF-403C-9A99-76ECF81055C3}" type="presOf" srcId="{00E73DA2-4FBE-48B9-BA69-5D52528FCD17}" destId="{03E53CA1-DAF7-44A8-9830-26596532D197}" srcOrd="0" destOrd="0" presId="urn:microsoft.com/office/officeart/2005/8/layout/hierarchy1"/>
    <dgm:cxn modelId="{5524F7DB-B88B-4358-949D-305786842CAF}" type="presOf" srcId="{5D105E14-7F06-44ED-B250-C90B5C70F735}" destId="{1703300A-6451-4B71-94DD-BFA939F6F968}" srcOrd="0" destOrd="0" presId="urn:microsoft.com/office/officeart/2005/8/layout/hierarchy1"/>
    <dgm:cxn modelId="{24A33702-CEE6-4781-BDDD-F0946BCA7239}" type="presOf" srcId="{D346B06F-F5D6-4EAF-9D58-31B7220D2BB3}" destId="{AE85F375-EE83-49A8-91ED-3AA2630982C1}" srcOrd="0" destOrd="0" presId="urn:microsoft.com/office/officeart/2005/8/layout/hierarchy1"/>
    <dgm:cxn modelId="{0348BB43-EED3-48F0-BAF2-1D150F03B960}" srcId="{6B81B631-2195-4EA7-8BD7-D0DD96F8443D}" destId="{00E73DA2-4FBE-48B9-BA69-5D52528FCD17}" srcOrd="1" destOrd="0" parTransId="{392F7F81-C06C-48A3-82DF-2211F08F9306}" sibTransId="{CB273D26-BE3D-4A74-8B18-109BAA9CA9D1}"/>
    <dgm:cxn modelId="{6C0886DA-FF2E-4217-B2CD-3A722F5FC833}" srcId="{CD3118AE-81AD-45D6-BA8E-6EE9A59AE2E5}" destId="{6B81B631-2195-4EA7-8BD7-D0DD96F8443D}" srcOrd="0" destOrd="0" parTransId="{4E3C9AED-6578-4D84-9FD1-6CB680FC4C24}" sibTransId="{4A6C785E-4A32-45E5-88D9-707F1151AF2D}"/>
    <dgm:cxn modelId="{0A2C4CC5-63C5-470F-AAA8-CA58CF8309EE}" type="presOf" srcId="{392F7F81-C06C-48A3-82DF-2211F08F9306}" destId="{67EA20D4-C299-4BEB-9D31-D3DC137A3DAD}" srcOrd="0" destOrd="0" presId="urn:microsoft.com/office/officeart/2005/8/layout/hierarchy1"/>
    <dgm:cxn modelId="{958760E8-2672-4755-96C0-8DEE51EC3D2E}" type="presOf" srcId="{F8F5B620-FCF7-4538-8FEA-6971AA2F28B0}" destId="{CD0DFC55-0AFB-47EB-BF6A-FB57125E618C}" srcOrd="0" destOrd="0" presId="urn:microsoft.com/office/officeart/2005/8/layout/hierarchy1"/>
    <dgm:cxn modelId="{956EBF7F-9903-4B24-9137-6C141BE653AA}" type="presOf" srcId="{3AE51B65-AEC3-41E4-8D32-E2985669F6F0}" destId="{5B429601-A31F-4B9C-9CCC-FD87CE993FD6}" srcOrd="0" destOrd="0" presId="urn:microsoft.com/office/officeart/2005/8/layout/hierarchy1"/>
    <dgm:cxn modelId="{3F83294B-7BB1-487A-ACAC-87C84B76500B}" srcId="{D1B03EC0-1058-42F7-99D3-4B42ACF88C7F}" destId="{CD3118AE-81AD-45D6-BA8E-6EE9A59AE2E5}" srcOrd="0" destOrd="0" parTransId="{F37572A0-5672-4419-B2DC-F3B29426558A}" sibTransId="{13FD9A95-A71F-4B9E-9D07-935BCDEE5FD0}"/>
    <dgm:cxn modelId="{E81C78B4-A179-4991-9111-E34BA6B7C94C}" srcId="{CD3118AE-81AD-45D6-BA8E-6EE9A59AE2E5}" destId="{218058FD-3EF9-414B-A7B0-D507DA04AA44}" srcOrd="1" destOrd="0" parTransId="{C4D1E453-DE33-46A6-B5A3-31F3D1CE9189}" sibTransId="{0A4622DA-19EC-47FF-93C1-E277BC240DBD}"/>
    <dgm:cxn modelId="{E39E6B49-EBF5-4020-92DE-E6E04B22E975}" type="presOf" srcId="{D1B03EC0-1058-42F7-99D3-4B42ACF88C7F}" destId="{E42C5F60-A3BA-4E6E-A589-C6288CE5FD72}" srcOrd="0" destOrd="0" presId="urn:microsoft.com/office/officeart/2005/8/layout/hierarchy1"/>
    <dgm:cxn modelId="{82327D6A-E113-49E4-A447-79031A88762E}" type="presParOf" srcId="{E42C5F60-A3BA-4E6E-A589-C6288CE5FD72}" destId="{23D48C98-2916-4A29-9DC2-6AE62D2A6BC9}" srcOrd="0" destOrd="0" presId="urn:microsoft.com/office/officeart/2005/8/layout/hierarchy1"/>
    <dgm:cxn modelId="{525DB947-D09E-4917-BEDD-FA105FB74145}" type="presParOf" srcId="{23D48C98-2916-4A29-9DC2-6AE62D2A6BC9}" destId="{CD646876-459B-4C82-9863-52A7CCE6B89E}" srcOrd="0" destOrd="0" presId="urn:microsoft.com/office/officeart/2005/8/layout/hierarchy1"/>
    <dgm:cxn modelId="{D761F665-49D7-489E-BA58-1C14842CC998}" type="presParOf" srcId="{CD646876-459B-4C82-9863-52A7CCE6B89E}" destId="{306F3CE7-2997-46EA-8F4B-FC27A6C9ED16}" srcOrd="0" destOrd="0" presId="urn:microsoft.com/office/officeart/2005/8/layout/hierarchy1"/>
    <dgm:cxn modelId="{F134F67D-CBAC-422F-9749-478530FF8339}" type="presParOf" srcId="{CD646876-459B-4C82-9863-52A7CCE6B89E}" destId="{475A2303-EE08-4A2C-A900-811261253AE9}" srcOrd="1" destOrd="0" presId="urn:microsoft.com/office/officeart/2005/8/layout/hierarchy1"/>
    <dgm:cxn modelId="{7458B3C5-1E78-4581-B833-FDB2B89CCDE0}" type="presParOf" srcId="{23D48C98-2916-4A29-9DC2-6AE62D2A6BC9}" destId="{EB5439C7-2A35-426B-BFA4-C10D6154DD28}" srcOrd="1" destOrd="0" presId="urn:microsoft.com/office/officeart/2005/8/layout/hierarchy1"/>
    <dgm:cxn modelId="{353BA802-3270-436E-8228-441A64E08DE3}" type="presParOf" srcId="{EB5439C7-2A35-426B-BFA4-C10D6154DD28}" destId="{1E48FF0E-C712-4BEC-A900-A95B1DDD34AD}" srcOrd="0" destOrd="0" presId="urn:microsoft.com/office/officeart/2005/8/layout/hierarchy1"/>
    <dgm:cxn modelId="{9A109C25-970C-42E1-BD4E-19ED76EFAB28}" type="presParOf" srcId="{EB5439C7-2A35-426B-BFA4-C10D6154DD28}" destId="{DB8ABC27-750E-45BA-9402-7DE5142C7B6A}" srcOrd="1" destOrd="0" presId="urn:microsoft.com/office/officeart/2005/8/layout/hierarchy1"/>
    <dgm:cxn modelId="{2D4B33F6-8EFC-462C-A702-D1D0CEE7B30C}" type="presParOf" srcId="{DB8ABC27-750E-45BA-9402-7DE5142C7B6A}" destId="{7E9F918B-3661-4D11-A8F9-1751A9354A72}" srcOrd="0" destOrd="0" presId="urn:microsoft.com/office/officeart/2005/8/layout/hierarchy1"/>
    <dgm:cxn modelId="{22E4D4CF-6FB7-498F-A57E-68E39430733B}" type="presParOf" srcId="{7E9F918B-3661-4D11-A8F9-1751A9354A72}" destId="{54234A9A-F204-4273-B1E4-A6639DB4803E}" srcOrd="0" destOrd="0" presId="urn:microsoft.com/office/officeart/2005/8/layout/hierarchy1"/>
    <dgm:cxn modelId="{07174AF6-DDE7-4112-BAE8-88DC19215FCA}" type="presParOf" srcId="{7E9F918B-3661-4D11-A8F9-1751A9354A72}" destId="{FEE8CE49-77BC-4C87-A007-E2697EF0A68E}" srcOrd="1" destOrd="0" presId="urn:microsoft.com/office/officeart/2005/8/layout/hierarchy1"/>
    <dgm:cxn modelId="{53AE71ED-85C5-4866-9E33-1BCE9D3151B2}" type="presParOf" srcId="{DB8ABC27-750E-45BA-9402-7DE5142C7B6A}" destId="{13804E15-3106-4D7C-A0E6-4600D0A8F450}" srcOrd="1" destOrd="0" presId="urn:microsoft.com/office/officeart/2005/8/layout/hierarchy1"/>
    <dgm:cxn modelId="{74122058-1B5E-40B0-BDE7-BCB0F34A39CB}" type="presParOf" srcId="{13804E15-3106-4D7C-A0E6-4600D0A8F450}" destId="{AE85F375-EE83-49A8-91ED-3AA2630982C1}" srcOrd="0" destOrd="0" presId="urn:microsoft.com/office/officeart/2005/8/layout/hierarchy1"/>
    <dgm:cxn modelId="{6473F8C3-D948-4AA4-A2BF-57D6615B48E0}" type="presParOf" srcId="{13804E15-3106-4D7C-A0E6-4600D0A8F450}" destId="{A45BB577-139E-467B-993C-91F82290CA7A}" srcOrd="1" destOrd="0" presId="urn:microsoft.com/office/officeart/2005/8/layout/hierarchy1"/>
    <dgm:cxn modelId="{E08EC830-60FC-47EA-A8FF-9502163BDE91}" type="presParOf" srcId="{A45BB577-139E-467B-993C-91F82290CA7A}" destId="{5E53F430-85D4-4820-9E65-F6E858E11A0F}" srcOrd="0" destOrd="0" presId="urn:microsoft.com/office/officeart/2005/8/layout/hierarchy1"/>
    <dgm:cxn modelId="{D64C3BAD-1692-4F59-A125-8FCD62489BF3}" type="presParOf" srcId="{5E53F430-85D4-4820-9E65-F6E858E11A0F}" destId="{62D4AC47-D79C-48C2-BE59-FD20C2FAE940}" srcOrd="0" destOrd="0" presId="urn:microsoft.com/office/officeart/2005/8/layout/hierarchy1"/>
    <dgm:cxn modelId="{55F239E4-E104-450A-B317-4BBD97AEF79F}" type="presParOf" srcId="{5E53F430-85D4-4820-9E65-F6E858E11A0F}" destId="{1703300A-6451-4B71-94DD-BFA939F6F968}" srcOrd="1" destOrd="0" presId="urn:microsoft.com/office/officeart/2005/8/layout/hierarchy1"/>
    <dgm:cxn modelId="{7E67C3F8-162A-4B83-B403-0B1CC044FB52}" type="presParOf" srcId="{A45BB577-139E-467B-993C-91F82290CA7A}" destId="{DEC273EC-B0C4-4DAD-8348-AB335B74B458}" srcOrd="1" destOrd="0" presId="urn:microsoft.com/office/officeart/2005/8/layout/hierarchy1"/>
    <dgm:cxn modelId="{BA6FB37C-D4E1-4D6E-8062-E3582357091E}" type="presParOf" srcId="{13804E15-3106-4D7C-A0E6-4600D0A8F450}" destId="{67EA20D4-C299-4BEB-9D31-D3DC137A3DAD}" srcOrd="2" destOrd="0" presId="urn:microsoft.com/office/officeart/2005/8/layout/hierarchy1"/>
    <dgm:cxn modelId="{11D774D2-9E22-478F-A80C-7741B2121B34}" type="presParOf" srcId="{13804E15-3106-4D7C-A0E6-4600D0A8F450}" destId="{901A7532-2D10-4C84-AEB7-08F6923360CA}" srcOrd="3" destOrd="0" presId="urn:microsoft.com/office/officeart/2005/8/layout/hierarchy1"/>
    <dgm:cxn modelId="{B3E2DDBF-D089-4F7C-AF1F-83701D31B5F6}" type="presParOf" srcId="{901A7532-2D10-4C84-AEB7-08F6923360CA}" destId="{5559E7A5-69BD-40DF-8687-28AA772EC7A6}" srcOrd="0" destOrd="0" presId="urn:microsoft.com/office/officeart/2005/8/layout/hierarchy1"/>
    <dgm:cxn modelId="{A8E8F753-598E-4E6C-A085-0E313DADC740}" type="presParOf" srcId="{5559E7A5-69BD-40DF-8687-28AA772EC7A6}" destId="{73BED419-2F79-4450-8391-1752A0F94237}" srcOrd="0" destOrd="0" presId="urn:microsoft.com/office/officeart/2005/8/layout/hierarchy1"/>
    <dgm:cxn modelId="{450E56F4-C900-4562-A36A-089ADE8E22A7}" type="presParOf" srcId="{5559E7A5-69BD-40DF-8687-28AA772EC7A6}" destId="{03E53CA1-DAF7-44A8-9830-26596532D197}" srcOrd="1" destOrd="0" presId="urn:microsoft.com/office/officeart/2005/8/layout/hierarchy1"/>
    <dgm:cxn modelId="{9140CF45-38C2-4CD9-9F0F-5E866DA272F9}" type="presParOf" srcId="{901A7532-2D10-4C84-AEB7-08F6923360CA}" destId="{D9CB389F-9D26-4B0B-9219-B5199A29110E}" srcOrd="1" destOrd="0" presId="urn:microsoft.com/office/officeart/2005/8/layout/hierarchy1"/>
    <dgm:cxn modelId="{AEECBFD0-56BA-457A-8795-127AC178B655}" type="presParOf" srcId="{EB5439C7-2A35-426B-BFA4-C10D6154DD28}" destId="{82C3EEFF-2121-4E4A-B8C5-54D06228ED72}" srcOrd="2" destOrd="0" presId="urn:microsoft.com/office/officeart/2005/8/layout/hierarchy1"/>
    <dgm:cxn modelId="{6894B034-9B81-4D3E-B93C-F8D788AB8AAB}" type="presParOf" srcId="{EB5439C7-2A35-426B-BFA4-C10D6154DD28}" destId="{17EAF552-7E69-4DFF-B310-E5741177C097}" srcOrd="3" destOrd="0" presId="urn:microsoft.com/office/officeart/2005/8/layout/hierarchy1"/>
    <dgm:cxn modelId="{D0E446AA-2C15-4100-83F2-91E2063D54A5}" type="presParOf" srcId="{17EAF552-7E69-4DFF-B310-E5741177C097}" destId="{3BA0BD50-1754-4776-942F-E7E01918FFA1}" srcOrd="0" destOrd="0" presId="urn:microsoft.com/office/officeart/2005/8/layout/hierarchy1"/>
    <dgm:cxn modelId="{B123A95C-5B19-45A9-A394-44132B9DBE7C}" type="presParOf" srcId="{3BA0BD50-1754-4776-942F-E7E01918FFA1}" destId="{08D8004A-218B-4D6F-A342-458C17B350B2}" srcOrd="0" destOrd="0" presId="urn:microsoft.com/office/officeart/2005/8/layout/hierarchy1"/>
    <dgm:cxn modelId="{DF2CEED4-C7F1-437F-A935-655EFD99DA35}" type="presParOf" srcId="{3BA0BD50-1754-4776-942F-E7E01918FFA1}" destId="{44EF25C2-380D-4BE9-84C8-B145D1DA2618}" srcOrd="1" destOrd="0" presId="urn:microsoft.com/office/officeart/2005/8/layout/hierarchy1"/>
    <dgm:cxn modelId="{7443CEB9-2C78-4A5E-91D5-32546E0B8924}" type="presParOf" srcId="{17EAF552-7E69-4DFF-B310-E5741177C097}" destId="{80F712E2-2D5C-4A87-BEE2-2DF92C9156F1}" srcOrd="1" destOrd="0" presId="urn:microsoft.com/office/officeart/2005/8/layout/hierarchy1"/>
    <dgm:cxn modelId="{72525FF9-C27B-4F74-91E5-34923291C380}" type="presParOf" srcId="{80F712E2-2D5C-4A87-BEE2-2DF92C9156F1}" destId="{5B429601-A31F-4B9C-9CCC-FD87CE993FD6}" srcOrd="0" destOrd="0" presId="urn:microsoft.com/office/officeart/2005/8/layout/hierarchy1"/>
    <dgm:cxn modelId="{559B2CA3-04A9-4610-83AC-FD352054796C}" type="presParOf" srcId="{80F712E2-2D5C-4A87-BEE2-2DF92C9156F1}" destId="{4FF8B48D-6CC0-45F2-86F3-2D2D034716F2}" srcOrd="1" destOrd="0" presId="urn:microsoft.com/office/officeart/2005/8/layout/hierarchy1"/>
    <dgm:cxn modelId="{679EF649-6E05-4B19-9254-8E3E0CF31D80}" type="presParOf" srcId="{4FF8B48D-6CC0-45F2-86F3-2D2D034716F2}" destId="{67453A77-393D-496F-8946-69ACEE42D8EA}" srcOrd="0" destOrd="0" presId="urn:microsoft.com/office/officeart/2005/8/layout/hierarchy1"/>
    <dgm:cxn modelId="{DB9DC664-A71C-4D07-908D-05B30A888E11}" type="presParOf" srcId="{67453A77-393D-496F-8946-69ACEE42D8EA}" destId="{1AF60CF3-E11F-44C8-8BB9-9E2D4D241225}" srcOrd="0" destOrd="0" presId="urn:microsoft.com/office/officeart/2005/8/layout/hierarchy1"/>
    <dgm:cxn modelId="{B7F31BCE-1544-4C5F-8862-8C4613FD664E}" type="presParOf" srcId="{67453A77-393D-496F-8946-69ACEE42D8EA}" destId="{CD0DFC55-0AFB-47EB-BF6A-FB57125E618C}" srcOrd="1" destOrd="0" presId="urn:microsoft.com/office/officeart/2005/8/layout/hierarchy1"/>
    <dgm:cxn modelId="{AA1FB707-7337-47D1-AC1F-D8407E8D05CB}" type="presParOf" srcId="{4FF8B48D-6CC0-45F2-86F3-2D2D034716F2}" destId="{9893042B-F82D-48AB-91A0-F82E702D66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6601B-1DFF-48F6-BFD6-110A626C5C8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EBF57D-C488-4694-BD4B-BB792CEE219D}">
      <dgm:prSet phldrT="[Текст]" custT="1"/>
      <dgm:spPr/>
      <dgm:t>
        <a:bodyPr/>
        <a:lstStyle/>
        <a:p>
          <a:r>
            <a:rPr lang="kk-KZ" sz="1300" dirty="0" smtClean="0"/>
            <a:t>Эволюционное, а не революционное развитие</a:t>
          </a:r>
          <a:endParaRPr lang="ru-RU" sz="1300" dirty="0"/>
        </a:p>
      </dgm:t>
    </dgm:pt>
    <dgm:pt modelId="{482C5D82-6499-40D5-9770-000B0FB2F9B7}" type="parTrans" cxnId="{E8655D90-7F34-464F-93C2-A164DBA31428}">
      <dgm:prSet/>
      <dgm:spPr/>
      <dgm:t>
        <a:bodyPr/>
        <a:lstStyle/>
        <a:p>
          <a:endParaRPr lang="ru-RU"/>
        </a:p>
      </dgm:t>
    </dgm:pt>
    <dgm:pt modelId="{989A84D9-BC95-42F3-9485-0FFABAC30804}" type="sibTrans" cxnId="{E8655D90-7F34-464F-93C2-A164DBA31428}">
      <dgm:prSet/>
      <dgm:spPr/>
      <dgm:t>
        <a:bodyPr/>
        <a:lstStyle/>
        <a:p>
          <a:endParaRPr lang="ru-RU"/>
        </a:p>
      </dgm:t>
    </dgm:pt>
    <dgm:pt modelId="{E4636361-8276-43D3-8860-0873F6F582B8}">
      <dgm:prSet phldrT="[Текст]" custT="1"/>
      <dgm:spPr/>
      <dgm:t>
        <a:bodyPr/>
        <a:lstStyle/>
        <a:p>
          <a:r>
            <a:rPr lang="kk-KZ" sz="1300" dirty="0" smtClean="0"/>
            <a:t>Конкурентоспособност</a:t>
          </a:r>
          <a:r>
            <a:rPr lang="kk-KZ" sz="1100" dirty="0" smtClean="0"/>
            <a:t>ь </a:t>
          </a:r>
          <a:endParaRPr lang="ru-RU" sz="1100" dirty="0"/>
        </a:p>
      </dgm:t>
    </dgm:pt>
    <dgm:pt modelId="{B9EDB5B2-BF06-430A-838F-14CE1FDAE031}" type="parTrans" cxnId="{3D5AA913-C6D4-455D-9EDD-DF930F9C8F3C}">
      <dgm:prSet/>
      <dgm:spPr/>
      <dgm:t>
        <a:bodyPr/>
        <a:lstStyle/>
        <a:p>
          <a:endParaRPr lang="ru-RU"/>
        </a:p>
      </dgm:t>
    </dgm:pt>
    <dgm:pt modelId="{DE4597A6-0A67-41F4-9407-D80016D57412}" type="sibTrans" cxnId="{3D5AA913-C6D4-455D-9EDD-DF930F9C8F3C}">
      <dgm:prSet/>
      <dgm:spPr/>
      <dgm:t>
        <a:bodyPr/>
        <a:lstStyle/>
        <a:p>
          <a:endParaRPr lang="ru-RU"/>
        </a:p>
      </dgm:t>
    </dgm:pt>
    <dgm:pt modelId="{7759E793-B88C-42B8-81EB-5C44016E9645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Правовое воспитание и профилактика правонарушений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5219A8E9-5CA2-4D08-B771-7BEC5F2011B9}" type="parTrans" cxnId="{FB6FEE56-4E55-469A-9702-9758705565B0}">
      <dgm:prSet/>
      <dgm:spPr/>
      <dgm:t>
        <a:bodyPr/>
        <a:lstStyle/>
        <a:p>
          <a:endParaRPr lang="ru-RU"/>
        </a:p>
      </dgm:t>
    </dgm:pt>
    <dgm:pt modelId="{5B1E2805-4DD5-4DB7-8B6C-F2EA2B8E49FD}" type="sibTrans" cxnId="{FB6FEE56-4E55-469A-9702-9758705565B0}">
      <dgm:prSet/>
      <dgm:spPr/>
      <dgm:t>
        <a:bodyPr/>
        <a:lstStyle/>
        <a:p>
          <a:endParaRPr lang="ru-RU"/>
        </a:p>
      </dgm:t>
    </dgm:pt>
    <dgm:pt modelId="{ACACAC04-9590-4E9B-BADE-F155F33C1E67}">
      <dgm:prSet custT="1"/>
      <dgm:spPr/>
      <dgm:t>
        <a:bodyPr/>
        <a:lstStyle/>
        <a:p>
          <a:r>
            <a:rPr lang="kk-KZ" sz="1200" b="0" i="0" dirty="0" smtClean="0">
              <a:latin typeface="Arial" pitchFamily="34" charset="0"/>
              <a:cs typeface="Arial" pitchFamily="34" charset="0"/>
            </a:rPr>
            <a:t>Профилактика религиозного экстремизма и терроризма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6BFA44D4-D7D3-407A-9001-F3E90E55B02C}" type="parTrans" cxnId="{007E7FD1-BD10-407B-BED8-C23086599983}">
      <dgm:prSet/>
      <dgm:spPr/>
      <dgm:t>
        <a:bodyPr/>
        <a:lstStyle/>
        <a:p>
          <a:endParaRPr lang="ru-RU"/>
        </a:p>
      </dgm:t>
    </dgm:pt>
    <dgm:pt modelId="{1054FF13-EE8B-4E7E-99E9-640F83350678}" type="sibTrans" cxnId="{007E7FD1-BD10-407B-BED8-C23086599983}">
      <dgm:prSet/>
      <dgm:spPr/>
      <dgm:t>
        <a:bodyPr/>
        <a:lstStyle/>
        <a:p>
          <a:endParaRPr lang="ru-RU"/>
        </a:p>
      </dgm:t>
    </dgm:pt>
    <dgm:pt modelId="{09AFB365-5297-45F3-A827-99865858D0CE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Работа Родительского комитета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FF966DD1-AA11-403C-85D7-FF933EF83C6D}" type="parTrans" cxnId="{0F0DF66F-F4A9-4D59-B0BE-0D5C6E45D718}">
      <dgm:prSet/>
      <dgm:spPr/>
      <dgm:t>
        <a:bodyPr/>
        <a:lstStyle/>
        <a:p>
          <a:endParaRPr lang="ru-RU"/>
        </a:p>
      </dgm:t>
    </dgm:pt>
    <dgm:pt modelId="{E30D297A-A311-48D5-8D7C-1781A68693F1}" type="sibTrans" cxnId="{0F0DF66F-F4A9-4D59-B0BE-0D5C6E45D718}">
      <dgm:prSet/>
      <dgm:spPr/>
      <dgm:t>
        <a:bodyPr/>
        <a:lstStyle/>
        <a:p>
          <a:endParaRPr lang="ru-RU"/>
        </a:p>
      </dgm:t>
    </dgm:pt>
    <dgm:pt modelId="{BC17670F-4B10-4C88-BAC0-EC65B741645F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Программа информатизации </a:t>
          </a:r>
          <a:r>
            <a:rPr lang="ru-RU" sz="1200" b="0" i="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b="0" i="0" dirty="0" smtClean="0">
              <a:latin typeface="Arial" pitchFamily="34" charset="0"/>
              <a:cs typeface="Arial" pitchFamily="34" charset="0"/>
            </a:rPr>
            <a:t> «Дорожная карта информатизации – 2021»</a:t>
          </a:r>
          <a:endParaRPr lang="ru-RU" sz="1300" b="0" i="0" dirty="0"/>
        </a:p>
      </dgm:t>
    </dgm:pt>
    <dgm:pt modelId="{B07684BF-24BE-4260-984E-6D35E75E3B8C}" type="parTrans" cxnId="{54B2681B-CED5-40C3-A482-C0097FF670C5}">
      <dgm:prSet/>
      <dgm:spPr/>
      <dgm:t>
        <a:bodyPr/>
        <a:lstStyle/>
        <a:p>
          <a:endParaRPr lang="ru-RU"/>
        </a:p>
      </dgm:t>
    </dgm:pt>
    <dgm:pt modelId="{175EF42F-BAAB-4201-BE24-D122AF1DFD1D}" type="sibTrans" cxnId="{54B2681B-CED5-40C3-A482-C0097FF670C5}">
      <dgm:prSet/>
      <dgm:spPr/>
      <dgm:t>
        <a:bodyPr/>
        <a:lstStyle/>
        <a:p>
          <a:endParaRPr lang="ru-RU"/>
        </a:p>
      </dgm:t>
    </dgm:pt>
    <dgm:pt modelId="{890F6281-9D1C-4D4D-9877-D3246F60BE1E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Разъяснительные работы со студентами и сотрудниками Университета по социально-учебным вопросам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C9A0A1CB-A56D-4DFE-8BAB-A88E53F832B4}" type="parTrans" cxnId="{8BF855D0-B958-4932-A66D-ED6CD4A72476}">
      <dgm:prSet/>
      <dgm:spPr/>
      <dgm:t>
        <a:bodyPr/>
        <a:lstStyle/>
        <a:p>
          <a:endParaRPr lang="ru-RU"/>
        </a:p>
      </dgm:t>
    </dgm:pt>
    <dgm:pt modelId="{A0C8CACE-E72D-40FA-85DB-A54FD87CCB4B}" type="sibTrans" cxnId="{8BF855D0-B958-4932-A66D-ED6CD4A72476}">
      <dgm:prSet/>
      <dgm:spPr/>
      <dgm:t>
        <a:bodyPr/>
        <a:lstStyle/>
        <a:p>
          <a:endParaRPr lang="ru-RU"/>
        </a:p>
      </dgm:t>
    </dgm:pt>
    <dgm:pt modelId="{4187B03D-FFFC-4210-98CA-1A825618403B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Программа «Основные направления развития программы трехъязычного обучения в </a:t>
          </a:r>
          <a:r>
            <a:rPr lang="ru-RU" sz="1200" b="0" i="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b="0" i="0" dirty="0" smtClean="0">
              <a:latin typeface="Arial" pitchFamily="34" charset="0"/>
              <a:cs typeface="Arial" pitchFamily="34" charset="0"/>
            </a:rPr>
            <a:t> с 2014 года по 2020гг»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4641BA87-4A1F-4D3C-A068-8A561DEB1F15}" type="parTrans" cxnId="{785BD731-82BB-4ACC-9C08-C7D263CFEFB7}">
      <dgm:prSet/>
      <dgm:spPr/>
      <dgm:t>
        <a:bodyPr/>
        <a:lstStyle/>
        <a:p>
          <a:endParaRPr lang="ru-RU"/>
        </a:p>
      </dgm:t>
    </dgm:pt>
    <dgm:pt modelId="{0812C081-81F2-4E62-B117-A56EDB920DDC}" type="sibTrans" cxnId="{785BD731-82BB-4ACC-9C08-C7D263CFEFB7}">
      <dgm:prSet/>
      <dgm:spPr/>
      <dgm:t>
        <a:bodyPr/>
        <a:lstStyle/>
        <a:p>
          <a:endParaRPr lang="ru-RU"/>
        </a:p>
      </dgm:t>
    </dgm:pt>
    <dgm:pt modelId="{96EF8E68-2075-48EF-8536-F0362333E8F8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Развитие культурного и конфессионального  согласия, открытости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5E587EBC-B2AE-4D4F-8967-3F5AFBFCBB08}" type="parTrans" cxnId="{A4C0DB6B-5F65-48C3-841D-B4DF773BA913}">
      <dgm:prSet/>
      <dgm:spPr/>
      <dgm:t>
        <a:bodyPr/>
        <a:lstStyle/>
        <a:p>
          <a:endParaRPr lang="ru-RU"/>
        </a:p>
      </dgm:t>
    </dgm:pt>
    <dgm:pt modelId="{D8440928-04CE-4044-92BA-E69569F126F2}" type="sibTrans" cxnId="{A4C0DB6B-5F65-48C3-841D-B4DF773BA913}">
      <dgm:prSet/>
      <dgm:spPr/>
      <dgm:t>
        <a:bodyPr/>
        <a:lstStyle/>
        <a:p>
          <a:endParaRPr lang="ru-RU"/>
        </a:p>
      </dgm:t>
    </dgm:pt>
    <dgm:pt modelId="{34B0D6BA-2573-4C94-A519-44466307AC7D}">
      <dgm:prSet custT="1"/>
      <dgm:spPr/>
      <dgm:t>
        <a:bodyPr/>
        <a:lstStyle/>
        <a:p>
          <a:r>
            <a:rPr lang="kk-KZ" sz="1300" dirty="0" smtClean="0"/>
            <a:t>Открытость сознания</a:t>
          </a:r>
          <a:endParaRPr lang="ru-RU" sz="1300" dirty="0"/>
        </a:p>
      </dgm:t>
    </dgm:pt>
    <dgm:pt modelId="{D101F9E9-70D9-4106-8395-123832B38954}" type="parTrans" cxnId="{37B9CC56-7B36-439B-A111-E15697A60059}">
      <dgm:prSet/>
      <dgm:spPr/>
      <dgm:t>
        <a:bodyPr/>
        <a:lstStyle/>
        <a:p>
          <a:endParaRPr lang="ru-RU"/>
        </a:p>
      </dgm:t>
    </dgm:pt>
    <dgm:pt modelId="{478E152A-4FC4-49E8-B203-6151525A061C}" type="sibTrans" cxnId="{37B9CC56-7B36-439B-A111-E15697A60059}">
      <dgm:prSet/>
      <dgm:spPr/>
      <dgm:t>
        <a:bodyPr/>
        <a:lstStyle/>
        <a:p>
          <a:endParaRPr lang="ru-RU"/>
        </a:p>
      </dgm:t>
    </dgm:pt>
    <dgm:pt modelId="{D5AA4C14-E230-4EA1-BC6A-7E303DEE516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200" b="0" i="0" dirty="0" smtClean="0">
              <a:latin typeface="Arial" pitchFamily="34" charset="0"/>
              <a:cs typeface="Arial" pitchFamily="34" charset="0"/>
            </a:rPr>
            <a:t>Развитие выхода в международное пространство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CBF719C6-5D87-42BB-9CE7-6FB778FFC36B}" type="parTrans" cxnId="{2ECCC629-9655-4230-9CFE-6BAF2E6ED5EA}">
      <dgm:prSet/>
      <dgm:spPr/>
      <dgm:t>
        <a:bodyPr/>
        <a:lstStyle/>
        <a:p>
          <a:endParaRPr lang="ru-RU"/>
        </a:p>
      </dgm:t>
    </dgm:pt>
    <dgm:pt modelId="{EAD14C6E-BB18-4F1A-BBA2-8A5CE65C9370}" type="sibTrans" cxnId="{2ECCC629-9655-4230-9CFE-6BAF2E6ED5EA}">
      <dgm:prSet/>
      <dgm:spPr/>
      <dgm:t>
        <a:bodyPr/>
        <a:lstStyle/>
        <a:p>
          <a:endParaRPr lang="ru-RU"/>
        </a:p>
      </dgm:t>
    </dgm:pt>
    <dgm:pt modelId="{FCDF1AB5-C48A-41C9-A344-543CF7EE1EC4}">
      <dgm:prSet custT="1"/>
      <dgm:spPr/>
      <dgm:t>
        <a:bodyPr/>
        <a:lstStyle/>
        <a:p>
          <a:r>
            <a:rPr lang="kk-KZ" sz="1300" dirty="0" smtClean="0"/>
            <a:t>Прагматизм</a:t>
          </a:r>
          <a:endParaRPr lang="ru-RU" sz="1300" dirty="0"/>
        </a:p>
      </dgm:t>
    </dgm:pt>
    <dgm:pt modelId="{1797DC31-1173-408E-A781-9133BE73D0BC}" type="parTrans" cxnId="{3094A0B1-E599-4AA0-BDEA-48D645AC0B4A}">
      <dgm:prSet/>
      <dgm:spPr/>
      <dgm:t>
        <a:bodyPr/>
        <a:lstStyle/>
        <a:p>
          <a:endParaRPr lang="ru-RU"/>
        </a:p>
      </dgm:t>
    </dgm:pt>
    <dgm:pt modelId="{6A34E2E0-65B3-4D82-926B-1B48156C26D7}" type="sibTrans" cxnId="{3094A0B1-E599-4AA0-BDEA-48D645AC0B4A}">
      <dgm:prSet/>
      <dgm:spPr/>
      <dgm:t>
        <a:bodyPr/>
        <a:lstStyle/>
        <a:p>
          <a:endParaRPr lang="ru-RU"/>
        </a:p>
      </dgm:t>
    </dgm:pt>
    <dgm:pt modelId="{C6F25290-A144-46CB-AFA1-1B920C82D492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Развитие качеств успешности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077B956D-1BC1-44D7-90C0-20EC263934EA}" type="parTrans" cxnId="{ABE95FF9-A87C-4CD8-8DB4-EAE7957D97FC}">
      <dgm:prSet/>
      <dgm:spPr/>
      <dgm:t>
        <a:bodyPr/>
        <a:lstStyle/>
        <a:p>
          <a:endParaRPr lang="ru-RU"/>
        </a:p>
      </dgm:t>
    </dgm:pt>
    <dgm:pt modelId="{44B17C53-0DF8-4D42-AB81-C20B5F0B2B62}" type="sibTrans" cxnId="{ABE95FF9-A87C-4CD8-8DB4-EAE7957D97FC}">
      <dgm:prSet/>
      <dgm:spPr/>
      <dgm:t>
        <a:bodyPr/>
        <a:lstStyle/>
        <a:p>
          <a:endParaRPr lang="ru-RU"/>
        </a:p>
      </dgm:t>
    </dgm:pt>
    <dgm:pt modelId="{305B3740-3DD9-4428-8296-FD433AA64752}">
      <dgm:prSet custT="1"/>
      <dgm:spPr/>
      <dgm:t>
        <a:bodyPr/>
        <a:lstStyle/>
        <a:p>
          <a:r>
            <a:rPr lang="ru-RU" sz="1200" b="0" i="0" dirty="0" smtClean="0">
              <a:latin typeface="Arial" pitchFamily="34" charset="0"/>
              <a:cs typeface="Arial" pitchFamily="34" charset="0"/>
            </a:rPr>
            <a:t>Развитие здорового образа жизни</a:t>
          </a:r>
          <a:endParaRPr lang="ru-RU" sz="1200" b="0" i="0" dirty="0">
            <a:latin typeface="Arial" pitchFamily="34" charset="0"/>
            <a:cs typeface="Arial" pitchFamily="34" charset="0"/>
          </a:endParaRPr>
        </a:p>
      </dgm:t>
    </dgm:pt>
    <dgm:pt modelId="{B91A5578-6AB8-4D8C-9A59-701E153525D1}" type="parTrans" cxnId="{7A3C9713-F2BD-463A-9A5C-4D8E3FEBC23F}">
      <dgm:prSet/>
      <dgm:spPr/>
      <dgm:t>
        <a:bodyPr/>
        <a:lstStyle/>
        <a:p>
          <a:endParaRPr lang="ru-RU"/>
        </a:p>
      </dgm:t>
    </dgm:pt>
    <dgm:pt modelId="{E7288D41-9D3D-4780-B259-EED6C32FC9A2}" type="sibTrans" cxnId="{7A3C9713-F2BD-463A-9A5C-4D8E3FEBC23F}">
      <dgm:prSet/>
      <dgm:spPr/>
      <dgm:t>
        <a:bodyPr/>
        <a:lstStyle/>
        <a:p>
          <a:endParaRPr lang="ru-RU"/>
        </a:p>
      </dgm:t>
    </dgm:pt>
    <dgm:pt modelId="{819799A0-834D-4BFF-A549-666D16AACE31}">
      <dgm:prSet custT="1"/>
      <dgm:spPr/>
      <dgm:t>
        <a:bodyPr/>
        <a:lstStyle/>
        <a:p>
          <a:endParaRPr lang="ru-RU" sz="1200" b="0" dirty="0">
            <a:latin typeface="Arial" pitchFamily="34" charset="0"/>
            <a:cs typeface="Arial" pitchFamily="34" charset="0"/>
          </a:endParaRPr>
        </a:p>
      </dgm:t>
    </dgm:pt>
    <dgm:pt modelId="{925B5C97-BCB8-406F-AA91-081DFB869191}" type="parTrans" cxnId="{C4E77BE6-0533-48C4-BDDE-FDAA62E5A528}">
      <dgm:prSet/>
      <dgm:spPr/>
      <dgm:t>
        <a:bodyPr/>
        <a:lstStyle/>
        <a:p>
          <a:endParaRPr lang="ru-RU"/>
        </a:p>
      </dgm:t>
    </dgm:pt>
    <dgm:pt modelId="{30192BE5-CEE1-4D8E-87D3-EA456F2B0C2B}" type="sibTrans" cxnId="{C4E77BE6-0533-48C4-BDDE-FDAA62E5A528}">
      <dgm:prSet/>
      <dgm:spPr/>
      <dgm:t>
        <a:bodyPr/>
        <a:lstStyle/>
        <a:p>
          <a:endParaRPr lang="ru-RU"/>
        </a:p>
      </dgm:t>
    </dgm:pt>
    <dgm:pt modelId="{F957014E-39D0-48F1-9023-F5F9D470E511}">
      <dgm:prSet custT="1"/>
      <dgm:spPr/>
      <dgm:t>
        <a:bodyPr/>
        <a:lstStyle/>
        <a:p>
          <a:r>
            <a:rPr lang="ru-RU" sz="1300" dirty="0" smtClean="0"/>
            <a:t>МОНИТОРИНГ</a:t>
          </a:r>
          <a:endParaRPr lang="ru-RU" sz="1300" dirty="0"/>
        </a:p>
      </dgm:t>
    </dgm:pt>
    <dgm:pt modelId="{5D44324C-AEA5-42D9-9EB0-9F024136A679}" type="parTrans" cxnId="{9BADCF38-B7F1-4550-99D8-5F54A40AA39F}">
      <dgm:prSet/>
      <dgm:spPr/>
      <dgm:t>
        <a:bodyPr/>
        <a:lstStyle/>
        <a:p>
          <a:endParaRPr lang="ru-RU"/>
        </a:p>
      </dgm:t>
    </dgm:pt>
    <dgm:pt modelId="{BF2DEA97-2622-4787-AAE2-00D33A82BEA5}" type="sibTrans" cxnId="{9BADCF38-B7F1-4550-99D8-5F54A40AA39F}">
      <dgm:prSet/>
      <dgm:spPr/>
      <dgm:t>
        <a:bodyPr/>
        <a:lstStyle/>
        <a:p>
          <a:endParaRPr lang="ru-RU"/>
        </a:p>
      </dgm:t>
    </dgm:pt>
    <dgm:pt modelId="{146F62E2-F871-4D62-935D-F7651B436381}">
      <dgm:prSet custT="1"/>
      <dgm:spPr/>
      <dgm:t>
        <a:bodyPr/>
        <a:lstStyle/>
        <a:p>
          <a:r>
            <a:rPr lang="ru-RU" sz="1200" b="0" i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Портрет ценностных ориентаций студентов </a:t>
          </a:r>
          <a:r>
            <a:rPr lang="ru-RU" sz="1200" b="0" i="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КазНМУ</a:t>
          </a:r>
          <a:endParaRPr lang="ru-RU" sz="1200" b="0" i="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0EA60167-7ED2-4286-B27E-C7D68DBC6151}" type="parTrans" cxnId="{4F4F6B2B-C4E0-4667-A669-B46997E84AA9}">
      <dgm:prSet/>
      <dgm:spPr/>
      <dgm:t>
        <a:bodyPr/>
        <a:lstStyle/>
        <a:p>
          <a:endParaRPr lang="ru-RU"/>
        </a:p>
      </dgm:t>
    </dgm:pt>
    <dgm:pt modelId="{DB1D7F29-8D25-4CBB-A260-A2B47FA49196}" type="sibTrans" cxnId="{4F4F6B2B-C4E0-4667-A669-B46997E84AA9}">
      <dgm:prSet/>
      <dgm:spPr/>
      <dgm:t>
        <a:bodyPr/>
        <a:lstStyle/>
        <a:p>
          <a:endParaRPr lang="ru-RU"/>
        </a:p>
      </dgm:t>
    </dgm:pt>
    <dgm:pt modelId="{E35553FB-BFF8-43E0-9922-29B6197A9DFB}">
      <dgm:prSet custT="1"/>
      <dgm:spPr/>
      <dgm:t>
        <a:bodyPr/>
        <a:lstStyle/>
        <a:p>
          <a:r>
            <a:rPr lang="kk-KZ" sz="1200" b="0" i="0" dirty="0" smtClean="0">
              <a:latin typeface="Arial" pitchFamily="34" charset="0"/>
              <a:cs typeface="Arial" pitchFamily="34" charset="0"/>
            </a:rPr>
            <a:t>Развитие </a:t>
          </a:r>
          <a:r>
            <a:rPr lang="en-US" sz="1200" b="0" i="0" dirty="0" smtClean="0">
              <a:latin typeface="Arial" pitchFamily="34" charset="0"/>
              <a:cs typeface="Arial" pitchFamily="34" charset="0"/>
            </a:rPr>
            <a:t>start-up</a:t>
          </a:r>
          <a:r>
            <a:rPr lang="ru-RU" sz="1200" b="0" i="0" dirty="0" smtClean="0">
              <a:latin typeface="Arial" pitchFamily="34" charset="0"/>
              <a:cs typeface="Arial" pitchFamily="34" charset="0"/>
            </a:rPr>
            <a:t> проектов и кружков</a:t>
          </a:r>
          <a:endParaRPr lang="ru-RU" sz="1200" b="0" i="0" dirty="0"/>
        </a:p>
      </dgm:t>
    </dgm:pt>
    <dgm:pt modelId="{73660833-0337-4575-A34F-A5467CB9EFE1}" type="parTrans" cxnId="{10E0E305-7D13-4EFA-906A-7EE0FCB544FA}">
      <dgm:prSet/>
      <dgm:spPr/>
      <dgm:t>
        <a:bodyPr/>
        <a:lstStyle/>
        <a:p>
          <a:endParaRPr lang="ru-RU"/>
        </a:p>
      </dgm:t>
    </dgm:pt>
    <dgm:pt modelId="{AA00A8BF-C9BC-4535-ACD6-1BCCE7B85955}" type="sibTrans" cxnId="{10E0E305-7D13-4EFA-906A-7EE0FCB544FA}">
      <dgm:prSet/>
      <dgm:spPr/>
      <dgm:t>
        <a:bodyPr/>
        <a:lstStyle/>
        <a:p>
          <a:endParaRPr lang="ru-RU"/>
        </a:p>
      </dgm:t>
    </dgm:pt>
    <dgm:pt modelId="{6F36FA6F-21A2-448C-A712-424495D5CCAA}">
      <dgm:prSet custT="1"/>
      <dgm:spPr/>
      <dgm:t>
        <a:bodyPr/>
        <a:lstStyle/>
        <a:p>
          <a:endParaRPr lang="ru-RU" sz="1200" b="0" i="0" dirty="0"/>
        </a:p>
      </dgm:t>
    </dgm:pt>
    <dgm:pt modelId="{A1930558-9134-4970-877D-A19B71ECFE71}" type="parTrans" cxnId="{2BF15513-743D-4D32-A96D-6F9CC916E513}">
      <dgm:prSet/>
      <dgm:spPr/>
      <dgm:t>
        <a:bodyPr/>
        <a:lstStyle/>
        <a:p>
          <a:endParaRPr lang="ru-RU"/>
        </a:p>
      </dgm:t>
    </dgm:pt>
    <dgm:pt modelId="{10197F46-0DF6-4950-B115-80D22DFE5D20}" type="sibTrans" cxnId="{2BF15513-743D-4D32-A96D-6F9CC916E513}">
      <dgm:prSet/>
      <dgm:spPr/>
      <dgm:t>
        <a:bodyPr/>
        <a:lstStyle/>
        <a:p>
          <a:endParaRPr lang="ru-RU"/>
        </a:p>
      </dgm:t>
    </dgm:pt>
    <dgm:pt modelId="{A5AD4A67-78D2-4C26-8E5F-88D8F53756AC}">
      <dgm:prSet custT="1"/>
      <dgm:spPr/>
      <dgm:t>
        <a:bodyPr/>
        <a:lstStyle/>
        <a:p>
          <a:endParaRPr lang="ru-RU" sz="1200" b="0" i="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D96162B-8EE0-42CF-96CF-A3EA3CEC0B11}" type="parTrans" cxnId="{3B9750FB-85D0-443A-AE99-D8CB97136ADD}">
      <dgm:prSet/>
      <dgm:spPr/>
      <dgm:t>
        <a:bodyPr/>
        <a:lstStyle/>
        <a:p>
          <a:endParaRPr lang="ru-RU"/>
        </a:p>
      </dgm:t>
    </dgm:pt>
    <dgm:pt modelId="{C7EF5FCA-BBB1-4032-B57E-7C24E4B7FFF4}" type="sibTrans" cxnId="{3B9750FB-85D0-443A-AE99-D8CB97136ADD}">
      <dgm:prSet/>
      <dgm:spPr/>
      <dgm:t>
        <a:bodyPr/>
        <a:lstStyle/>
        <a:p>
          <a:endParaRPr lang="ru-RU"/>
        </a:p>
      </dgm:t>
    </dgm:pt>
    <dgm:pt modelId="{9EE913B6-AD5D-4C21-836C-591269DA4241}" type="pres">
      <dgm:prSet presAssocID="{6AB6601B-1DFF-48F6-BFD6-110A626C5C8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C2886D-3BE6-49B2-AB67-C59D0F5B95A0}" type="pres">
      <dgm:prSet presAssocID="{DEEBF57D-C488-4694-BD4B-BB792CEE219D}" presName="parentLin" presStyleCnt="0"/>
      <dgm:spPr/>
    </dgm:pt>
    <dgm:pt modelId="{B16776B1-249F-4639-B9E4-A1D8E6A31639}" type="pres">
      <dgm:prSet presAssocID="{DEEBF57D-C488-4694-BD4B-BB792CEE219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6AC7007-E608-4BA0-8B60-84EE8CC08277}" type="pres">
      <dgm:prSet presAssocID="{DEEBF57D-C488-4694-BD4B-BB792CEE219D}" presName="parentText" presStyleLbl="node1" presStyleIdx="0" presStyleCnt="5" custLinFactNeighborX="-8257" custLinFactNeighborY="103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ADE6E-1E42-40BB-AFA5-B39D95D0DA25}" type="pres">
      <dgm:prSet presAssocID="{DEEBF57D-C488-4694-BD4B-BB792CEE219D}" presName="negativeSpace" presStyleCnt="0"/>
      <dgm:spPr/>
    </dgm:pt>
    <dgm:pt modelId="{0906A095-026E-4617-A5C4-54317816E99E}" type="pres">
      <dgm:prSet presAssocID="{DEEBF57D-C488-4694-BD4B-BB792CEE219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CD286-E2B2-4BAF-9175-E55D8FB34530}" type="pres">
      <dgm:prSet presAssocID="{989A84D9-BC95-42F3-9485-0FFABAC30804}" presName="spaceBetweenRectangles" presStyleCnt="0"/>
      <dgm:spPr/>
    </dgm:pt>
    <dgm:pt modelId="{8AA8C8D1-5084-4A1B-98F3-BAF8FEA9B024}" type="pres">
      <dgm:prSet presAssocID="{E4636361-8276-43D3-8860-0873F6F582B8}" presName="parentLin" presStyleCnt="0"/>
      <dgm:spPr/>
    </dgm:pt>
    <dgm:pt modelId="{598676CA-D2CE-4583-8A03-41274F01F59C}" type="pres">
      <dgm:prSet presAssocID="{E4636361-8276-43D3-8860-0873F6F582B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D126B6F-AF29-40B4-9252-0AD868EFFAD0}" type="pres">
      <dgm:prSet presAssocID="{E4636361-8276-43D3-8860-0873F6F582B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65EA7-1DAA-48CE-840E-3CD629F18D03}" type="pres">
      <dgm:prSet presAssocID="{E4636361-8276-43D3-8860-0873F6F582B8}" presName="negativeSpace" presStyleCnt="0"/>
      <dgm:spPr/>
    </dgm:pt>
    <dgm:pt modelId="{BCE947CC-F2C5-460F-AAF4-80FB806503C2}" type="pres">
      <dgm:prSet presAssocID="{E4636361-8276-43D3-8860-0873F6F582B8}" presName="childText" presStyleLbl="conFgAcc1" presStyleIdx="1" presStyleCnt="5" custScaleY="94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C116C-29D6-40B0-8258-4B545A784919}" type="pres">
      <dgm:prSet presAssocID="{DE4597A6-0A67-41F4-9407-D80016D57412}" presName="spaceBetweenRectangles" presStyleCnt="0"/>
      <dgm:spPr/>
    </dgm:pt>
    <dgm:pt modelId="{9ADB7A09-442E-4F63-A168-F5E7FAC51EF6}" type="pres">
      <dgm:prSet presAssocID="{34B0D6BA-2573-4C94-A519-44466307AC7D}" presName="parentLin" presStyleCnt="0"/>
      <dgm:spPr/>
    </dgm:pt>
    <dgm:pt modelId="{165FFF12-F6D1-49DD-946B-D81D1B2AADC4}" type="pres">
      <dgm:prSet presAssocID="{34B0D6BA-2573-4C94-A519-44466307AC7D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AAF86C3-61E0-491B-B225-EFE75BF2972F}" type="pres">
      <dgm:prSet presAssocID="{34B0D6BA-2573-4C94-A519-44466307AC7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C47CB-50D5-432E-80B7-313A8F0AB6F7}" type="pres">
      <dgm:prSet presAssocID="{34B0D6BA-2573-4C94-A519-44466307AC7D}" presName="negativeSpace" presStyleCnt="0"/>
      <dgm:spPr/>
    </dgm:pt>
    <dgm:pt modelId="{63FA1B18-561D-4B8D-9C76-272CC61DA1C2}" type="pres">
      <dgm:prSet presAssocID="{34B0D6BA-2573-4C94-A519-44466307AC7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C582F-1E81-4353-AEB2-89B7134797C8}" type="pres">
      <dgm:prSet presAssocID="{478E152A-4FC4-49E8-B203-6151525A061C}" presName="spaceBetweenRectangles" presStyleCnt="0"/>
      <dgm:spPr/>
    </dgm:pt>
    <dgm:pt modelId="{CC505955-30F4-4794-883F-8A807DB23DAB}" type="pres">
      <dgm:prSet presAssocID="{FCDF1AB5-C48A-41C9-A344-543CF7EE1EC4}" presName="parentLin" presStyleCnt="0"/>
      <dgm:spPr/>
    </dgm:pt>
    <dgm:pt modelId="{AC24469F-C1C9-44F6-B4EE-85EF4B4DD087}" type="pres">
      <dgm:prSet presAssocID="{FCDF1AB5-C48A-41C9-A344-543CF7EE1EC4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E78B9579-B4A4-4ABF-915F-328E267524D8}" type="pres">
      <dgm:prSet presAssocID="{FCDF1AB5-C48A-41C9-A344-543CF7EE1EC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A62F7-20F9-49A9-8ACC-A90608294A44}" type="pres">
      <dgm:prSet presAssocID="{FCDF1AB5-C48A-41C9-A344-543CF7EE1EC4}" presName="negativeSpace" presStyleCnt="0"/>
      <dgm:spPr/>
    </dgm:pt>
    <dgm:pt modelId="{235973FA-A5B9-4C7D-9C0A-CDCC29608346}" type="pres">
      <dgm:prSet presAssocID="{FCDF1AB5-C48A-41C9-A344-543CF7EE1EC4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DE6BB-BB7B-4296-86BD-7DFFE8140AA4}" type="pres">
      <dgm:prSet presAssocID="{6A34E2E0-65B3-4D82-926B-1B48156C26D7}" presName="spaceBetweenRectangles" presStyleCnt="0"/>
      <dgm:spPr/>
    </dgm:pt>
    <dgm:pt modelId="{D567F32A-5378-4C40-B2C6-933BDB2ED778}" type="pres">
      <dgm:prSet presAssocID="{F957014E-39D0-48F1-9023-F5F9D470E511}" presName="parentLin" presStyleCnt="0"/>
      <dgm:spPr/>
    </dgm:pt>
    <dgm:pt modelId="{F9C644E5-BB78-4E70-95BF-F6EAEDC346E6}" type="pres">
      <dgm:prSet presAssocID="{F957014E-39D0-48F1-9023-F5F9D470E511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E08E649-5D43-4C49-8718-DE68B523DCD0}" type="pres">
      <dgm:prSet presAssocID="{F957014E-39D0-48F1-9023-F5F9D470E51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4EE6A-175B-4689-AB8F-B1F958600C84}" type="pres">
      <dgm:prSet presAssocID="{F957014E-39D0-48F1-9023-F5F9D470E511}" presName="negativeSpace" presStyleCnt="0"/>
      <dgm:spPr/>
    </dgm:pt>
    <dgm:pt modelId="{C21AB861-FF01-451B-BE8B-78CEC0523E68}" type="pres">
      <dgm:prSet presAssocID="{F957014E-39D0-48F1-9023-F5F9D470E511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2FB58C-36E7-4D1F-ABAA-0E8FC6EA62C3}" type="presOf" srcId="{34B0D6BA-2573-4C94-A519-44466307AC7D}" destId="{165FFF12-F6D1-49DD-946B-D81D1B2AADC4}" srcOrd="0" destOrd="0" presId="urn:microsoft.com/office/officeart/2005/8/layout/list1"/>
    <dgm:cxn modelId="{007E7FD1-BD10-407B-BED8-C23086599983}" srcId="{DEEBF57D-C488-4694-BD4B-BB792CEE219D}" destId="{ACACAC04-9590-4E9B-BADE-F155F33C1E67}" srcOrd="2" destOrd="0" parTransId="{6BFA44D4-D7D3-407A-9001-F3E90E55B02C}" sibTransId="{1054FF13-EE8B-4E7E-99E9-640F83350678}"/>
    <dgm:cxn modelId="{7EE63B20-9EE6-4146-9BB1-4E4200E67827}" type="presOf" srcId="{FCDF1AB5-C48A-41C9-A344-543CF7EE1EC4}" destId="{AC24469F-C1C9-44F6-B4EE-85EF4B4DD087}" srcOrd="0" destOrd="0" presId="urn:microsoft.com/office/officeart/2005/8/layout/list1"/>
    <dgm:cxn modelId="{3683239E-E16C-4A6B-A3ED-7B1EB9611C78}" type="presOf" srcId="{4187B03D-FFFC-4210-98CA-1A825618403B}" destId="{BCE947CC-F2C5-460F-AAF4-80FB806503C2}" srcOrd="0" destOrd="1" presId="urn:microsoft.com/office/officeart/2005/8/layout/list1"/>
    <dgm:cxn modelId="{AA481C80-2ED6-4437-A9E1-57CFFEAB1539}" type="presOf" srcId="{BC17670F-4B10-4C88-BAC0-EC65B741645F}" destId="{BCE947CC-F2C5-460F-AAF4-80FB806503C2}" srcOrd="0" destOrd="0" presId="urn:microsoft.com/office/officeart/2005/8/layout/list1"/>
    <dgm:cxn modelId="{0F0DF66F-F4A9-4D59-B0BE-0D5C6E45D718}" srcId="{DEEBF57D-C488-4694-BD4B-BB792CEE219D}" destId="{09AFB365-5297-45F3-A827-99865858D0CE}" srcOrd="3" destOrd="0" parTransId="{FF966DD1-AA11-403C-85D7-FF933EF83C6D}" sibTransId="{E30D297A-A311-48D5-8D7C-1781A68693F1}"/>
    <dgm:cxn modelId="{4FB6D178-D689-4DCA-BCEF-4B38126BAC37}" type="presOf" srcId="{E35553FB-BFF8-43E0-9922-29B6197A9DFB}" destId="{235973FA-A5B9-4C7D-9C0A-CDCC29608346}" srcOrd="0" destOrd="1" presId="urn:microsoft.com/office/officeart/2005/8/layout/list1"/>
    <dgm:cxn modelId="{6E23244F-C6B9-449A-BB38-A6E04F854001}" type="presOf" srcId="{34B0D6BA-2573-4C94-A519-44466307AC7D}" destId="{3AAF86C3-61E0-491B-B225-EFE75BF2972F}" srcOrd="1" destOrd="0" presId="urn:microsoft.com/office/officeart/2005/8/layout/list1"/>
    <dgm:cxn modelId="{54B2681B-CED5-40C3-A482-C0097FF670C5}" srcId="{E4636361-8276-43D3-8860-0873F6F582B8}" destId="{BC17670F-4B10-4C88-BAC0-EC65B741645F}" srcOrd="0" destOrd="0" parTransId="{B07684BF-24BE-4260-984E-6D35E75E3B8C}" sibTransId="{175EF42F-BAAB-4201-BE24-D122AF1DFD1D}"/>
    <dgm:cxn modelId="{3094A0B1-E599-4AA0-BDEA-48D645AC0B4A}" srcId="{6AB6601B-1DFF-48F6-BFD6-110A626C5C80}" destId="{FCDF1AB5-C48A-41C9-A344-543CF7EE1EC4}" srcOrd="3" destOrd="0" parTransId="{1797DC31-1173-408E-A781-9133BE73D0BC}" sibTransId="{6A34E2E0-65B3-4D82-926B-1B48156C26D7}"/>
    <dgm:cxn modelId="{2ECCC629-9655-4230-9CFE-6BAF2E6ED5EA}" srcId="{34B0D6BA-2573-4C94-A519-44466307AC7D}" destId="{D5AA4C14-E230-4EA1-BC6A-7E303DEE5160}" srcOrd="0" destOrd="0" parTransId="{CBF719C6-5D87-42BB-9CE7-6FB778FFC36B}" sibTransId="{EAD14C6E-BB18-4F1A-BBA2-8A5CE65C9370}"/>
    <dgm:cxn modelId="{7501A7D7-FB45-4AAE-875B-35250259C55F}" type="presOf" srcId="{09AFB365-5297-45F3-A827-99865858D0CE}" destId="{0906A095-026E-4617-A5C4-54317816E99E}" srcOrd="0" destOrd="3" presId="urn:microsoft.com/office/officeart/2005/8/layout/list1"/>
    <dgm:cxn modelId="{D3934921-5AA9-4300-9010-CF02112187CB}" type="presOf" srcId="{96EF8E68-2075-48EF-8536-F0362333E8F8}" destId="{BCE947CC-F2C5-460F-AAF4-80FB806503C2}" srcOrd="0" destOrd="2" presId="urn:microsoft.com/office/officeart/2005/8/layout/list1"/>
    <dgm:cxn modelId="{ABE95FF9-A87C-4CD8-8DB4-EAE7957D97FC}" srcId="{FCDF1AB5-C48A-41C9-A344-543CF7EE1EC4}" destId="{C6F25290-A144-46CB-AFA1-1B920C82D492}" srcOrd="2" destOrd="0" parTransId="{077B956D-1BC1-44D7-90C0-20EC263934EA}" sibTransId="{44B17C53-0DF8-4D42-AB81-C20B5F0B2B62}"/>
    <dgm:cxn modelId="{4F4F6B2B-C4E0-4667-A669-B46997E84AA9}" srcId="{F957014E-39D0-48F1-9023-F5F9D470E511}" destId="{146F62E2-F871-4D62-935D-F7651B436381}" srcOrd="1" destOrd="0" parTransId="{0EA60167-7ED2-4286-B27E-C7D68DBC6151}" sibTransId="{DB1D7F29-8D25-4CBB-A260-A2B47FA49196}"/>
    <dgm:cxn modelId="{C4E77BE6-0533-48C4-BDDE-FDAA62E5A528}" srcId="{DEEBF57D-C488-4694-BD4B-BB792CEE219D}" destId="{819799A0-834D-4BFF-A549-666D16AACE31}" srcOrd="0" destOrd="0" parTransId="{925B5C97-BCB8-406F-AA91-081DFB869191}" sibTransId="{30192BE5-CEE1-4D8E-87D3-EA456F2B0C2B}"/>
    <dgm:cxn modelId="{E8655D90-7F34-464F-93C2-A164DBA31428}" srcId="{6AB6601B-1DFF-48F6-BFD6-110A626C5C80}" destId="{DEEBF57D-C488-4694-BD4B-BB792CEE219D}" srcOrd="0" destOrd="0" parTransId="{482C5D82-6499-40D5-9770-000B0FB2F9B7}" sibTransId="{989A84D9-BC95-42F3-9485-0FFABAC30804}"/>
    <dgm:cxn modelId="{34AA479D-2C9D-49BE-A321-6DAE4AE618CD}" type="presOf" srcId="{FCDF1AB5-C48A-41C9-A344-543CF7EE1EC4}" destId="{E78B9579-B4A4-4ABF-915F-328E267524D8}" srcOrd="1" destOrd="0" presId="urn:microsoft.com/office/officeart/2005/8/layout/list1"/>
    <dgm:cxn modelId="{3D5AA913-C6D4-455D-9EDD-DF930F9C8F3C}" srcId="{6AB6601B-1DFF-48F6-BFD6-110A626C5C80}" destId="{E4636361-8276-43D3-8860-0873F6F582B8}" srcOrd="1" destOrd="0" parTransId="{B9EDB5B2-BF06-430A-838F-14CE1FDAE031}" sibTransId="{DE4597A6-0A67-41F4-9407-D80016D57412}"/>
    <dgm:cxn modelId="{2BF15513-743D-4D32-A96D-6F9CC916E513}" srcId="{FCDF1AB5-C48A-41C9-A344-543CF7EE1EC4}" destId="{6F36FA6F-21A2-448C-A712-424495D5CCAA}" srcOrd="0" destOrd="0" parTransId="{A1930558-9134-4970-877D-A19B71ECFE71}" sibTransId="{10197F46-0DF6-4950-B115-80D22DFE5D20}"/>
    <dgm:cxn modelId="{70489CDF-C539-4E6C-9B46-B2A5D102FD8E}" type="presOf" srcId="{DEEBF57D-C488-4694-BD4B-BB792CEE219D}" destId="{A6AC7007-E608-4BA0-8B60-84EE8CC08277}" srcOrd="1" destOrd="0" presId="urn:microsoft.com/office/officeart/2005/8/layout/list1"/>
    <dgm:cxn modelId="{41AA336B-BCA7-46A5-9E4C-86BE26492FB3}" type="presOf" srcId="{DEEBF57D-C488-4694-BD4B-BB792CEE219D}" destId="{B16776B1-249F-4639-B9E4-A1D8E6A31639}" srcOrd="0" destOrd="0" presId="urn:microsoft.com/office/officeart/2005/8/layout/list1"/>
    <dgm:cxn modelId="{A8B14654-72F9-40CD-8C5A-240ECA865490}" type="presOf" srcId="{6F36FA6F-21A2-448C-A712-424495D5CCAA}" destId="{235973FA-A5B9-4C7D-9C0A-CDCC29608346}" srcOrd="0" destOrd="0" presId="urn:microsoft.com/office/officeart/2005/8/layout/list1"/>
    <dgm:cxn modelId="{9E026414-F14F-4317-AE98-F4FD3EA74EA4}" type="presOf" srcId="{305B3740-3DD9-4428-8296-FD433AA64752}" destId="{235973FA-A5B9-4C7D-9C0A-CDCC29608346}" srcOrd="0" destOrd="3" presId="urn:microsoft.com/office/officeart/2005/8/layout/list1"/>
    <dgm:cxn modelId="{FB6FEE56-4E55-469A-9702-9758705565B0}" srcId="{DEEBF57D-C488-4694-BD4B-BB792CEE219D}" destId="{7759E793-B88C-42B8-81EB-5C44016E9645}" srcOrd="1" destOrd="0" parTransId="{5219A8E9-5CA2-4D08-B771-7BEC5F2011B9}" sibTransId="{5B1E2805-4DD5-4DB7-8B6C-F2EA2B8E49FD}"/>
    <dgm:cxn modelId="{3B9750FB-85D0-443A-AE99-D8CB97136ADD}" srcId="{F957014E-39D0-48F1-9023-F5F9D470E511}" destId="{A5AD4A67-78D2-4C26-8E5F-88D8F53756AC}" srcOrd="0" destOrd="0" parTransId="{AD96162B-8EE0-42CF-96CF-A3EA3CEC0B11}" sibTransId="{C7EF5FCA-BBB1-4032-B57E-7C24E4B7FFF4}"/>
    <dgm:cxn modelId="{37B9CC56-7B36-439B-A111-E15697A60059}" srcId="{6AB6601B-1DFF-48F6-BFD6-110A626C5C80}" destId="{34B0D6BA-2573-4C94-A519-44466307AC7D}" srcOrd="2" destOrd="0" parTransId="{D101F9E9-70D9-4106-8395-123832B38954}" sibTransId="{478E152A-4FC4-49E8-B203-6151525A061C}"/>
    <dgm:cxn modelId="{908A2F48-C39C-4C8D-8EC0-86959C3C8DB0}" type="presOf" srcId="{E4636361-8276-43D3-8860-0873F6F582B8}" destId="{598676CA-D2CE-4583-8A03-41274F01F59C}" srcOrd="0" destOrd="0" presId="urn:microsoft.com/office/officeart/2005/8/layout/list1"/>
    <dgm:cxn modelId="{785BD731-82BB-4ACC-9C08-C7D263CFEFB7}" srcId="{E4636361-8276-43D3-8860-0873F6F582B8}" destId="{4187B03D-FFFC-4210-98CA-1A825618403B}" srcOrd="1" destOrd="0" parTransId="{4641BA87-4A1F-4D3C-A068-8A561DEB1F15}" sibTransId="{0812C081-81F2-4E62-B117-A56EDB920DDC}"/>
    <dgm:cxn modelId="{95626ACE-15A9-4D60-AB8C-03DF5E3719CC}" type="presOf" srcId="{D5AA4C14-E230-4EA1-BC6A-7E303DEE5160}" destId="{63FA1B18-561D-4B8D-9C76-272CC61DA1C2}" srcOrd="0" destOrd="0" presId="urn:microsoft.com/office/officeart/2005/8/layout/list1"/>
    <dgm:cxn modelId="{7090CA0F-1E6C-4E3A-8123-6793D0DE37C0}" type="presOf" srcId="{E4636361-8276-43D3-8860-0873F6F582B8}" destId="{3D126B6F-AF29-40B4-9252-0AD868EFFAD0}" srcOrd="1" destOrd="0" presId="urn:microsoft.com/office/officeart/2005/8/layout/list1"/>
    <dgm:cxn modelId="{10E0E305-7D13-4EFA-906A-7EE0FCB544FA}" srcId="{FCDF1AB5-C48A-41C9-A344-543CF7EE1EC4}" destId="{E35553FB-BFF8-43E0-9922-29B6197A9DFB}" srcOrd="1" destOrd="0" parTransId="{73660833-0337-4575-A34F-A5467CB9EFE1}" sibTransId="{AA00A8BF-C9BC-4535-ACD6-1BCCE7B85955}"/>
    <dgm:cxn modelId="{9BADCF38-B7F1-4550-99D8-5F54A40AA39F}" srcId="{6AB6601B-1DFF-48F6-BFD6-110A626C5C80}" destId="{F957014E-39D0-48F1-9023-F5F9D470E511}" srcOrd="4" destOrd="0" parTransId="{5D44324C-AEA5-42D9-9EB0-9F024136A679}" sibTransId="{BF2DEA97-2622-4787-AAE2-00D33A82BEA5}"/>
    <dgm:cxn modelId="{99AB64FD-C5E0-4A34-B719-CD6C76281268}" type="presOf" srcId="{A5AD4A67-78D2-4C26-8E5F-88D8F53756AC}" destId="{C21AB861-FF01-451B-BE8B-78CEC0523E68}" srcOrd="0" destOrd="0" presId="urn:microsoft.com/office/officeart/2005/8/layout/list1"/>
    <dgm:cxn modelId="{A4C0DB6B-5F65-48C3-841D-B4DF773BA913}" srcId="{E4636361-8276-43D3-8860-0873F6F582B8}" destId="{96EF8E68-2075-48EF-8536-F0362333E8F8}" srcOrd="2" destOrd="0" parTransId="{5E587EBC-B2AE-4D4F-8967-3F5AFBFCBB08}" sibTransId="{D8440928-04CE-4044-92BA-E69569F126F2}"/>
    <dgm:cxn modelId="{2935F5D2-D13D-432C-9CB9-391A2AF767AC}" type="presOf" srcId="{C6F25290-A144-46CB-AFA1-1B920C82D492}" destId="{235973FA-A5B9-4C7D-9C0A-CDCC29608346}" srcOrd="0" destOrd="2" presId="urn:microsoft.com/office/officeart/2005/8/layout/list1"/>
    <dgm:cxn modelId="{BDAFD883-C16E-408A-8F1B-FC80606468B3}" type="presOf" srcId="{819799A0-834D-4BFF-A549-666D16AACE31}" destId="{0906A095-026E-4617-A5C4-54317816E99E}" srcOrd="0" destOrd="0" presId="urn:microsoft.com/office/officeart/2005/8/layout/list1"/>
    <dgm:cxn modelId="{7A3C9713-F2BD-463A-9A5C-4D8E3FEBC23F}" srcId="{FCDF1AB5-C48A-41C9-A344-543CF7EE1EC4}" destId="{305B3740-3DD9-4428-8296-FD433AA64752}" srcOrd="3" destOrd="0" parTransId="{B91A5578-6AB8-4D8C-9A59-701E153525D1}" sibTransId="{E7288D41-9D3D-4780-B259-EED6C32FC9A2}"/>
    <dgm:cxn modelId="{BF649365-0A73-4261-A2CE-996F86DD765A}" type="presOf" srcId="{890F6281-9D1C-4D4D-9877-D3246F60BE1E}" destId="{0906A095-026E-4617-A5C4-54317816E99E}" srcOrd="0" destOrd="4" presId="urn:microsoft.com/office/officeart/2005/8/layout/list1"/>
    <dgm:cxn modelId="{C8127210-2260-47FB-9E89-6B40B729B0BA}" type="presOf" srcId="{6AB6601B-1DFF-48F6-BFD6-110A626C5C80}" destId="{9EE913B6-AD5D-4C21-836C-591269DA4241}" srcOrd="0" destOrd="0" presId="urn:microsoft.com/office/officeart/2005/8/layout/list1"/>
    <dgm:cxn modelId="{5FF79521-D259-40E2-89A7-DC74F889DB2B}" type="presOf" srcId="{F957014E-39D0-48F1-9023-F5F9D470E511}" destId="{2E08E649-5D43-4C49-8718-DE68B523DCD0}" srcOrd="1" destOrd="0" presId="urn:microsoft.com/office/officeart/2005/8/layout/list1"/>
    <dgm:cxn modelId="{17277110-3F43-440B-A33A-63C60566C820}" type="presOf" srcId="{7759E793-B88C-42B8-81EB-5C44016E9645}" destId="{0906A095-026E-4617-A5C4-54317816E99E}" srcOrd="0" destOrd="1" presId="urn:microsoft.com/office/officeart/2005/8/layout/list1"/>
    <dgm:cxn modelId="{C756D1F2-4A34-4922-A514-50F131E25E41}" type="presOf" srcId="{F957014E-39D0-48F1-9023-F5F9D470E511}" destId="{F9C644E5-BB78-4E70-95BF-F6EAEDC346E6}" srcOrd="0" destOrd="0" presId="urn:microsoft.com/office/officeart/2005/8/layout/list1"/>
    <dgm:cxn modelId="{CA6FEC21-79B6-424B-B159-F47F45BC7C1C}" type="presOf" srcId="{146F62E2-F871-4D62-935D-F7651B436381}" destId="{C21AB861-FF01-451B-BE8B-78CEC0523E68}" srcOrd="0" destOrd="1" presId="urn:microsoft.com/office/officeart/2005/8/layout/list1"/>
    <dgm:cxn modelId="{38CBEC44-222D-4A40-9897-B90480A67435}" type="presOf" srcId="{ACACAC04-9590-4E9B-BADE-F155F33C1E67}" destId="{0906A095-026E-4617-A5C4-54317816E99E}" srcOrd="0" destOrd="2" presId="urn:microsoft.com/office/officeart/2005/8/layout/list1"/>
    <dgm:cxn modelId="{8BF855D0-B958-4932-A66D-ED6CD4A72476}" srcId="{DEEBF57D-C488-4694-BD4B-BB792CEE219D}" destId="{890F6281-9D1C-4D4D-9877-D3246F60BE1E}" srcOrd="4" destOrd="0" parTransId="{C9A0A1CB-A56D-4DFE-8BAB-A88E53F832B4}" sibTransId="{A0C8CACE-E72D-40FA-85DB-A54FD87CCB4B}"/>
    <dgm:cxn modelId="{488B41D2-DA34-4360-AB8E-54421663E683}" type="presParOf" srcId="{9EE913B6-AD5D-4C21-836C-591269DA4241}" destId="{B2C2886D-3BE6-49B2-AB67-C59D0F5B95A0}" srcOrd="0" destOrd="0" presId="urn:microsoft.com/office/officeart/2005/8/layout/list1"/>
    <dgm:cxn modelId="{D0CDBE3A-E100-45CC-BD7F-833E7298222A}" type="presParOf" srcId="{B2C2886D-3BE6-49B2-AB67-C59D0F5B95A0}" destId="{B16776B1-249F-4639-B9E4-A1D8E6A31639}" srcOrd="0" destOrd="0" presId="urn:microsoft.com/office/officeart/2005/8/layout/list1"/>
    <dgm:cxn modelId="{8DAAC704-A691-4A6D-8F96-C46D87B184ED}" type="presParOf" srcId="{B2C2886D-3BE6-49B2-AB67-C59D0F5B95A0}" destId="{A6AC7007-E608-4BA0-8B60-84EE8CC08277}" srcOrd="1" destOrd="0" presId="urn:microsoft.com/office/officeart/2005/8/layout/list1"/>
    <dgm:cxn modelId="{D5BA6026-3F48-4CCB-BD0D-42ADD705D9CD}" type="presParOf" srcId="{9EE913B6-AD5D-4C21-836C-591269DA4241}" destId="{595ADE6E-1E42-40BB-AFA5-B39D95D0DA25}" srcOrd="1" destOrd="0" presId="urn:microsoft.com/office/officeart/2005/8/layout/list1"/>
    <dgm:cxn modelId="{D0B3AD9E-D673-4296-82A7-FBDBA88B872C}" type="presParOf" srcId="{9EE913B6-AD5D-4C21-836C-591269DA4241}" destId="{0906A095-026E-4617-A5C4-54317816E99E}" srcOrd="2" destOrd="0" presId="urn:microsoft.com/office/officeart/2005/8/layout/list1"/>
    <dgm:cxn modelId="{D090BFA1-672A-4E7E-BB27-038A7F7603B4}" type="presParOf" srcId="{9EE913B6-AD5D-4C21-836C-591269DA4241}" destId="{6D0CD286-E2B2-4BAF-9175-E55D8FB34530}" srcOrd="3" destOrd="0" presId="urn:microsoft.com/office/officeart/2005/8/layout/list1"/>
    <dgm:cxn modelId="{92FED470-0A6C-4880-A931-EFAAEB4E72D4}" type="presParOf" srcId="{9EE913B6-AD5D-4C21-836C-591269DA4241}" destId="{8AA8C8D1-5084-4A1B-98F3-BAF8FEA9B024}" srcOrd="4" destOrd="0" presId="urn:microsoft.com/office/officeart/2005/8/layout/list1"/>
    <dgm:cxn modelId="{911E618A-950E-4CCE-9345-45953F9A1C14}" type="presParOf" srcId="{8AA8C8D1-5084-4A1B-98F3-BAF8FEA9B024}" destId="{598676CA-D2CE-4583-8A03-41274F01F59C}" srcOrd="0" destOrd="0" presId="urn:microsoft.com/office/officeart/2005/8/layout/list1"/>
    <dgm:cxn modelId="{8CB03218-C2DA-4B74-B274-82EEF5AF905E}" type="presParOf" srcId="{8AA8C8D1-5084-4A1B-98F3-BAF8FEA9B024}" destId="{3D126B6F-AF29-40B4-9252-0AD868EFFAD0}" srcOrd="1" destOrd="0" presId="urn:microsoft.com/office/officeart/2005/8/layout/list1"/>
    <dgm:cxn modelId="{DCCBC144-A03D-4449-9CCD-D7B4378CAF30}" type="presParOf" srcId="{9EE913B6-AD5D-4C21-836C-591269DA4241}" destId="{88765EA7-1DAA-48CE-840E-3CD629F18D03}" srcOrd="5" destOrd="0" presId="urn:microsoft.com/office/officeart/2005/8/layout/list1"/>
    <dgm:cxn modelId="{41FF67C6-09A4-4753-AB68-17ADB88DB12B}" type="presParOf" srcId="{9EE913B6-AD5D-4C21-836C-591269DA4241}" destId="{BCE947CC-F2C5-460F-AAF4-80FB806503C2}" srcOrd="6" destOrd="0" presId="urn:microsoft.com/office/officeart/2005/8/layout/list1"/>
    <dgm:cxn modelId="{C923CB88-2F79-41C5-BEAA-02319E469D27}" type="presParOf" srcId="{9EE913B6-AD5D-4C21-836C-591269DA4241}" destId="{802C116C-29D6-40B0-8258-4B545A784919}" srcOrd="7" destOrd="0" presId="urn:microsoft.com/office/officeart/2005/8/layout/list1"/>
    <dgm:cxn modelId="{061B1B75-F0FB-475B-8DE2-9188E0099F52}" type="presParOf" srcId="{9EE913B6-AD5D-4C21-836C-591269DA4241}" destId="{9ADB7A09-442E-4F63-A168-F5E7FAC51EF6}" srcOrd="8" destOrd="0" presId="urn:microsoft.com/office/officeart/2005/8/layout/list1"/>
    <dgm:cxn modelId="{5DFA29D1-21E2-47C4-B5FE-9DE09C699EC9}" type="presParOf" srcId="{9ADB7A09-442E-4F63-A168-F5E7FAC51EF6}" destId="{165FFF12-F6D1-49DD-946B-D81D1B2AADC4}" srcOrd="0" destOrd="0" presId="urn:microsoft.com/office/officeart/2005/8/layout/list1"/>
    <dgm:cxn modelId="{CABA5959-CCBB-424C-AEAC-CDD338CE9BD2}" type="presParOf" srcId="{9ADB7A09-442E-4F63-A168-F5E7FAC51EF6}" destId="{3AAF86C3-61E0-491B-B225-EFE75BF2972F}" srcOrd="1" destOrd="0" presId="urn:microsoft.com/office/officeart/2005/8/layout/list1"/>
    <dgm:cxn modelId="{5674A0A6-5B6A-49A3-B3A0-2FE8C7ACEE58}" type="presParOf" srcId="{9EE913B6-AD5D-4C21-836C-591269DA4241}" destId="{FFAC47CB-50D5-432E-80B7-313A8F0AB6F7}" srcOrd="9" destOrd="0" presId="urn:microsoft.com/office/officeart/2005/8/layout/list1"/>
    <dgm:cxn modelId="{59D87884-7C35-49F6-A47B-D49F2DA77BDB}" type="presParOf" srcId="{9EE913B6-AD5D-4C21-836C-591269DA4241}" destId="{63FA1B18-561D-4B8D-9C76-272CC61DA1C2}" srcOrd="10" destOrd="0" presId="urn:microsoft.com/office/officeart/2005/8/layout/list1"/>
    <dgm:cxn modelId="{AA431DC7-E4B7-4F1D-95C3-6B1E375FFF71}" type="presParOf" srcId="{9EE913B6-AD5D-4C21-836C-591269DA4241}" destId="{555C582F-1E81-4353-AEB2-89B7134797C8}" srcOrd="11" destOrd="0" presId="urn:microsoft.com/office/officeart/2005/8/layout/list1"/>
    <dgm:cxn modelId="{0BD15281-7348-48DD-969E-5CAECAACF512}" type="presParOf" srcId="{9EE913B6-AD5D-4C21-836C-591269DA4241}" destId="{CC505955-30F4-4794-883F-8A807DB23DAB}" srcOrd="12" destOrd="0" presId="urn:microsoft.com/office/officeart/2005/8/layout/list1"/>
    <dgm:cxn modelId="{1F81FDB6-F96B-43E1-9C3F-9F74C9FB8C28}" type="presParOf" srcId="{CC505955-30F4-4794-883F-8A807DB23DAB}" destId="{AC24469F-C1C9-44F6-B4EE-85EF4B4DD087}" srcOrd="0" destOrd="0" presId="urn:microsoft.com/office/officeart/2005/8/layout/list1"/>
    <dgm:cxn modelId="{4BAB2097-E49B-4791-BC49-653824244CC2}" type="presParOf" srcId="{CC505955-30F4-4794-883F-8A807DB23DAB}" destId="{E78B9579-B4A4-4ABF-915F-328E267524D8}" srcOrd="1" destOrd="0" presId="urn:microsoft.com/office/officeart/2005/8/layout/list1"/>
    <dgm:cxn modelId="{1C3532D0-539F-4840-8223-F92F764004DA}" type="presParOf" srcId="{9EE913B6-AD5D-4C21-836C-591269DA4241}" destId="{E3BA62F7-20F9-49A9-8ACC-A90608294A44}" srcOrd="13" destOrd="0" presId="urn:microsoft.com/office/officeart/2005/8/layout/list1"/>
    <dgm:cxn modelId="{6149EDA1-782F-452D-AF3C-39E5E61E8CF3}" type="presParOf" srcId="{9EE913B6-AD5D-4C21-836C-591269DA4241}" destId="{235973FA-A5B9-4C7D-9C0A-CDCC29608346}" srcOrd="14" destOrd="0" presId="urn:microsoft.com/office/officeart/2005/8/layout/list1"/>
    <dgm:cxn modelId="{AD1E192B-87F3-4201-AE6E-0042FCFCF7F6}" type="presParOf" srcId="{9EE913B6-AD5D-4C21-836C-591269DA4241}" destId="{2F3DE6BB-BB7B-4296-86BD-7DFFE8140AA4}" srcOrd="15" destOrd="0" presId="urn:microsoft.com/office/officeart/2005/8/layout/list1"/>
    <dgm:cxn modelId="{D67FA7FC-BC1D-4787-9B73-1AED4F95B4AC}" type="presParOf" srcId="{9EE913B6-AD5D-4C21-836C-591269DA4241}" destId="{D567F32A-5378-4C40-B2C6-933BDB2ED778}" srcOrd="16" destOrd="0" presId="urn:microsoft.com/office/officeart/2005/8/layout/list1"/>
    <dgm:cxn modelId="{983C2999-8F42-4A22-A53E-7F443B62A4B6}" type="presParOf" srcId="{D567F32A-5378-4C40-B2C6-933BDB2ED778}" destId="{F9C644E5-BB78-4E70-95BF-F6EAEDC346E6}" srcOrd="0" destOrd="0" presId="urn:microsoft.com/office/officeart/2005/8/layout/list1"/>
    <dgm:cxn modelId="{EFFEF64E-EB05-48E5-8359-2EB4C6A7D9F4}" type="presParOf" srcId="{D567F32A-5378-4C40-B2C6-933BDB2ED778}" destId="{2E08E649-5D43-4C49-8718-DE68B523DCD0}" srcOrd="1" destOrd="0" presId="urn:microsoft.com/office/officeart/2005/8/layout/list1"/>
    <dgm:cxn modelId="{02B87D05-0E62-4901-8FD2-4ED361799893}" type="presParOf" srcId="{9EE913B6-AD5D-4C21-836C-591269DA4241}" destId="{D8F4EE6A-175B-4689-AB8F-B1F958600C84}" srcOrd="17" destOrd="0" presId="urn:microsoft.com/office/officeart/2005/8/layout/list1"/>
    <dgm:cxn modelId="{32475D73-BD83-40E1-A486-F9501BF415F5}" type="presParOf" srcId="{9EE913B6-AD5D-4C21-836C-591269DA4241}" destId="{C21AB861-FF01-451B-BE8B-78CEC0523E6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584C41-7CA2-4033-B290-4F76933E3D7B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75F15D0-F111-4162-88C1-CB980A352640}">
      <dgm:prSet phldrT="[Текст]" custT="1"/>
      <dgm:spPr/>
      <dgm:t>
        <a:bodyPr/>
        <a:lstStyle/>
        <a:p>
          <a:pPr algn="ctr"/>
          <a:r>
            <a:rPr lang="kk-KZ" sz="1400" b="1" dirty="0" smtClean="0">
              <a:latin typeface="Times New Roman" pitchFamily="18" charset="0"/>
              <a:cs typeface="Times New Roman" pitchFamily="18" charset="0"/>
            </a:rPr>
            <a:t>Привитие Базовых ценностей Университета студентам  </a:t>
          </a:r>
        </a:p>
        <a:p>
          <a:pPr algn="just"/>
          <a:r>
            <a:rPr lang="kk-KZ" sz="1200" dirty="0" smtClean="0"/>
            <a:t>(100</a:t>
          </a:r>
          <a:r>
            <a:rPr lang="en-US" sz="1200" dirty="0" smtClean="0"/>
            <a:t>% </a:t>
          </a:r>
          <a:r>
            <a:rPr lang="ru-RU" sz="1200" dirty="0" smtClean="0"/>
            <a:t>ознакомление с</a:t>
          </a:r>
          <a:r>
            <a:rPr lang="en-US" sz="1200" dirty="0" smtClean="0"/>
            <a:t> </a:t>
          </a:r>
          <a:r>
            <a:rPr lang="kk-KZ" sz="1200" dirty="0" smtClean="0"/>
            <a:t>Кодексом чести,  экскурсии по культурному наследию Университета,  воспитательные  беседы кураторов со студентами,  проведение церемонии клятвы Университету,  организация адаптационной недели.    </a:t>
          </a:r>
          <a:endParaRPr lang="ru-RU" sz="1200" dirty="0"/>
        </a:p>
      </dgm:t>
    </dgm:pt>
    <dgm:pt modelId="{2254450A-2ED7-4025-BD93-0CC8B9EE876D}" type="parTrans" cxnId="{2F1EAF36-231F-45AF-934A-BE31628F59D0}">
      <dgm:prSet/>
      <dgm:spPr/>
      <dgm:t>
        <a:bodyPr/>
        <a:lstStyle/>
        <a:p>
          <a:endParaRPr lang="ru-RU" sz="1400"/>
        </a:p>
      </dgm:t>
    </dgm:pt>
    <dgm:pt modelId="{088A6A9E-4E56-412A-8F10-905C00B09CF4}" type="sibTrans" cxnId="{2F1EAF36-231F-45AF-934A-BE31628F59D0}">
      <dgm:prSet/>
      <dgm:spPr/>
      <dgm:t>
        <a:bodyPr/>
        <a:lstStyle/>
        <a:p>
          <a:endParaRPr lang="ru-RU" sz="1400"/>
        </a:p>
      </dgm:t>
    </dgm:pt>
    <dgm:pt modelId="{B9C4A63F-C00C-4A98-BF43-A3D9DAE1740D}">
      <dgm:prSet custT="1"/>
      <dgm:spPr/>
      <dgm:t>
        <a:bodyPr/>
        <a:lstStyle/>
        <a:p>
          <a:pPr algn="ctr"/>
          <a:r>
            <a:rPr lang="kk-KZ" sz="1400" b="1" dirty="0" smtClean="0">
              <a:latin typeface="Arial" pitchFamily="34" charset="0"/>
              <a:cs typeface="Arial" pitchFamily="34" charset="0"/>
            </a:rPr>
            <a:t>Развитие культурного наследия Университета </a:t>
          </a:r>
        </a:p>
        <a:p>
          <a:pPr algn="just"/>
          <a:r>
            <a:rPr lang="kk-KZ" sz="1200" b="1" dirty="0" smtClean="0">
              <a:latin typeface="Arial" pitchFamily="34" charset="0"/>
              <a:cs typeface="Arial" pitchFamily="34" charset="0"/>
            </a:rPr>
            <a:t>(в Университете имеются: Музей КазНМУ,  10 - именных аудиторий,  Аллея жизни, Аллея добрых дел, Алея героев, площадь Атамұра, Аллея аль-Фараби,  Зал славы, Студенческая арена,  театр </a:t>
          </a:r>
          <a:r>
            <a:rPr lang="en-US" sz="1200" b="1" dirty="0" smtClean="0">
              <a:latin typeface="Arial" pitchFamily="34" charset="0"/>
              <a:cs typeface="Arial" pitchFamily="34" charset="0"/>
            </a:rPr>
            <a:t>Concordia </a:t>
          </a:r>
          <a:r>
            <a:rPr lang="ru-RU" sz="1200" b="1" dirty="0" smtClean="0">
              <a:latin typeface="Arial" pitchFamily="34" charset="0"/>
              <a:cs typeface="Arial" pitchFamily="34" charset="0"/>
            </a:rPr>
            <a:t>и т.д.)</a:t>
          </a:r>
          <a:r>
            <a:rPr lang="kk-KZ" sz="1200" b="1" dirty="0" smtClean="0">
              <a:latin typeface="Arial" pitchFamily="34" charset="0"/>
              <a:cs typeface="Arial" pitchFamily="34" charset="0"/>
            </a:rPr>
            <a:t> </a:t>
          </a:r>
        </a:p>
        <a:p>
          <a:pPr algn="just"/>
          <a:r>
            <a:rPr lang="kk-KZ" sz="1200" b="1" dirty="0" smtClean="0">
              <a:latin typeface="Arial" pitchFamily="34" charset="0"/>
              <a:cs typeface="Arial" pitchFamily="34" charset="0"/>
            </a:rPr>
            <a:t>27.12.2017г. </a:t>
          </a:r>
          <a:r>
            <a:rPr lang="ru-RU" sz="1400" b="1" dirty="0" smtClean="0"/>
            <a:t>открыли аудиторию имени профессора </a:t>
          </a:r>
          <a:r>
            <a:rPr lang="ru-RU" sz="1400" b="1" dirty="0" err="1" smtClean="0"/>
            <a:t>Турара</a:t>
          </a:r>
          <a:r>
            <a:rPr lang="ru-RU" sz="1400" b="1" dirty="0" smtClean="0"/>
            <a:t> </a:t>
          </a:r>
          <a:r>
            <a:rPr lang="ru-RU" sz="1400" b="1" dirty="0" err="1" smtClean="0"/>
            <a:t>Кукеева</a:t>
          </a:r>
          <a:r>
            <a:rPr lang="kk-KZ" sz="1400" b="1" dirty="0" smtClean="0">
              <a:latin typeface="Arial" pitchFamily="34" charset="0"/>
              <a:cs typeface="Arial" pitchFamily="34" charset="0"/>
            </a:rPr>
            <a:t> </a:t>
          </a:r>
        </a:p>
      </dgm:t>
    </dgm:pt>
    <dgm:pt modelId="{A699716A-7DCC-40D6-B977-BD71BE47591D}" type="parTrans" cxnId="{D9F21A0E-F74F-41FE-BE71-BA34C2526CD2}">
      <dgm:prSet/>
      <dgm:spPr/>
      <dgm:t>
        <a:bodyPr/>
        <a:lstStyle/>
        <a:p>
          <a:endParaRPr lang="ru-RU" sz="1400"/>
        </a:p>
      </dgm:t>
    </dgm:pt>
    <dgm:pt modelId="{5A100E1D-E64B-4305-8171-5B48926FB1DD}" type="sibTrans" cxnId="{D9F21A0E-F74F-41FE-BE71-BA34C2526CD2}">
      <dgm:prSet/>
      <dgm:spPr/>
      <dgm:t>
        <a:bodyPr/>
        <a:lstStyle/>
        <a:p>
          <a:endParaRPr lang="ru-RU" sz="1400"/>
        </a:p>
      </dgm:t>
    </dgm:pt>
    <dgm:pt modelId="{03F9C44E-4B65-43C0-AFC3-3CDBD9D65DDC}">
      <dgm:prSet custT="1"/>
      <dgm:spPr/>
      <dgm:t>
        <a:bodyPr/>
        <a:lstStyle/>
        <a:p>
          <a:pPr algn="ctr"/>
          <a:r>
            <a:rPr lang="kk-KZ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Проведение традиционных мероприятий </a:t>
          </a:r>
        </a:p>
        <a:p>
          <a:pPr algn="just"/>
          <a:r>
            <a:rPr lang="kk-KZ" sz="1200" b="1" dirty="0" smtClean="0">
              <a:latin typeface="Arial" panose="020B0604020202020204" pitchFamily="34" charset="0"/>
              <a:cs typeface="Arial" panose="020B0604020202020204" pitchFamily="34" charset="0"/>
            </a:rPr>
            <a:t>(день знаний, день учителя, посвящение в студенты, назначение именных стипендий, весенний бал,  зимняя школа, выпускной бал, день медицинского работника и т.д.)</a:t>
          </a:r>
        </a:p>
      </dgm:t>
    </dgm:pt>
    <dgm:pt modelId="{ACFBBE0C-D112-455E-8FF8-73631B37117E}" type="parTrans" cxnId="{5188E073-6C99-4755-B325-1ADF78C718C6}">
      <dgm:prSet/>
      <dgm:spPr/>
      <dgm:t>
        <a:bodyPr/>
        <a:lstStyle/>
        <a:p>
          <a:endParaRPr lang="ru-RU" sz="1400"/>
        </a:p>
      </dgm:t>
    </dgm:pt>
    <dgm:pt modelId="{03C619DA-CBA7-4FCD-B074-A4BFD0F6A5E1}" type="sibTrans" cxnId="{5188E073-6C99-4755-B325-1ADF78C718C6}">
      <dgm:prSet/>
      <dgm:spPr/>
      <dgm:t>
        <a:bodyPr/>
        <a:lstStyle/>
        <a:p>
          <a:endParaRPr lang="ru-RU" sz="1400"/>
        </a:p>
      </dgm:t>
    </dgm:pt>
    <dgm:pt modelId="{7C64EAB3-27DE-4FEA-9A4A-97C6C5241689}" type="pres">
      <dgm:prSet presAssocID="{E6584C41-7CA2-4033-B290-4F76933E3D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140243-556B-4B5F-B5EB-C6B16D90C0A5}" type="pres">
      <dgm:prSet presAssocID="{475F15D0-F111-4162-88C1-CB980A352640}" presName="parentLin" presStyleCnt="0"/>
      <dgm:spPr/>
    </dgm:pt>
    <dgm:pt modelId="{53A02958-084F-4658-AE66-D84BF476FB9E}" type="pres">
      <dgm:prSet presAssocID="{475F15D0-F111-4162-88C1-CB980A35264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A1A846D-6B18-4987-AB0E-8F5B0A14E3E2}" type="pres">
      <dgm:prSet presAssocID="{475F15D0-F111-4162-88C1-CB980A352640}" presName="parentText" presStyleLbl="node1" presStyleIdx="0" presStyleCnt="3" custScaleX="130489" custScaleY="272638" custLinFactNeighborX="-29889" custLinFactNeighborY="-58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9BE24-C664-4BFF-A173-2A392983FD5F}" type="pres">
      <dgm:prSet presAssocID="{475F15D0-F111-4162-88C1-CB980A352640}" presName="negativeSpace" presStyleCnt="0"/>
      <dgm:spPr/>
    </dgm:pt>
    <dgm:pt modelId="{C03DCC82-38BD-48EE-9127-C6A854C862C8}" type="pres">
      <dgm:prSet presAssocID="{475F15D0-F111-4162-88C1-CB980A352640}" presName="childText" presStyleLbl="conFgAcc1" presStyleIdx="0" presStyleCnt="3" custLinFactY="-27052" custLinFactNeighborY="-100000">
        <dgm:presLayoutVars>
          <dgm:bulletEnabled val="1"/>
        </dgm:presLayoutVars>
      </dgm:prSet>
      <dgm:spPr/>
    </dgm:pt>
    <dgm:pt modelId="{64CF1DAD-1609-4817-B23E-EFCA93EB43F5}" type="pres">
      <dgm:prSet presAssocID="{088A6A9E-4E56-412A-8F10-905C00B09CF4}" presName="spaceBetweenRectangles" presStyleCnt="0"/>
      <dgm:spPr/>
    </dgm:pt>
    <dgm:pt modelId="{3898C28E-99D2-4A65-B38B-E75665C071BE}" type="pres">
      <dgm:prSet presAssocID="{B9C4A63F-C00C-4A98-BF43-A3D9DAE1740D}" presName="parentLin" presStyleCnt="0"/>
      <dgm:spPr/>
    </dgm:pt>
    <dgm:pt modelId="{5B390963-BD3A-4F0D-83E5-A14F69F5589A}" type="pres">
      <dgm:prSet presAssocID="{B9C4A63F-C00C-4A98-BF43-A3D9DAE1740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AAB8298-B288-41C1-882D-972C60A42D0A}" type="pres">
      <dgm:prSet presAssocID="{B9C4A63F-C00C-4A98-BF43-A3D9DAE1740D}" presName="parentText" presStyleLbl="node1" presStyleIdx="1" presStyleCnt="3" custScaleX="139051" custScaleY="249838" custLinFactNeighborX="-32291" custLinFactNeighborY="-38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26DA6-20F9-4EFD-9681-04862F378208}" type="pres">
      <dgm:prSet presAssocID="{B9C4A63F-C00C-4A98-BF43-A3D9DAE1740D}" presName="negativeSpace" presStyleCnt="0"/>
      <dgm:spPr/>
    </dgm:pt>
    <dgm:pt modelId="{DFBF1D87-8B76-4CD0-B975-FBFC339FB32D}" type="pres">
      <dgm:prSet presAssocID="{B9C4A63F-C00C-4A98-BF43-A3D9DAE1740D}" presName="childText" presStyleLbl="conFgAcc1" presStyleIdx="1" presStyleCnt="3">
        <dgm:presLayoutVars>
          <dgm:bulletEnabled val="1"/>
        </dgm:presLayoutVars>
      </dgm:prSet>
      <dgm:spPr/>
    </dgm:pt>
    <dgm:pt modelId="{D3137930-DAFE-4506-AD0E-139D6637C0CE}" type="pres">
      <dgm:prSet presAssocID="{5A100E1D-E64B-4305-8171-5B48926FB1DD}" presName="spaceBetweenRectangles" presStyleCnt="0"/>
      <dgm:spPr/>
    </dgm:pt>
    <dgm:pt modelId="{9C491E1E-6430-4F19-9DB2-32C842D0CC2E}" type="pres">
      <dgm:prSet presAssocID="{03F9C44E-4B65-43C0-AFC3-3CDBD9D65DDC}" presName="parentLin" presStyleCnt="0"/>
      <dgm:spPr/>
    </dgm:pt>
    <dgm:pt modelId="{860B7600-635F-48AC-B7BF-4384545518E8}" type="pres">
      <dgm:prSet presAssocID="{03F9C44E-4B65-43C0-AFC3-3CDBD9D65DD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6B8318E-C518-443B-AB20-75124438859B}" type="pres">
      <dgm:prSet presAssocID="{03F9C44E-4B65-43C0-AFC3-3CDBD9D65DDC}" presName="parentText" presStyleLbl="node1" presStyleIdx="2" presStyleCnt="3" custScaleX="137389" custScaleY="217645" custLinFactNeighborX="-8130" custLinFactNeighborY="58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B7E13-6200-4224-B629-FFE2871C9BFE}" type="pres">
      <dgm:prSet presAssocID="{03F9C44E-4B65-43C0-AFC3-3CDBD9D65DDC}" presName="negativeSpace" presStyleCnt="0"/>
      <dgm:spPr/>
    </dgm:pt>
    <dgm:pt modelId="{C8B43680-FC22-484A-A0ED-1BFA558D4D72}" type="pres">
      <dgm:prSet presAssocID="{03F9C44E-4B65-43C0-AFC3-3CDBD9D65DD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3835D37-0D25-4381-8639-77D6B008DA8B}" type="presOf" srcId="{475F15D0-F111-4162-88C1-CB980A352640}" destId="{53A02958-084F-4658-AE66-D84BF476FB9E}" srcOrd="0" destOrd="0" presId="urn:microsoft.com/office/officeart/2005/8/layout/list1"/>
    <dgm:cxn modelId="{C350D90C-6164-4FAF-BE08-60A8142DE082}" type="presOf" srcId="{B9C4A63F-C00C-4A98-BF43-A3D9DAE1740D}" destId="{7AAB8298-B288-41C1-882D-972C60A42D0A}" srcOrd="1" destOrd="0" presId="urn:microsoft.com/office/officeart/2005/8/layout/list1"/>
    <dgm:cxn modelId="{CBF00A20-1FE3-42D3-932F-3C0839F6AE44}" type="presOf" srcId="{03F9C44E-4B65-43C0-AFC3-3CDBD9D65DDC}" destId="{860B7600-635F-48AC-B7BF-4384545518E8}" srcOrd="0" destOrd="0" presId="urn:microsoft.com/office/officeart/2005/8/layout/list1"/>
    <dgm:cxn modelId="{2F1EAF36-231F-45AF-934A-BE31628F59D0}" srcId="{E6584C41-7CA2-4033-B290-4F76933E3D7B}" destId="{475F15D0-F111-4162-88C1-CB980A352640}" srcOrd="0" destOrd="0" parTransId="{2254450A-2ED7-4025-BD93-0CC8B9EE876D}" sibTransId="{088A6A9E-4E56-412A-8F10-905C00B09CF4}"/>
    <dgm:cxn modelId="{6D8CC9A9-5475-4830-B1E0-ED85C4EE89B9}" type="presOf" srcId="{B9C4A63F-C00C-4A98-BF43-A3D9DAE1740D}" destId="{5B390963-BD3A-4F0D-83E5-A14F69F5589A}" srcOrd="0" destOrd="0" presId="urn:microsoft.com/office/officeart/2005/8/layout/list1"/>
    <dgm:cxn modelId="{30C0B04D-1DE2-4F61-86E8-A251D73ABF3E}" type="presOf" srcId="{E6584C41-7CA2-4033-B290-4F76933E3D7B}" destId="{7C64EAB3-27DE-4FEA-9A4A-97C6C5241689}" srcOrd="0" destOrd="0" presId="urn:microsoft.com/office/officeart/2005/8/layout/list1"/>
    <dgm:cxn modelId="{5188E073-6C99-4755-B325-1ADF78C718C6}" srcId="{E6584C41-7CA2-4033-B290-4F76933E3D7B}" destId="{03F9C44E-4B65-43C0-AFC3-3CDBD9D65DDC}" srcOrd="2" destOrd="0" parTransId="{ACFBBE0C-D112-455E-8FF8-73631B37117E}" sibTransId="{03C619DA-CBA7-4FCD-B074-A4BFD0F6A5E1}"/>
    <dgm:cxn modelId="{1B662FE8-E5B3-49AB-90BE-ED6F8987FF4B}" type="presOf" srcId="{475F15D0-F111-4162-88C1-CB980A352640}" destId="{DA1A846D-6B18-4987-AB0E-8F5B0A14E3E2}" srcOrd="1" destOrd="0" presId="urn:microsoft.com/office/officeart/2005/8/layout/list1"/>
    <dgm:cxn modelId="{D9F21A0E-F74F-41FE-BE71-BA34C2526CD2}" srcId="{E6584C41-7CA2-4033-B290-4F76933E3D7B}" destId="{B9C4A63F-C00C-4A98-BF43-A3D9DAE1740D}" srcOrd="1" destOrd="0" parTransId="{A699716A-7DCC-40D6-B977-BD71BE47591D}" sibTransId="{5A100E1D-E64B-4305-8171-5B48926FB1DD}"/>
    <dgm:cxn modelId="{745C3CA3-F53D-49C9-9854-5D9950A95295}" type="presOf" srcId="{03F9C44E-4B65-43C0-AFC3-3CDBD9D65DDC}" destId="{76B8318E-C518-443B-AB20-75124438859B}" srcOrd="1" destOrd="0" presId="urn:microsoft.com/office/officeart/2005/8/layout/list1"/>
    <dgm:cxn modelId="{7F306547-622D-4ED1-9342-9424F0B1214E}" type="presParOf" srcId="{7C64EAB3-27DE-4FEA-9A4A-97C6C5241689}" destId="{DD140243-556B-4B5F-B5EB-C6B16D90C0A5}" srcOrd="0" destOrd="0" presId="urn:microsoft.com/office/officeart/2005/8/layout/list1"/>
    <dgm:cxn modelId="{E898C7B8-2846-4D49-A684-AF54269B94A6}" type="presParOf" srcId="{DD140243-556B-4B5F-B5EB-C6B16D90C0A5}" destId="{53A02958-084F-4658-AE66-D84BF476FB9E}" srcOrd="0" destOrd="0" presId="urn:microsoft.com/office/officeart/2005/8/layout/list1"/>
    <dgm:cxn modelId="{57A4A412-5046-4415-BFAF-968095285BA6}" type="presParOf" srcId="{DD140243-556B-4B5F-B5EB-C6B16D90C0A5}" destId="{DA1A846D-6B18-4987-AB0E-8F5B0A14E3E2}" srcOrd="1" destOrd="0" presId="urn:microsoft.com/office/officeart/2005/8/layout/list1"/>
    <dgm:cxn modelId="{4E1F1A1E-BFA6-4176-B878-F4EF50C46BCA}" type="presParOf" srcId="{7C64EAB3-27DE-4FEA-9A4A-97C6C5241689}" destId="{4849BE24-C664-4BFF-A173-2A392983FD5F}" srcOrd="1" destOrd="0" presId="urn:microsoft.com/office/officeart/2005/8/layout/list1"/>
    <dgm:cxn modelId="{4B2E9641-F2D5-4734-AFB5-0BA980CCA412}" type="presParOf" srcId="{7C64EAB3-27DE-4FEA-9A4A-97C6C5241689}" destId="{C03DCC82-38BD-48EE-9127-C6A854C862C8}" srcOrd="2" destOrd="0" presId="urn:microsoft.com/office/officeart/2005/8/layout/list1"/>
    <dgm:cxn modelId="{569C6F2B-CDE7-4D48-A5A8-5E9498123802}" type="presParOf" srcId="{7C64EAB3-27DE-4FEA-9A4A-97C6C5241689}" destId="{64CF1DAD-1609-4817-B23E-EFCA93EB43F5}" srcOrd="3" destOrd="0" presId="urn:microsoft.com/office/officeart/2005/8/layout/list1"/>
    <dgm:cxn modelId="{875C20CB-0D7F-4CA7-8B12-2CA6CDBC2710}" type="presParOf" srcId="{7C64EAB3-27DE-4FEA-9A4A-97C6C5241689}" destId="{3898C28E-99D2-4A65-B38B-E75665C071BE}" srcOrd="4" destOrd="0" presId="urn:microsoft.com/office/officeart/2005/8/layout/list1"/>
    <dgm:cxn modelId="{5382CADC-813C-4B89-8D56-421BABDE1C58}" type="presParOf" srcId="{3898C28E-99D2-4A65-B38B-E75665C071BE}" destId="{5B390963-BD3A-4F0D-83E5-A14F69F5589A}" srcOrd="0" destOrd="0" presId="urn:microsoft.com/office/officeart/2005/8/layout/list1"/>
    <dgm:cxn modelId="{AB182511-C3B3-465A-94DD-80523F4D6AD8}" type="presParOf" srcId="{3898C28E-99D2-4A65-B38B-E75665C071BE}" destId="{7AAB8298-B288-41C1-882D-972C60A42D0A}" srcOrd="1" destOrd="0" presId="urn:microsoft.com/office/officeart/2005/8/layout/list1"/>
    <dgm:cxn modelId="{883CB846-FA4A-426E-ACE1-A91859262C90}" type="presParOf" srcId="{7C64EAB3-27DE-4FEA-9A4A-97C6C5241689}" destId="{C6426DA6-20F9-4EFD-9681-04862F378208}" srcOrd="5" destOrd="0" presId="urn:microsoft.com/office/officeart/2005/8/layout/list1"/>
    <dgm:cxn modelId="{1CFCF508-99B1-4C19-986E-53C7B0530F0C}" type="presParOf" srcId="{7C64EAB3-27DE-4FEA-9A4A-97C6C5241689}" destId="{DFBF1D87-8B76-4CD0-B975-FBFC339FB32D}" srcOrd="6" destOrd="0" presId="urn:microsoft.com/office/officeart/2005/8/layout/list1"/>
    <dgm:cxn modelId="{F2A883C4-C557-4548-9ECC-12E8DD692B6F}" type="presParOf" srcId="{7C64EAB3-27DE-4FEA-9A4A-97C6C5241689}" destId="{D3137930-DAFE-4506-AD0E-139D6637C0CE}" srcOrd="7" destOrd="0" presId="urn:microsoft.com/office/officeart/2005/8/layout/list1"/>
    <dgm:cxn modelId="{63324344-F9E1-402C-A296-508E03EB2B55}" type="presParOf" srcId="{7C64EAB3-27DE-4FEA-9A4A-97C6C5241689}" destId="{9C491E1E-6430-4F19-9DB2-32C842D0CC2E}" srcOrd="8" destOrd="0" presId="urn:microsoft.com/office/officeart/2005/8/layout/list1"/>
    <dgm:cxn modelId="{C9C480A5-3902-47D4-ABD8-5EAA711BD15E}" type="presParOf" srcId="{9C491E1E-6430-4F19-9DB2-32C842D0CC2E}" destId="{860B7600-635F-48AC-B7BF-4384545518E8}" srcOrd="0" destOrd="0" presId="urn:microsoft.com/office/officeart/2005/8/layout/list1"/>
    <dgm:cxn modelId="{C82C2021-8B9E-4373-966A-C1BF5761FEB8}" type="presParOf" srcId="{9C491E1E-6430-4F19-9DB2-32C842D0CC2E}" destId="{76B8318E-C518-443B-AB20-75124438859B}" srcOrd="1" destOrd="0" presId="urn:microsoft.com/office/officeart/2005/8/layout/list1"/>
    <dgm:cxn modelId="{666194C8-45BD-4664-9DFE-932995C8A975}" type="presParOf" srcId="{7C64EAB3-27DE-4FEA-9A4A-97C6C5241689}" destId="{3DAB7E13-6200-4224-B629-FFE2871C9BFE}" srcOrd="9" destOrd="0" presId="urn:microsoft.com/office/officeart/2005/8/layout/list1"/>
    <dgm:cxn modelId="{45A4078D-800B-451A-BC93-86A6F84FAC57}" type="presParOf" srcId="{7C64EAB3-27DE-4FEA-9A4A-97C6C5241689}" destId="{C8B43680-FC22-484A-A0ED-1BFA558D4D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233969-FAA7-49E5-A920-05E4C163112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EAC6858-05CB-46B9-BCEF-7932B2A431C1}">
      <dgm:prSet custT="1"/>
      <dgm:spPr/>
      <dgm:t>
        <a:bodyPr/>
        <a:lstStyle/>
        <a:p>
          <a:pPr algn="just"/>
          <a:r>
            <a:rPr lang="ru-RU" sz="10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20 декабря 2017 года в Зале славы состоялась встреча студентов с заслуженным деятелем Республики Казахстан, лауреатом Государственной премии, обладателем самой высшей награды Всемирной организации здравоохранения, медали имени Леон Бернарда, Президентом Казахской Академии Питания  - </a:t>
          </a:r>
          <a:r>
            <a:rPr lang="ru-RU" sz="1000" b="1" dirty="0" err="1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Шармановым</a:t>
          </a:r>
          <a:r>
            <a:rPr lang="ru-RU" sz="10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Торегельды</a:t>
          </a:r>
          <a:r>
            <a:rPr lang="ru-RU" sz="10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Шармановичем</a:t>
          </a:r>
          <a:r>
            <a:rPr lang="ru-RU" sz="1000" b="1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000" dirty="0">
            <a:effectLst/>
          </a:endParaRPr>
        </a:p>
      </dgm:t>
    </dgm:pt>
    <dgm:pt modelId="{A00ECCF4-E1AD-482D-9180-EFA3E7BA5076}" type="parTrans" cxnId="{09E5AAEE-CE44-4518-9C81-F8191E2274F7}">
      <dgm:prSet/>
      <dgm:spPr/>
      <dgm:t>
        <a:bodyPr/>
        <a:lstStyle/>
        <a:p>
          <a:endParaRPr lang="ru-RU"/>
        </a:p>
      </dgm:t>
    </dgm:pt>
    <dgm:pt modelId="{150440BE-1668-4DF2-9974-E54848B259A4}" type="sibTrans" cxnId="{09E5AAEE-CE44-4518-9C81-F8191E2274F7}">
      <dgm:prSet/>
      <dgm:spPr/>
      <dgm:t>
        <a:bodyPr/>
        <a:lstStyle/>
        <a:p>
          <a:endParaRPr lang="ru-RU"/>
        </a:p>
      </dgm:t>
    </dgm:pt>
    <dgm:pt modelId="{9AAE4D84-53DF-4203-92F9-EBBCB83EE695}">
      <dgm:prSet custT="1"/>
      <dgm:spPr/>
      <dgm:t>
        <a:bodyPr/>
        <a:lstStyle/>
        <a:p>
          <a:pPr algn="just"/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03 мая 2018 года в Зале славы состоялась встреча с врачом, педагогом, ученым -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Измухамбетовым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Талапкали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Абишевичем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. В 1987-1990 гг. занимал пост Министра здравоохранения Казахской ССР. </a:t>
          </a:r>
          <a:endParaRPr lang="ru-RU" sz="1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D7FFB74-23B8-4F06-A930-D751843A8095}" type="parTrans" cxnId="{6CF7CF36-A16E-4636-8C10-A0B4DAA159C9}">
      <dgm:prSet/>
      <dgm:spPr/>
      <dgm:t>
        <a:bodyPr/>
        <a:lstStyle/>
        <a:p>
          <a:endParaRPr lang="ru-RU"/>
        </a:p>
      </dgm:t>
    </dgm:pt>
    <dgm:pt modelId="{3F69676C-543F-4DD1-8827-CC23C9256B1F}" type="sibTrans" cxnId="{6CF7CF36-A16E-4636-8C10-A0B4DAA159C9}">
      <dgm:prSet/>
      <dgm:spPr/>
      <dgm:t>
        <a:bodyPr/>
        <a:lstStyle/>
        <a:p>
          <a:endParaRPr lang="ru-RU"/>
        </a:p>
      </dgm:t>
    </dgm:pt>
    <dgm:pt modelId="{C218341E-EA17-4E1E-A144-0864EDFBBE91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16.05.2018 года в Зале славы состоялась встреча студентов с заслуженный работник здравоохранения, председателем этического совета - Мустафина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Жанар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Габиденовной</a:t>
          </a:r>
          <a:endParaRPr lang="ru-RU" sz="1000" dirty="0"/>
        </a:p>
      </dgm:t>
    </dgm:pt>
    <dgm:pt modelId="{84C205BA-7318-4718-974F-210132426248}" type="parTrans" cxnId="{4D3E8585-168A-42E9-9217-4A072AA566D1}">
      <dgm:prSet/>
      <dgm:spPr/>
      <dgm:t>
        <a:bodyPr/>
        <a:lstStyle/>
        <a:p>
          <a:endParaRPr lang="ru-RU"/>
        </a:p>
      </dgm:t>
    </dgm:pt>
    <dgm:pt modelId="{B17A11AB-9BE7-43DB-838E-D15CA90B068C}" type="sibTrans" cxnId="{4D3E8585-168A-42E9-9217-4A072AA566D1}">
      <dgm:prSet/>
      <dgm:spPr/>
      <dgm:t>
        <a:bodyPr/>
        <a:lstStyle/>
        <a:p>
          <a:endParaRPr lang="ru-RU"/>
        </a:p>
      </dgm:t>
    </dgm:pt>
    <dgm:pt modelId="{4F536B6F-16F4-4187-B876-5720A35AFE60}">
      <dgm:prSet custT="1"/>
      <dgm:spPr/>
      <dgm:t>
        <a:bodyPr/>
        <a:lstStyle/>
        <a:p>
          <a:pPr algn="just"/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26 апреля 2018 года состоялась встреча студентов с председателем Совета старейшин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КазНМУ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им. С.Д.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Асфендиярова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, профессором -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Мырзабековым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Ораз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Мырзабековичем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.</a:t>
          </a:r>
          <a:endParaRPr lang="ru-RU" sz="1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F8700BF-4409-40F1-B86B-C05B962AEA95}" type="parTrans" cxnId="{8A76DE02-E2EC-4DA5-9FB5-4CADEEAE21A1}">
      <dgm:prSet/>
      <dgm:spPr/>
      <dgm:t>
        <a:bodyPr/>
        <a:lstStyle/>
        <a:p>
          <a:endParaRPr lang="ru-RU"/>
        </a:p>
      </dgm:t>
    </dgm:pt>
    <dgm:pt modelId="{A0D2DA2C-B338-4337-AAD7-22A1E1DB97C6}" type="sibTrans" cxnId="{8A76DE02-E2EC-4DA5-9FB5-4CADEEAE21A1}">
      <dgm:prSet/>
      <dgm:spPr/>
      <dgm:t>
        <a:bodyPr/>
        <a:lstStyle/>
        <a:p>
          <a:endParaRPr lang="ru-RU"/>
        </a:p>
      </dgm:t>
    </dgm:pt>
    <dgm:pt modelId="{D06DE7D4-07B5-42B8-8044-A860444A1754}">
      <dgm:prSet custT="1"/>
      <dgm:spPr/>
      <dgm:t>
        <a:bodyPr/>
        <a:lstStyle/>
        <a:p>
          <a:r>
            <a:rPr lang="ru-RU" sz="1000" b="1" dirty="0" smtClean="0"/>
            <a:t>24 ноября 2017 года в театре </a:t>
          </a:r>
          <a:r>
            <a:rPr lang="kk-KZ" sz="1000" b="1" dirty="0" smtClean="0"/>
            <a:t>С</a:t>
          </a:r>
          <a:r>
            <a:rPr lang="en-US" sz="1000" b="1" dirty="0" err="1" smtClean="0"/>
            <a:t>oncordia</a:t>
          </a:r>
          <a:r>
            <a:rPr lang="ru-RU" sz="1000" b="1" dirty="0" smtClean="0"/>
            <a:t> </a:t>
          </a:r>
          <a:r>
            <a:rPr lang="en-US" sz="1000" b="1" dirty="0" smtClean="0"/>
            <a:t> </a:t>
          </a:r>
          <a:r>
            <a:rPr lang="ru-RU" sz="1000" b="1" dirty="0" smtClean="0"/>
            <a:t>состоялась встреча студентов с профессором, экс-ректором </a:t>
          </a:r>
          <a:r>
            <a:rPr lang="ru-RU" sz="1000" b="1" dirty="0" err="1" smtClean="0"/>
            <a:t>КазНМУ</a:t>
          </a:r>
          <a:r>
            <a:rPr lang="ru-RU" sz="1000" b="1" dirty="0" smtClean="0"/>
            <a:t>  (1995-2008 </a:t>
          </a:r>
          <a:r>
            <a:rPr lang="ru-RU" sz="1000" b="1" dirty="0" err="1" smtClean="0"/>
            <a:t>гг</a:t>
          </a:r>
          <a:r>
            <a:rPr lang="ru-RU" sz="1000" b="1" dirty="0" smtClean="0"/>
            <a:t>)  </a:t>
          </a:r>
          <a:r>
            <a:rPr lang="ru-RU" sz="1000" b="1" dirty="0" err="1" smtClean="0"/>
            <a:t>Муминовым</a:t>
          </a:r>
          <a:r>
            <a:rPr lang="ru-RU" sz="1000" b="1" dirty="0" smtClean="0"/>
            <a:t> </a:t>
          </a:r>
          <a:r>
            <a:rPr lang="ru-RU" sz="1000" b="1" dirty="0" err="1" smtClean="0"/>
            <a:t>Талгат</a:t>
          </a:r>
          <a:r>
            <a:rPr lang="ru-RU" sz="1000" b="1" dirty="0" smtClean="0"/>
            <a:t> </a:t>
          </a:r>
          <a:r>
            <a:rPr lang="ru-RU" sz="1000" b="1" dirty="0" err="1" smtClean="0"/>
            <a:t>Ашировечем</a:t>
          </a:r>
          <a:r>
            <a:rPr lang="ru-RU" sz="1000" b="1" dirty="0" smtClean="0"/>
            <a:t> на тему: «Медицина, Шекспир, Абай или как стать врачом в наше нелегкое время»</a:t>
          </a:r>
          <a:endParaRPr lang="ru-RU" sz="1000" b="1" dirty="0"/>
        </a:p>
      </dgm:t>
    </dgm:pt>
    <dgm:pt modelId="{3D74E709-1E63-401C-A516-A85F5F2840A8}" type="parTrans" cxnId="{B1D3036A-D2DF-47B0-9D87-3DE4B4EABC29}">
      <dgm:prSet/>
      <dgm:spPr/>
      <dgm:t>
        <a:bodyPr/>
        <a:lstStyle/>
        <a:p>
          <a:endParaRPr lang="ru-RU"/>
        </a:p>
      </dgm:t>
    </dgm:pt>
    <dgm:pt modelId="{B7FB21B6-E9D2-407A-A5A8-F1C38B37402C}" type="sibTrans" cxnId="{B1D3036A-D2DF-47B0-9D87-3DE4B4EABC29}">
      <dgm:prSet/>
      <dgm:spPr/>
      <dgm:t>
        <a:bodyPr/>
        <a:lstStyle/>
        <a:p>
          <a:endParaRPr lang="ru-RU"/>
        </a:p>
      </dgm:t>
    </dgm:pt>
    <dgm:pt modelId="{21652330-DD68-477D-A4B6-C5E654919B4D}">
      <dgm:prSet custT="1"/>
      <dgm:spPr/>
      <dgm:t>
        <a:bodyPr/>
        <a:lstStyle/>
        <a:p>
          <a:pPr algn="just"/>
          <a:r>
            <a:rPr lang="ru-RU" sz="1000" b="1" dirty="0" smtClean="0"/>
            <a:t>14 апреля 2018 года в театре </a:t>
          </a:r>
          <a:r>
            <a:rPr lang="kk-KZ" sz="1000" b="1" dirty="0" smtClean="0"/>
            <a:t>С</a:t>
          </a:r>
          <a:r>
            <a:rPr lang="en-US" sz="1000" b="1" dirty="0" err="1" smtClean="0"/>
            <a:t>oncordia</a:t>
          </a:r>
          <a:r>
            <a:rPr lang="ru-RU" sz="1000" b="1" dirty="0" smtClean="0"/>
            <a:t> состоялась встреча студентов с президентом Академии профилактической медицины Казахстана , профессором </a:t>
          </a:r>
          <a:r>
            <a:rPr lang="ru-RU" sz="1000" b="1" dirty="0" err="1" smtClean="0"/>
            <a:t>Шармановым</a:t>
          </a:r>
          <a:r>
            <a:rPr lang="ru-RU" sz="1000" b="1" dirty="0" smtClean="0"/>
            <a:t> Алмаз </a:t>
          </a:r>
          <a:r>
            <a:rPr lang="ru-RU" sz="1000" b="1" dirty="0" err="1" smtClean="0"/>
            <a:t>Торегельдиевичем</a:t>
          </a:r>
          <a:r>
            <a:rPr lang="ru-RU" sz="1000" b="1" dirty="0" smtClean="0"/>
            <a:t> и  успешным бизнесменом, выпускником </a:t>
          </a:r>
          <a:r>
            <a:rPr lang="ru-RU" sz="1000" b="1" dirty="0" err="1" smtClean="0"/>
            <a:t>КаЗНМУ</a:t>
          </a:r>
          <a:r>
            <a:rPr lang="ru-RU" sz="1000" b="1" dirty="0" smtClean="0"/>
            <a:t>  - </a:t>
          </a:r>
          <a:r>
            <a:rPr lang="ru-RU" sz="1000" b="1" dirty="0" err="1" smtClean="0"/>
            <a:t>Мажибаевым</a:t>
          </a:r>
          <a:r>
            <a:rPr lang="ru-RU" sz="1000" b="1" dirty="0" smtClean="0"/>
            <a:t> </a:t>
          </a:r>
          <a:r>
            <a:rPr lang="ru-RU" sz="1000" b="1" dirty="0" err="1" smtClean="0"/>
            <a:t>Кайратом</a:t>
          </a:r>
          <a:r>
            <a:rPr lang="ru-RU" sz="1000" b="1" dirty="0" smtClean="0"/>
            <a:t> </a:t>
          </a:r>
          <a:r>
            <a:rPr lang="ru-RU" sz="1000" b="1" dirty="0" err="1" smtClean="0"/>
            <a:t>Мажибаевичем</a:t>
          </a:r>
          <a:r>
            <a:rPr lang="ru-RU" sz="1000" b="1" dirty="0" smtClean="0"/>
            <a:t>.</a:t>
          </a:r>
          <a:endParaRPr lang="ru-RU" sz="1000" b="1" dirty="0"/>
        </a:p>
      </dgm:t>
    </dgm:pt>
    <dgm:pt modelId="{7018A306-EDFC-4CAF-8A36-B2672875B9BC}" type="parTrans" cxnId="{622F310B-564F-4AC1-80A9-EA7C5A1DB45D}">
      <dgm:prSet/>
      <dgm:spPr/>
      <dgm:t>
        <a:bodyPr/>
        <a:lstStyle/>
        <a:p>
          <a:endParaRPr lang="ru-RU"/>
        </a:p>
      </dgm:t>
    </dgm:pt>
    <dgm:pt modelId="{BC8F6857-C572-4333-B413-E25071CD383B}" type="sibTrans" cxnId="{622F310B-564F-4AC1-80A9-EA7C5A1DB45D}">
      <dgm:prSet/>
      <dgm:spPr/>
      <dgm:t>
        <a:bodyPr/>
        <a:lstStyle/>
        <a:p>
          <a:endParaRPr lang="ru-RU"/>
        </a:p>
      </dgm:t>
    </dgm:pt>
    <dgm:pt modelId="{25EFD9C8-7803-408B-BF3C-FEDED9CDEDA2}">
      <dgm:prSet/>
      <dgm:spPr/>
      <dgm:t>
        <a:bodyPr/>
        <a:lstStyle/>
        <a:p>
          <a:endParaRPr lang="ru-RU"/>
        </a:p>
      </dgm:t>
    </dgm:pt>
    <dgm:pt modelId="{88B5A670-2089-42CF-8BF4-70AACA37CD64}" type="parTrans" cxnId="{B1BC232E-B08C-4B13-A159-A84E364FC209}">
      <dgm:prSet/>
      <dgm:spPr/>
      <dgm:t>
        <a:bodyPr/>
        <a:lstStyle/>
        <a:p>
          <a:endParaRPr lang="ru-RU"/>
        </a:p>
      </dgm:t>
    </dgm:pt>
    <dgm:pt modelId="{04E26700-6175-4E82-8337-B23B0EDD6BDA}" type="sibTrans" cxnId="{B1BC232E-B08C-4B13-A159-A84E364FC209}">
      <dgm:prSet/>
      <dgm:spPr/>
      <dgm:t>
        <a:bodyPr/>
        <a:lstStyle/>
        <a:p>
          <a:endParaRPr lang="ru-RU"/>
        </a:p>
      </dgm:t>
    </dgm:pt>
    <dgm:pt modelId="{0D56A96F-8CCB-42F4-B6E2-4AADF86FE96F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15 октября 2017 года в Зале славы состоялась встреча студентов с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профессор,ом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доктором медицинских наук, одним из  основателей педиатрической хирургии -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Ормантаевым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Камал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Саруаровичем</a:t>
          </a:r>
          <a:r>
            <a: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endParaRPr lang="ru-RU" sz="1000" dirty="0">
            <a:effectLst/>
          </a:endParaRPr>
        </a:p>
      </dgm:t>
    </dgm:pt>
    <dgm:pt modelId="{A9CE7413-B9EB-4DFA-9531-C0BAD074BF38}" type="parTrans" cxnId="{2DBBDF00-956B-4689-813D-84133561B9FC}">
      <dgm:prSet/>
      <dgm:spPr/>
      <dgm:t>
        <a:bodyPr/>
        <a:lstStyle/>
        <a:p>
          <a:endParaRPr lang="ru-RU"/>
        </a:p>
      </dgm:t>
    </dgm:pt>
    <dgm:pt modelId="{90E76157-474F-4156-907A-6D11329136A4}" type="sibTrans" cxnId="{2DBBDF00-956B-4689-813D-84133561B9FC}">
      <dgm:prSet/>
      <dgm:spPr/>
      <dgm:t>
        <a:bodyPr/>
        <a:lstStyle/>
        <a:p>
          <a:endParaRPr lang="ru-RU"/>
        </a:p>
      </dgm:t>
    </dgm:pt>
    <dgm:pt modelId="{4A01F373-2BA8-4783-BCBB-292A29B71B27}" type="pres">
      <dgm:prSet presAssocID="{20233969-FAA7-49E5-A920-05E4C163112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3085F64-5F7B-43D0-A8D9-8CAA7C1014C8}" type="pres">
      <dgm:prSet presAssocID="{20233969-FAA7-49E5-A920-05E4C1631123}" presName="Name1" presStyleCnt="0"/>
      <dgm:spPr/>
    </dgm:pt>
    <dgm:pt modelId="{0DB01BD4-CF40-4B80-B3D9-5037203963FA}" type="pres">
      <dgm:prSet presAssocID="{20233969-FAA7-49E5-A920-05E4C1631123}" presName="cycle" presStyleCnt="0"/>
      <dgm:spPr/>
    </dgm:pt>
    <dgm:pt modelId="{70726725-E067-4DCF-B786-181375F31E51}" type="pres">
      <dgm:prSet presAssocID="{20233969-FAA7-49E5-A920-05E4C1631123}" presName="srcNode" presStyleLbl="node1" presStyleIdx="0" presStyleCnt="7"/>
      <dgm:spPr/>
    </dgm:pt>
    <dgm:pt modelId="{9B66CABA-7D83-485E-BC12-CD598F186981}" type="pres">
      <dgm:prSet presAssocID="{20233969-FAA7-49E5-A920-05E4C1631123}" presName="conn" presStyleLbl="parChTrans1D2" presStyleIdx="0" presStyleCnt="1" custScaleX="79518" custScaleY="92601" custLinFactNeighborX="9662" custLinFactNeighborY="2628"/>
      <dgm:spPr/>
      <dgm:t>
        <a:bodyPr/>
        <a:lstStyle/>
        <a:p>
          <a:endParaRPr lang="ru-RU"/>
        </a:p>
      </dgm:t>
    </dgm:pt>
    <dgm:pt modelId="{C938A877-52AD-47BF-9727-7CAF69ADBFD0}" type="pres">
      <dgm:prSet presAssocID="{20233969-FAA7-49E5-A920-05E4C1631123}" presName="extraNode" presStyleLbl="node1" presStyleIdx="0" presStyleCnt="7"/>
      <dgm:spPr/>
    </dgm:pt>
    <dgm:pt modelId="{721BB2BC-A454-487C-AA27-C5BF0D79F8BB}" type="pres">
      <dgm:prSet presAssocID="{20233969-FAA7-49E5-A920-05E4C1631123}" presName="dstNode" presStyleLbl="node1" presStyleIdx="0" presStyleCnt="7"/>
      <dgm:spPr/>
    </dgm:pt>
    <dgm:pt modelId="{79F8A508-3BC8-4886-969E-292B21C52020}" type="pres">
      <dgm:prSet presAssocID="{FEAC6858-05CB-46B9-BCEF-7932B2A431C1}" presName="text_1" presStyleLbl="node1" presStyleIdx="0" presStyleCnt="7" custScaleY="207561" custLinFactNeighborX="1026" custLinFactNeighborY="-17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87F1A-968F-4214-BCCC-35559C17761A}" type="pres">
      <dgm:prSet presAssocID="{FEAC6858-05CB-46B9-BCEF-7932B2A431C1}" presName="accent_1" presStyleCnt="0"/>
      <dgm:spPr/>
    </dgm:pt>
    <dgm:pt modelId="{7DF611D2-2CD4-43FC-870A-90F01C6E95D4}" type="pres">
      <dgm:prSet presAssocID="{FEAC6858-05CB-46B9-BCEF-7932B2A431C1}" presName="accentRepeatNode" presStyleLbl="solidFgAcc1" presStyleIdx="0" presStyleCnt="7" custLinFactNeighborX="-3348" custLinFactNeighborY="-6046"/>
      <dgm:spPr/>
    </dgm:pt>
    <dgm:pt modelId="{7ACCCC6E-7A7D-4AD6-939F-079B5D65A04C}" type="pres">
      <dgm:prSet presAssocID="{0D56A96F-8CCB-42F4-B6E2-4AADF86FE96F}" presName="text_2" presStyleLbl="node1" presStyleIdx="1" presStyleCnt="7" custScaleY="149910" custLinFactNeighborX="1522" custLinFactNeighborY="21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4BD1F-9546-4898-ADAC-E779BB6C60FE}" type="pres">
      <dgm:prSet presAssocID="{0D56A96F-8CCB-42F4-B6E2-4AADF86FE96F}" presName="accent_2" presStyleCnt="0"/>
      <dgm:spPr/>
    </dgm:pt>
    <dgm:pt modelId="{CCE5EC64-E673-4E6D-87C1-31BB2AFEC3BE}" type="pres">
      <dgm:prSet presAssocID="{0D56A96F-8CCB-42F4-B6E2-4AADF86FE96F}" presName="accentRepeatNode" presStyleLbl="solidFgAcc1" presStyleIdx="1" presStyleCnt="7" custLinFactNeighborX="-6101" custLinFactNeighborY="9463"/>
      <dgm:spPr/>
    </dgm:pt>
    <dgm:pt modelId="{AC345EA1-BB0B-49C0-8806-8D3937A1CB1B}" type="pres">
      <dgm:prSet presAssocID="{9AAE4D84-53DF-4203-92F9-EBBCB83EE695}" presName="text_3" presStyleLbl="node1" presStyleIdx="2" presStyleCnt="7" custScaleX="100499" custScaleY="153682" custLinFactNeighborX="1013" custLinFactNeighborY="10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71E80-8D61-48D3-9A68-28C8853DD8CF}" type="pres">
      <dgm:prSet presAssocID="{9AAE4D84-53DF-4203-92F9-EBBCB83EE695}" presName="accent_3" presStyleCnt="0"/>
      <dgm:spPr/>
    </dgm:pt>
    <dgm:pt modelId="{5448420B-2F73-41FE-B641-13BDCAC9B7F9}" type="pres">
      <dgm:prSet presAssocID="{9AAE4D84-53DF-4203-92F9-EBBCB83EE695}" presName="accentRepeatNode" presStyleLbl="solidFgAcc1" presStyleIdx="2" presStyleCnt="7" custLinFactNeighborX="-694" custLinFactNeighborY="8941"/>
      <dgm:spPr/>
    </dgm:pt>
    <dgm:pt modelId="{9884B236-6F47-4F6D-A876-175B112A5699}" type="pres">
      <dgm:prSet presAssocID="{C218341E-EA17-4E1E-A144-0864EDFBBE91}" presName="text_4" presStyleLbl="node1" presStyleIdx="3" presStyleCnt="7" custScaleY="148058" custLinFactNeighborX="2373" custLinFactNeighborY="29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810BD-4C2A-4A16-8B0E-8C2C49E994D0}" type="pres">
      <dgm:prSet presAssocID="{C218341E-EA17-4E1E-A144-0864EDFBBE91}" presName="accent_4" presStyleCnt="0"/>
      <dgm:spPr/>
    </dgm:pt>
    <dgm:pt modelId="{109021C2-9F6E-43FB-8B09-38DB0AC1EC5D}" type="pres">
      <dgm:prSet presAssocID="{C218341E-EA17-4E1E-A144-0864EDFBBE91}" presName="accentRepeatNode" presStyleLbl="solidFgAcc1" presStyleIdx="3" presStyleCnt="7" custLinFactNeighborX="474" custLinFactNeighborY="19335"/>
      <dgm:spPr/>
    </dgm:pt>
    <dgm:pt modelId="{92A4E4D7-EF58-491C-8591-B162A7B7230F}" type="pres">
      <dgm:prSet presAssocID="{4F536B6F-16F4-4187-B876-5720A35AFE60}" presName="text_5" presStyleLbl="node1" presStyleIdx="4" presStyleCnt="7" custScaleY="125864" custLinFactNeighborX="2285" custLinFactNeighborY="24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0F46A-DA69-47A0-800D-2F34692FC753}" type="pres">
      <dgm:prSet presAssocID="{4F536B6F-16F4-4187-B876-5720A35AFE60}" presName="accent_5" presStyleCnt="0"/>
      <dgm:spPr/>
    </dgm:pt>
    <dgm:pt modelId="{011E81AA-708A-4667-849C-BDCC3F4CFD13}" type="pres">
      <dgm:prSet presAssocID="{4F536B6F-16F4-4187-B876-5720A35AFE60}" presName="accentRepeatNode" presStyleLbl="solidFgAcc1" presStyleIdx="4" presStyleCnt="7" custAng="21088261" custLinFactNeighborX="-694" custLinFactNeighborY="16478"/>
      <dgm:spPr/>
    </dgm:pt>
    <dgm:pt modelId="{F71606E2-8290-4707-9EC2-F8A57AC8473A}" type="pres">
      <dgm:prSet presAssocID="{D06DE7D4-07B5-42B8-8044-A860444A1754}" presName="text_6" presStyleLbl="node1" presStyleIdx="5" presStyleCnt="7" custScaleY="143499" custLinFactNeighborX="1284" custLinFactNeighborY="15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CCBC9-E989-41F5-A2C8-D117437AB100}" type="pres">
      <dgm:prSet presAssocID="{D06DE7D4-07B5-42B8-8044-A860444A1754}" presName="accent_6" presStyleCnt="0"/>
      <dgm:spPr/>
    </dgm:pt>
    <dgm:pt modelId="{18F61158-5ECA-4056-8952-C44D187D0BA2}" type="pres">
      <dgm:prSet presAssocID="{D06DE7D4-07B5-42B8-8044-A860444A1754}" presName="accentRepeatNode" presStyleLbl="solidFgAcc1" presStyleIdx="5" presStyleCnt="7" custLinFactNeighborX="9362" custLinFactNeighborY="11035"/>
      <dgm:spPr/>
    </dgm:pt>
    <dgm:pt modelId="{83393B40-DACF-4091-9F8B-BB89215041CC}" type="pres">
      <dgm:prSet presAssocID="{21652330-DD68-477D-A4B6-C5E654919B4D}" presName="text_7" presStyleLbl="node1" presStyleIdx="6" presStyleCnt="7" custScaleX="94861" custScaleY="144228" custLinFactNeighborX="4684" custLinFactNeighborY="14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2810F-6F9D-4ED1-AE14-D14CF89CE826}" type="pres">
      <dgm:prSet presAssocID="{21652330-DD68-477D-A4B6-C5E654919B4D}" presName="accent_7" presStyleCnt="0"/>
      <dgm:spPr/>
    </dgm:pt>
    <dgm:pt modelId="{4632C9B9-D49A-4C58-B9F6-56779B4015A1}" type="pres">
      <dgm:prSet presAssocID="{21652330-DD68-477D-A4B6-C5E654919B4D}" presName="accentRepeatNode" presStyleLbl="solidFgAcc1" presStyleIdx="6" presStyleCnt="7" custLinFactNeighborX="44416" custLinFactNeighborY="733"/>
      <dgm:spPr/>
    </dgm:pt>
  </dgm:ptLst>
  <dgm:cxnLst>
    <dgm:cxn modelId="{C87FD445-D1A5-4932-BC69-6C6EA0D69357}" type="presOf" srcId="{0D56A96F-8CCB-42F4-B6E2-4AADF86FE96F}" destId="{7ACCCC6E-7A7D-4AD6-939F-079B5D65A04C}" srcOrd="0" destOrd="0" presId="urn:microsoft.com/office/officeart/2008/layout/VerticalCurvedList"/>
    <dgm:cxn modelId="{8A76DE02-E2EC-4DA5-9FB5-4CADEEAE21A1}" srcId="{20233969-FAA7-49E5-A920-05E4C1631123}" destId="{4F536B6F-16F4-4187-B876-5720A35AFE60}" srcOrd="4" destOrd="0" parTransId="{AF8700BF-4409-40F1-B86B-C05B962AEA95}" sibTransId="{A0D2DA2C-B338-4337-AAD7-22A1E1DB97C6}"/>
    <dgm:cxn modelId="{D86E0D58-D443-459D-9B34-5625C7FBBCEF}" type="presOf" srcId="{150440BE-1668-4DF2-9974-E54848B259A4}" destId="{9B66CABA-7D83-485E-BC12-CD598F186981}" srcOrd="0" destOrd="0" presId="urn:microsoft.com/office/officeart/2008/layout/VerticalCurvedList"/>
    <dgm:cxn modelId="{49AF0437-ED37-4A22-A91B-F71617C86DD7}" type="presOf" srcId="{D06DE7D4-07B5-42B8-8044-A860444A1754}" destId="{F71606E2-8290-4707-9EC2-F8A57AC8473A}" srcOrd="0" destOrd="0" presId="urn:microsoft.com/office/officeart/2008/layout/VerticalCurvedList"/>
    <dgm:cxn modelId="{09E5AAEE-CE44-4518-9C81-F8191E2274F7}" srcId="{20233969-FAA7-49E5-A920-05E4C1631123}" destId="{FEAC6858-05CB-46B9-BCEF-7932B2A431C1}" srcOrd="0" destOrd="0" parTransId="{A00ECCF4-E1AD-482D-9180-EFA3E7BA5076}" sibTransId="{150440BE-1668-4DF2-9974-E54848B259A4}"/>
    <dgm:cxn modelId="{B1BC232E-B08C-4B13-A159-A84E364FC209}" srcId="{20233969-FAA7-49E5-A920-05E4C1631123}" destId="{25EFD9C8-7803-408B-BF3C-FEDED9CDEDA2}" srcOrd="7" destOrd="0" parTransId="{88B5A670-2089-42CF-8BF4-70AACA37CD64}" sibTransId="{04E26700-6175-4E82-8337-B23B0EDD6BDA}"/>
    <dgm:cxn modelId="{48F7F090-F9A6-49B9-B5CE-F100BBC0AD99}" type="presOf" srcId="{FEAC6858-05CB-46B9-BCEF-7932B2A431C1}" destId="{79F8A508-3BC8-4886-969E-292B21C52020}" srcOrd="0" destOrd="0" presId="urn:microsoft.com/office/officeart/2008/layout/VerticalCurvedList"/>
    <dgm:cxn modelId="{C399A1F0-3CCC-4523-A997-63292BBFEEB8}" type="presOf" srcId="{20233969-FAA7-49E5-A920-05E4C1631123}" destId="{4A01F373-2BA8-4783-BCBB-292A29B71B27}" srcOrd="0" destOrd="0" presId="urn:microsoft.com/office/officeart/2008/layout/VerticalCurvedList"/>
    <dgm:cxn modelId="{69D00009-84B2-4DBA-A01D-A8051D27A998}" type="presOf" srcId="{C218341E-EA17-4E1E-A144-0864EDFBBE91}" destId="{9884B236-6F47-4F6D-A876-175B112A5699}" srcOrd="0" destOrd="0" presId="urn:microsoft.com/office/officeart/2008/layout/VerticalCurvedList"/>
    <dgm:cxn modelId="{4D47EF92-A8E3-4A4E-A588-1891D510C9D8}" type="presOf" srcId="{21652330-DD68-477D-A4B6-C5E654919B4D}" destId="{83393B40-DACF-4091-9F8B-BB89215041CC}" srcOrd="0" destOrd="0" presId="urn:microsoft.com/office/officeart/2008/layout/VerticalCurvedList"/>
    <dgm:cxn modelId="{2DBBDF00-956B-4689-813D-84133561B9FC}" srcId="{20233969-FAA7-49E5-A920-05E4C1631123}" destId="{0D56A96F-8CCB-42F4-B6E2-4AADF86FE96F}" srcOrd="1" destOrd="0" parTransId="{A9CE7413-B9EB-4DFA-9531-C0BAD074BF38}" sibTransId="{90E76157-474F-4156-907A-6D11329136A4}"/>
    <dgm:cxn modelId="{6CF7CF36-A16E-4636-8C10-A0B4DAA159C9}" srcId="{20233969-FAA7-49E5-A920-05E4C1631123}" destId="{9AAE4D84-53DF-4203-92F9-EBBCB83EE695}" srcOrd="2" destOrd="0" parTransId="{ED7FFB74-23B8-4F06-A930-D751843A8095}" sibTransId="{3F69676C-543F-4DD1-8827-CC23C9256B1F}"/>
    <dgm:cxn modelId="{A403E23A-2D56-4FA1-940E-D2CE9386EEE7}" type="presOf" srcId="{4F536B6F-16F4-4187-B876-5720A35AFE60}" destId="{92A4E4D7-EF58-491C-8591-B162A7B7230F}" srcOrd="0" destOrd="0" presId="urn:microsoft.com/office/officeart/2008/layout/VerticalCurvedList"/>
    <dgm:cxn modelId="{B1D3036A-D2DF-47B0-9D87-3DE4B4EABC29}" srcId="{20233969-FAA7-49E5-A920-05E4C1631123}" destId="{D06DE7D4-07B5-42B8-8044-A860444A1754}" srcOrd="5" destOrd="0" parTransId="{3D74E709-1E63-401C-A516-A85F5F2840A8}" sibTransId="{B7FB21B6-E9D2-407A-A5A8-F1C38B37402C}"/>
    <dgm:cxn modelId="{622F310B-564F-4AC1-80A9-EA7C5A1DB45D}" srcId="{20233969-FAA7-49E5-A920-05E4C1631123}" destId="{21652330-DD68-477D-A4B6-C5E654919B4D}" srcOrd="6" destOrd="0" parTransId="{7018A306-EDFC-4CAF-8A36-B2672875B9BC}" sibTransId="{BC8F6857-C572-4333-B413-E25071CD383B}"/>
    <dgm:cxn modelId="{6D78E1B2-5F40-407D-80B4-FAB8FF206DA5}" type="presOf" srcId="{9AAE4D84-53DF-4203-92F9-EBBCB83EE695}" destId="{AC345EA1-BB0B-49C0-8806-8D3937A1CB1B}" srcOrd="0" destOrd="0" presId="urn:microsoft.com/office/officeart/2008/layout/VerticalCurvedList"/>
    <dgm:cxn modelId="{4D3E8585-168A-42E9-9217-4A072AA566D1}" srcId="{20233969-FAA7-49E5-A920-05E4C1631123}" destId="{C218341E-EA17-4E1E-A144-0864EDFBBE91}" srcOrd="3" destOrd="0" parTransId="{84C205BA-7318-4718-974F-210132426248}" sibTransId="{B17A11AB-9BE7-43DB-838E-D15CA90B068C}"/>
    <dgm:cxn modelId="{A93429A5-93B5-4966-9B88-194EDBD12FB5}" type="presParOf" srcId="{4A01F373-2BA8-4783-BCBB-292A29B71B27}" destId="{E3085F64-5F7B-43D0-A8D9-8CAA7C1014C8}" srcOrd="0" destOrd="0" presId="urn:microsoft.com/office/officeart/2008/layout/VerticalCurvedList"/>
    <dgm:cxn modelId="{411E8912-1180-45C7-83C9-F29BE783A4E7}" type="presParOf" srcId="{E3085F64-5F7B-43D0-A8D9-8CAA7C1014C8}" destId="{0DB01BD4-CF40-4B80-B3D9-5037203963FA}" srcOrd="0" destOrd="0" presId="urn:microsoft.com/office/officeart/2008/layout/VerticalCurvedList"/>
    <dgm:cxn modelId="{E271DCAA-AC5F-4F11-933D-9AF5743BDB1F}" type="presParOf" srcId="{0DB01BD4-CF40-4B80-B3D9-5037203963FA}" destId="{70726725-E067-4DCF-B786-181375F31E51}" srcOrd="0" destOrd="0" presId="urn:microsoft.com/office/officeart/2008/layout/VerticalCurvedList"/>
    <dgm:cxn modelId="{0F6AF346-8741-4B06-84E9-9CFAEF74AB60}" type="presParOf" srcId="{0DB01BD4-CF40-4B80-B3D9-5037203963FA}" destId="{9B66CABA-7D83-485E-BC12-CD598F186981}" srcOrd="1" destOrd="0" presId="urn:microsoft.com/office/officeart/2008/layout/VerticalCurvedList"/>
    <dgm:cxn modelId="{C8E086D8-029C-4F6A-AAC0-31A40278A38C}" type="presParOf" srcId="{0DB01BD4-CF40-4B80-B3D9-5037203963FA}" destId="{C938A877-52AD-47BF-9727-7CAF69ADBFD0}" srcOrd="2" destOrd="0" presId="urn:microsoft.com/office/officeart/2008/layout/VerticalCurvedList"/>
    <dgm:cxn modelId="{10FBFEFB-A0E3-4A8F-B390-B841292DE11E}" type="presParOf" srcId="{0DB01BD4-CF40-4B80-B3D9-5037203963FA}" destId="{721BB2BC-A454-487C-AA27-C5BF0D79F8BB}" srcOrd="3" destOrd="0" presId="urn:microsoft.com/office/officeart/2008/layout/VerticalCurvedList"/>
    <dgm:cxn modelId="{0C74F11B-4C5C-4523-BB7E-7698D8D72C1D}" type="presParOf" srcId="{E3085F64-5F7B-43D0-A8D9-8CAA7C1014C8}" destId="{79F8A508-3BC8-4886-969E-292B21C52020}" srcOrd="1" destOrd="0" presId="urn:microsoft.com/office/officeart/2008/layout/VerticalCurvedList"/>
    <dgm:cxn modelId="{105DDD33-655E-4EAD-8D0D-71E2645772BD}" type="presParOf" srcId="{E3085F64-5F7B-43D0-A8D9-8CAA7C1014C8}" destId="{3D287F1A-968F-4214-BCCC-35559C17761A}" srcOrd="2" destOrd="0" presId="urn:microsoft.com/office/officeart/2008/layout/VerticalCurvedList"/>
    <dgm:cxn modelId="{2CCB134E-7215-479A-B322-9DFE2F7BAA08}" type="presParOf" srcId="{3D287F1A-968F-4214-BCCC-35559C17761A}" destId="{7DF611D2-2CD4-43FC-870A-90F01C6E95D4}" srcOrd="0" destOrd="0" presId="urn:microsoft.com/office/officeart/2008/layout/VerticalCurvedList"/>
    <dgm:cxn modelId="{0FC16944-9EF5-41F6-AE74-005B59A3EB5C}" type="presParOf" srcId="{E3085F64-5F7B-43D0-A8D9-8CAA7C1014C8}" destId="{7ACCCC6E-7A7D-4AD6-939F-079B5D65A04C}" srcOrd="3" destOrd="0" presId="urn:microsoft.com/office/officeart/2008/layout/VerticalCurvedList"/>
    <dgm:cxn modelId="{74100AC6-B6D5-41E9-ACD4-91665DD21432}" type="presParOf" srcId="{E3085F64-5F7B-43D0-A8D9-8CAA7C1014C8}" destId="{F814BD1F-9546-4898-ADAC-E779BB6C60FE}" srcOrd="4" destOrd="0" presId="urn:microsoft.com/office/officeart/2008/layout/VerticalCurvedList"/>
    <dgm:cxn modelId="{D3D60C97-3735-49B4-B4A4-580A8D0C73DD}" type="presParOf" srcId="{F814BD1F-9546-4898-ADAC-E779BB6C60FE}" destId="{CCE5EC64-E673-4E6D-87C1-31BB2AFEC3BE}" srcOrd="0" destOrd="0" presId="urn:microsoft.com/office/officeart/2008/layout/VerticalCurvedList"/>
    <dgm:cxn modelId="{E19EF6A3-482B-487A-8AB3-71C34C545F7B}" type="presParOf" srcId="{E3085F64-5F7B-43D0-A8D9-8CAA7C1014C8}" destId="{AC345EA1-BB0B-49C0-8806-8D3937A1CB1B}" srcOrd="5" destOrd="0" presId="urn:microsoft.com/office/officeart/2008/layout/VerticalCurvedList"/>
    <dgm:cxn modelId="{178508D6-D2EF-4FDF-8032-DA4EC571B2D8}" type="presParOf" srcId="{E3085F64-5F7B-43D0-A8D9-8CAA7C1014C8}" destId="{ACA71E80-8D61-48D3-9A68-28C8853DD8CF}" srcOrd="6" destOrd="0" presId="urn:microsoft.com/office/officeart/2008/layout/VerticalCurvedList"/>
    <dgm:cxn modelId="{A3A054B5-360F-42B0-A0EF-C2DB013A8258}" type="presParOf" srcId="{ACA71E80-8D61-48D3-9A68-28C8853DD8CF}" destId="{5448420B-2F73-41FE-B641-13BDCAC9B7F9}" srcOrd="0" destOrd="0" presId="urn:microsoft.com/office/officeart/2008/layout/VerticalCurvedList"/>
    <dgm:cxn modelId="{C969D91F-242E-4D4A-B3AB-21525D03DFEA}" type="presParOf" srcId="{E3085F64-5F7B-43D0-A8D9-8CAA7C1014C8}" destId="{9884B236-6F47-4F6D-A876-175B112A5699}" srcOrd="7" destOrd="0" presId="urn:microsoft.com/office/officeart/2008/layout/VerticalCurvedList"/>
    <dgm:cxn modelId="{2184BB7D-1466-438B-ADDD-5DA3EDF3CD0B}" type="presParOf" srcId="{E3085F64-5F7B-43D0-A8D9-8CAA7C1014C8}" destId="{3D8810BD-4C2A-4A16-8B0E-8C2C49E994D0}" srcOrd="8" destOrd="0" presId="urn:microsoft.com/office/officeart/2008/layout/VerticalCurvedList"/>
    <dgm:cxn modelId="{1D4D984D-C91B-4A08-B4D6-59B79C97F5AA}" type="presParOf" srcId="{3D8810BD-4C2A-4A16-8B0E-8C2C49E994D0}" destId="{109021C2-9F6E-43FB-8B09-38DB0AC1EC5D}" srcOrd="0" destOrd="0" presId="urn:microsoft.com/office/officeart/2008/layout/VerticalCurvedList"/>
    <dgm:cxn modelId="{B0401830-127B-4564-9130-BE5F8DD5D180}" type="presParOf" srcId="{E3085F64-5F7B-43D0-A8D9-8CAA7C1014C8}" destId="{92A4E4D7-EF58-491C-8591-B162A7B7230F}" srcOrd="9" destOrd="0" presId="urn:microsoft.com/office/officeart/2008/layout/VerticalCurvedList"/>
    <dgm:cxn modelId="{3FBB0B5F-BE80-4C03-8A3E-32E6A50EB87A}" type="presParOf" srcId="{E3085F64-5F7B-43D0-A8D9-8CAA7C1014C8}" destId="{3880F46A-DA69-47A0-800D-2F34692FC753}" srcOrd="10" destOrd="0" presId="urn:microsoft.com/office/officeart/2008/layout/VerticalCurvedList"/>
    <dgm:cxn modelId="{11C5C0FD-307C-4F2F-A74A-6A08DDFB01C3}" type="presParOf" srcId="{3880F46A-DA69-47A0-800D-2F34692FC753}" destId="{011E81AA-708A-4667-849C-BDCC3F4CFD13}" srcOrd="0" destOrd="0" presId="urn:microsoft.com/office/officeart/2008/layout/VerticalCurvedList"/>
    <dgm:cxn modelId="{73A3CA26-0759-4298-B98A-0BC5BC23EBEA}" type="presParOf" srcId="{E3085F64-5F7B-43D0-A8D9-8CAA7C1014C8}" destId="{F71606E2-8290-4707-9EC2-F8A57AC8473A}" srcOrd="11" destOrd="0" presId="urn:microsoft.com/office/officeart/2008/layout/VerticalCurvedList"/>
    <dgm:cxn modelId="{D4CD002A-593F-4C90-B32C-60F52E13B5FE}" type="presParOf" srcId="{E3085F64-5F7B-43D0-A8D9-8CAA7C1014C8}" destId="{8E4CCBC9-E989-41F5-A2C8-D117437AB100}" srcOrd="12" destOrd="0" presId="urn:microsoft.com/office/officeart/2008/layout/VerticalCurvedList"/>
    <dgm:cxn modelId="{0030D1CC-EBA4-49B7-ABD4-687F652F23E5}" type="presParOf" srcId="{8E4CCBC9-E989-41F5-A2C8-D117437AB100}" destId="{18F61158-5ECA-4056-8952-C44D187D0BA2}" srcOrd="0" destOrd="0" presId="urn:microsoft.com/office/officeart/2008/layout/VerticalCurvedList"/>
    <dgm:cxn modelId="{F3A4CD4D-0691-46AC-B050-BFBBE8E7E09C}" type="presParOf" srcId="{E3085F64-5F7B-43D0-A8D9-8CAA7C1014C8}" destId="{83393B40-DACF-4091-9F8B-BB89215041CC}" srcOrd="13" destOrd="0" presId="urn:microsoft.com/office/officeart/2008/layout/VerticalCurvedList"/>
    <dgm:cxn modelId="{83158021-34E4-42C4-8D90-EBC47B5DB529}" type="presParOf" srcId="{E3085F64-5F7B-43D0-A8D9-8CAA7C1014C8}" destId="{8D72810F-6F9D-4ED1-AE14-D14CF89CE826}" srcOrd="14" destOrd="0" presId="urn:microsoft.com/office/officeart/2008/layout/VerticalCurvedList"/>
    <dgm:cxn modelId="{C309B4E3-F392-4264-9521-AF6D0D19826A}" type="presParOf" srcId="{8D72810F-6F9D-4ED1-AE14-D14CF89CE826}" destId="{4632C9B9-D49A-4C58-B9F6-56779B4015A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60BC4A-5EE7-45AD-B46C-E1E36D2C89A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BE4514-7D08-45B9-A1DC-1C41463305F4}">
      <dgm:prSet custT="1"/>
      <dgm:spPr/>
      <dgm:t>
        <a:bodyPr/>
        <a:lstStyle/>
        <a:p>
          <a:r>
            <a:rPr lang="kk-KZ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2 марта</a:t>
          </a:r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2018 года в Зале славы Центра практических навыков </a:t>
          </a:r>
          <a:r>
            <a:rPr lang="ru-RU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КазНМУ</a:t>
          </a:r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имени </a:t>
          </a:r>
          <a:r>
            <a:rPr lang="ru-RU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С.Д.Асфендияова</a:t>
          </a:r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в рамках программы «</a:t>
          </a:r>
          <a:r>
            <a:rPr lang="ru-RU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Рухани</a:t>
          </a:r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жаңғыру</a:t>
          </a:r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» состоялась встреча с </a:t>
          </a:r>
          <a:r>
            <a:rPr lang="kk-KZ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Айткожиной Л.К. - врач-репродуктолог, центра репродуктивной  медицины и  </a:t>
          </a:r>
          <a:r>
            <a:rPr lang="kk-KZ" sz="1400" b="1" dirty="0" smtClean="0">
              <a:latin typeface="Arial" pitchFamily="34" charset="0"/>
              <a:cs typeface="Arial" pitchFamily="34" charset="0"/>
            </a:rPr>
            <a:t>Куандыковым Т.К., зав. отделением </a:t>
          </a:r>
          <a:r>
            <a:rPr lang="x-none" sz="1400" b="1" smtClean="0">
              <a:latin typeface="Arial" pitchFamily="34" charset="0"/>
              <a:cs typeface="Arial" pitchFamily="34" charset="0"/>
            </a:rPr>
            <a:t>анестезиологии и реанимато</a:t>
          </a:r>
          <a:r>
            <a:rPr lang="kk-KZ" sz="1400" b="1" dirty="0" smtClean="0">
              <a:latin typeface="Arial" pitchFamily="34" charset="0"/>
              <a:cs typeface="Arial" pitchFamily="34" charset="0"/>
            </a:rPr>
            <a:t>-</a:t>
          </a:r>
          <a:r>
            <a:rPr lang="x-none" sz="1400" b="1" smtClean="0">
              <a:latin typeface="Arial" pitchFamily="34" charset="0"/>
              <a:cs typeface="Arial" pitchFamily="34" charset="0"/>
            </a:rPr>
            <a:t>логии Научного центра хирургии</a:t>
          </a:r>
          <a:r>
            <a:rPr lang="kk-KZ" sz="1400" b="1" dirty="0" smtClean="0">
              <a:latin typeface="Arial" pitchFamily="34" charset="0"/>
              <a:cs typeface="Arial" pitchFamily="34" charset="0"/>
            </a:rPr>
            <a:t>, главный внештатный анестизиолог-реаниматолог</a:t>
          </a:r>
          <a:endParaRPr lang="ru-RU" sz="14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330F3B71-B9D8-4CB4-A4FE-7A53300B74EA}" type="sibTrans" cxnId="{478945A7-66D5-43D5-B4CC-594493B0DCDC}">
      <dgm:prSet/>
      <dgm:spPr/>
      <dgm:t>
        <a:bodyPr/>
        <a:lstStyle/>
        <a:p>
          <a:endParaRPr lang="ru-RU"/>
        </a:p>
      </dgm:t>
    </dgm:pt>
    <dgm:pt modelId="{7B4B7F2A-FC9E-4C43-90D6-1112C8202B0A}" type="parTrans" cxnId="{478945A7-66D5-43D5-B4CC-594493B0DCDC}">
      <dgm:prSet/>
      <dgm:spPr/>
      <dgm:t>
        <a:bodyPr/>
        <a:lstStyle/>
        <a:p>
          <a:endParaRPr lang="ru-RU"/>
        </a:p>
      </dgm:t>
    </dgm:pt>
    <dgm:pt modelId="{B4E20C49-4D1C-446A-9243-FDE96A211AA3}">
      <dgm:prSet phldrT="[Текст]" custT="1"/>
      <dgm:spPr>
        <a:solidFill>
          <a:srgbClr val="92D050"/>
        </a:solidFill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7 февраля 2018 года в конференц-зале Центра практических навыков </a:t>
          </a:r>
          <a:r>
            <a:rPr lang="ru-RU" sz="1400" b="1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 имени С.Д. </a:t>
          </a:r>
          <a:r>
            <a:rPr lang="ru-RU" sz="1400" b="1" dirty="0" err="1" smtClean="0">
              <a:latin typeface="Arial" pitchFamily="34" charset="0"/>
              <a:cs typeface="Arial" pitchFamily="34" charset="0"/>
            </a:rPr>
            <a:t>Асфендиярова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 состоялась встреча обучающихся и профессорско-преподавательского состава с директором Городского кардиологического центра Управления  здравоохранения  города Алматы  </a:t>
          </a:r>
          <a:r>
            <a:rPr lang="ru-RU" sz="1400" b="1" dirty="0" err="1" smtClean="0">
              <a:latin typeface="Arial" pitchFamily="34" charset="0"/>
              <a:cs typeface="Arial" pitchFamily="34" charset="0"/>
            </a:rPr>
            <a:t>Алматом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b="1" dirty="0" err="1" smtClean="0">
              <a:latin typeface="Arial" pitchFamily="34" charset="0"/>
              <a:cs typeface="Arial" pitchFamily="34" charset="0"/>
            </a:rPr>
            <a:t>Кодасбаевым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.</a:t>
          </a:r>
        </a:p>
        <a:p>
          <a:pPr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B1EEEBFF-466F-4641-985B-1DADD4D1398E}" type="sibTrans" cxnId="{9C5542B2-CC2B-4E56-AEFA-59830F1442E0}">
      <dgm:prSet/>
      <dgm:spPr/>
      <dgm:t>
        <a:bodyPr/>
        <a:lstStyle/>
        <a:p>
          <a:endParaRPr lang="ru-RU"/>
        </a:p>
      </dgm:t>
    </dgm:pt>
    <dgm:pt modelId="{A33E71D7-88AA-4C10-8000-FAC577937035}" type="parTrans" cxnId="{9C5542B2-CC2B-4E56-AEFA-59830F1442E0}">
      <dgm:prSet/>
      <dgm:spPr/>
      <dgm:t>
        <a:bodyPr/>
        <a:lstStyle/>
        <a:p>
          <a:endParaRPr lang="ru-RU"/>
        </a:p>
      </dgm:t>
    </dgm:pt>
    <dgm:pt modelId="{8C050776-3548-497B-820E-4895A29472FC}" type="pres">
      <dgm:prSet presAssocID="{CE60BC4A-5EE7-45AD-B46C-E1E36D2C89A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075D40-9963-42BC-8653-6A270118FCF3}" type="pres">
      <dgm:prSet presAssocID="{B4E20C49-4D1C-446A-9243-FDE96A211AA3}" presName="comp" presStyleCnt="0"/>
      <dgm:spPr/>
    </dgm:pt>
    <dgm:pt modelId="{A5EFAC69-34E5-4F4B-8331-4A230A57DB84}" type="pres">
      <dgm:prSet presAssocID="{B4E20C49-4D1C-446A-9243-FDE96A211AA3}" presName="box" presStyleLbl="node1" presStyleIdx="0" presStyleCnt="2" custScaleY="126460" custLinFactNeighborY="-3"/>
      <dgm:spPr/>
      <dgm:t>
        <a:bodyPr/>
        <a:lstStyle/>
        <a:p>
          <a:endParaRPr lang="ru-RU"/>
        </a:p>
      </dgm:t>
    </dgm:pt>
    <dgm:pt modelId="{5F5F9963-CD26-42FE-8A2D-47D44D50E783}" type="pres">
      <dgm:prSet presAssocID="{B4E20C49-4D1C-446A-9243-FDE96A211AA3}" presName="img" presStyleLbl="fgImgPlace1" presStyleIdx="0" presStyleCnt="2" custScaleX="91368" custScaleY="107198" custLinFactNeighborX="-2777" custLinFactNeighborY="46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5AB5E49-54D4-42D9-8EEC-CA5A9CC4FEE4}" type="pres">
      <dgm:prSet presAssocID="{B4E20C49-4D1C-446A-9243-FDE96A211AA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62919-A229-44D9-97E1-E669A447177B}" type="pres">
      <dgm:prSet presAssocID="{B1EEEBFF-466F-4641-985B-1DADD4D1398E}" presName="spacer" presStyleCnt="0"/>
      <dgm:spPr/>
    </dgm:pt>
    <dgm:pt modelId="{79292D0A-577D-45CB-8263-F261270E7754}" type="pres">
      <dgm:prSet presAssocID="{4ABE4514-7D08-45B9-A1DC-1C41463305F4}" presName="comp" presStyleCnt="0"/>
      <dgm:spPr/>
    </dgm:pt>
    <dgm:pt modelId="{7CD48554-FF0A-49FE-B4B2-F9206A5BE42E}" type="pres">
      <dgm:prSet presAssocID="{4ABE4514-7D08-45B9-A1DC-1C41463305F4}" presName="box" presStyleLbl="node1" presStyleIdx="1" presStyleCnt="2" custScaleY="121819" custLinFactNeighborX="16522" custLinFactNeighborY="116"/>
      <dgm:spPr/>
      <dgm:t>
        <a:bodyPr/>
        <a:lstStyle/>
        <a:p>
          <a:endParaRPr lang="ru-RU"/>
        </a:p>
      </dgm:t>
    </dgm:pt>
    <dgm:pt modelId="{3BA74D84-2D99-4FC4-A5D1-FC2172DAE385}" type="pres">
      <dgm:prSet presAssocID="{4ABE4514-7D08-45B9-A1DC-1C41463305F4}" presName="img" presStyleLbl="fgImgPlace1" presStyleIdx="1" presStyleCnt="2" custScaleX="92809" custScaleY="115058" custLinFactNeighborX="-3498" custLinFactNeighborY="-290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AD80FA-F172-4D56-8D24-DB14FFD53E71}" type="pres">
      <dgm:prSet presAssocID="{4ABE4514-7D08-45B9-A1DC-1C41463305F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6EC6C7-C646-4CC3-A646-905C75D5079D}" type="presOf" srcId="{B4E20C49-4D1C-446A-9243-FDE96A211AA3}" destId="{A5EFAC69-34E5-4F4B-8331-4A230A57DB84}" srcOrd="0" destOrd="0" presId="urn:microsoft.com/office/officeart/2005/8/layout/vList4"/>
    <dgm:cxn modelId="{3B13CC98-0B25-4E77-A890-20118435326B}" type="presOf" srcId="{4ABE4514-7D08-45B9-A1DC-1C41463305F4}" destId="{91AD80FA-F172-4D56-8D24-DB14FFD53E71}" srcOrd="1" destOrd="0" presId="urn:microsoft.com/office/officeart/2005/8/layout/vList4"/>
    <dgm:cxn modelId="{A1E130FE-AD49-4E59-B6A1-60E6F7F18511}" type="presOf" srcId="{CE60BC4A-5EE7-45AD-B46C-E1E36D2C89A2}" destId="{8C050776-3548-497B-820E-4895A29472FC}" srcOrd="0" destOrd="0" presId="urn:microsoft.com/office/officeart/2005/8/layout/vList4"/>
    <dgm:cxn modelId="{C5CC8514-B206-4CB8-A52D-B2AD54F0651F}" type="presOf" srcId="{4ABE4514-7D08-45B9-A1DC-1C41463305F4}" destId="{7CD48554-FF0A-49FE-B4B2-F9206A5BE42E}" srcOrd="0" destOrd="0" presId="urn:microsoft.com/office/officeart/2005/8/layout/vList4"/>
    <dgm:cxn modelId="{9C5542B2-CC2B-4E56-AEFA-59830F1442E0}" srcId="{CE60BC4A-5EE7-45AD-B46C-E1E36D2C89A2}" destId="{B4E20C49-4D1C-446A-9243-FDE96A211AA3}" srcOrd="0" destOrd="0" parTransId="{A33E71D7-88AA-4C10-8000-FAC577937035}" sibTransId="{B1EEEBFF-466F-4641-985B-1DADD4D1398E}"/>
    <dgm:cxn modelId="{45B84068-0950-48FB-910F-58F064C77F77}" type="presOf" srcId="{B4E20C49-4D1C-446A-9243-FDE96A211AA3}" destId="{D5AB5E49-54D4-42D9-8EEC-CA5A9CC4FEE4}" srcOrd="1" destOrd="0" presId="urn:microsoft.com/office/officeart/2005/8/layout/vList4"/>
    <dgm:cxn modelId="{478945A7-66D5-43D5-B4CC-594493B0DCDC}" srcId="{CE60BC4A-5EE7-45AD-B46C-E1E36D2C89A2}" destId="{4ABE4514-7D08-45B9-A1DC-1C41463305F4}" srcOrd="1" destOrd="0" parTransId="{7B4B7F2A-FC9E-4C43-90D6-1112C8202B0A}" sibTransId="{330F3B71-B9D8-4CB4-A4FE-7A53300B74EA}"/>
    <dgm:cxn modelId="{8CC3F865-30B8-421A-A845-9EBC9504DBE9}" type="presParOf" srcId="{8C050776-3548-497B-820E-4895A29472FC}" destId="{3D075D40-9963-42BC-8653-6A270118FCF3}" srcOrd="0" destOrd="0" presId="urn:microsoft.com/office/officeart/2005/8/layout/vList4"/>
    <dgm:cxn modelId="{860AF384-0826-4EA3-804B-3112D7CB4C97}" type="presParOf" srcId="{3D075D40-9963-42BC-8653-6A270118FCF3}" destId="{A5EFAC69-34E5-4F4B-8331-4A230A57DB84}" srcOrd="0" destOrd="0" presId="urn:microsoft.com/office/officeart/2005/8/layout/vList4"/>
    <dgm:cxn modelId="{2980A2B5-B013-4F47-AF8A-DD0E6B91C5B1}" type="presParOf" srcId="{3D075D40-9963-42BC-8653-6A270118FCF3}" destId="{5F5F9963-CD26-42FE-8A2D-47D44D50E783}" srcOrd="1" destOrd="0" presId="urn:microsoft.com/office/officeart/2005/8/layout/vList4"/>
    <dgm:cxn modelId="{E8B7A8D2-DE78-4960-8E8B-D4821A858550}" type="presParOf" srcId="{3D075D40-9963-42BC-8653-6A270118FCF3}" destId="{D5AB5E49-54D4-42D9-8EEC-CA5A9CC4FEE4}" srcOrd="2" destOrd="0" presId="urn:microsoft.com/office/officeart/2005/8/layout/vList4"/>
    <dgm:cxn modelId="{7FCB2834-6351-4F09-95F0-AB5B18B97489}" type="presParOf" srcId="{8C050776-3548-497B-820E-4895A29472FC}" destId="{FAB62919-A229-44D9-97E1-E669A447177B}" srcOrd="1" destOrd="0" presId="urn:microsoft.com/office/officeart/2005/8/layout/vList4"/>
    <dgm:cxn modelId="{7EF6C239-FDFD-43EF-9045-A91D66B27481}" type="presParOf" srcId="{8C050776-3548-497B-820E-4895A29472FC}" destId="{79292D0A-577D-45CB-8263-F261270E7754}" srcOrd="2" destOrd="0" presId="urn:microsoft.com/office/officeart/2005/8/layout/vList4"/>
    <dgm:cxn modelId="{45D1C699-D011-434E-8430-A7DB716A0802}" type="presParOf" srcId="{79292D0A-577D-45CB-8263-F261270E7754}" destId="{7CD48554-FF0A-49FE-B4B2-F9206A5BE42E}" srcOrd="0" destOrd="0" presId="urn:microsoft.com/office/officeart/2005/8/layout/vList4"/>
    <dgm:cxn modelId="{22A011C6-1534-44D5-9BED-31F5868175E3}" type="presParOf" srcId="{79292D0A-577D-45CB-8263-F261270E7754}" destId="{3BA74D84-2D99-4FC4-A5D1-FC2172DAE385}" srcOrd="1" destOrd="0" presId="urn:microsoft.com/office/officeart/2005/8/layout/vList4"/>
    <dgm:cxn modelId="{79AEFA7D-C97B-49A3-BC4A-55078724716C}" type="presParOf" srcId="{79292D0A-577D-45CB-8263-F261270E7754}" destId="{91AD80FA-F172-4D56-8D24-DB14FFD53E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30F5A5-2C79-4C59-969B-3FD6EF135F0F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A033764-54AD-44B2-91B7-D72883422D82}">
      <dgm:prSet phldrT="[Текст]" custT="1"/>
      <dgm:spPr/>
      <dgm:t>
        <a:bodyPr/>
        <a:lstStyle/>
        <a:p>
          <a:r>
            <a:rPr lang="kk-KZ" sz="1400" i="1" dirty="0" smtClean="0">
              <a:latin typeface="Times New Roman" pitchFamily="18" charset="0"/>
              <a:cs typeface="Times New Roman" pitchFamily="18" charset="0"/>
            </a:rPr>
            <a:t>Научная библиотека получила 17 наименований книг по </a:t>
          </a:r>
          <a:r>
            <a:rPr lang="ru-RU" sz="1400" i="1" dirty="0" smtClean="0">
              <a:latin typeface="Times New Roman" pitchFamily="18" charset="0"/>
              <a:cs typeface="Times New Roman" pitchFamily="18" charset="0"/>
            </a:rPr>
            <a:t>спецпроекту «Новое гуманитарное знание. 100 новых учебников на казахском языке» (1 165 экз.)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8E5BB38-391A-4493-8E05-75A1ADFE1C2A}" type="parTrans" cxnId="{9639FB92-8A35-451E-86B1-72045B01F459}">
      <dgm:prSet/>
      <dgm:spPr/>
      <dgm:t>
        <a:bodyPr/>
        <a:lstStyle/>
        <a:p>
          <a:endParaRPr lang="ru-RU"/>
        </a:p>
      </dgm:t>
    </dgm:pt>
    <dgm:pt modelId="{8919B663-4113-4B7A-A6A8-0087D84B95D6}" type="sibTrans" cxnId="{9639FB92-8A35-451E-86B1-72045B01F459}">
      <dgm:prSet/>
      <dgm:spPr/>
      <dgm:t>
        <a:bodyPr/>
        <a:lstStyle/>
        <a:p>
          <a:endParaRPr lang="ru-RU"/>
        </a:p>
      </dgm:t>
    </dgm:pt>
    <dgm:pt modelId="{31382E8A-9BF5-48B4-BF2F-E442BFBE8100}">
      <dgm:prSet phldrT="[Текст]" custT="1"/>
      <dgm:spPr/>
      <dgm:t>
        <a:bodyPr/>
        <a:lstStyle/>
        <a:p>
          <a:r>
            <a:rPr lang="ru-RU" sz="1400" i="1" smtClean="0">
              <a:latin typeface="Times New Roman" pitchFamily="18" charset="0"/>
              <a:cs typeface="Times New Roman" pitchFamily="18" charset="0"/>
            </a:rPr>
            <a:t>5 июня 2018 г. в Зале Славы для кафедр гуманитарного направления проведена Презентация 17 наименований книг, переведенных Национальным бюро переводов  с английского языка на казахский язык по спецпроекту «Новое гуманитарное знание. 100 новых учебников на казахском языке».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4AB48A4-CAB8-4BF9-99FB-76ADDA2FFA6C}" type="parTrans" cxnId="{1249C20F-D79C-4A52-8FBA-CBF24C94E518}">
      <dgm:prSet/>
      <dgm:spPr/>
      <dgm:t>
        <a:bodyPr/>
        <a:lstStyle/>
        <a:p>
          <a:endParaRPr lang="ru-RU"/>
        </a:p>
      </dgm:t>
    </dgm:pt>
    <dgm:pt modelId="{84B05909-8B1E-4BBE-82BE-09A39986787A}" type="sibTrans" cxnId="{1249C20F-D79C-4A52-8FBA-CBF24C94E518}">
      <dgm:prSet/>
      <dgm:spPr/>
      <dgm:t>
        <a:bodyPr/>
        <a:lstStyle/>
        <a:p>
          <a:endParaRPr lang="ru-RU"/>
        </a:p>
      </dgm:t>
    </dgm:pt>
    <dgm:pt modelId="{783ECE4B-31CD-44C0-9820-3A35C383DAAB}">
      <dgm:prSet custT="1"/>
      <dgm:spPr/>
      <dgm:t>
        <a:bodyPr/>
        <a:lstStyle/>
        <a:p>
          <a:r>
            <a:rPr lang="kk-KZ" sz="1400" i="1" smtClean="0">
              <a:latin typeface="Times New Roman" pitchFamily="18" charset="0"/>
              <a:cs typeface="Times New Roman" pitchFamily="18" charset="0"/>
            </a:rPr>
            <a:t>В КазНМУ им. С.Д. Асфендиярова Открыта онлайн-регистрация для работы в образовательной платформе Открытого университета (</a:t>
          </a:r>
          <a:r>
            <a:rPr lang="en-US" sz="1400" i="1" smtClean="0">
              <a:latin typeface="Times New Roman" pitchFamily="18" charset="0"/>
              <a:cs typeface="Times New Roman" pitchFamily="18" charset="0"/>
            </a:rPr>
            <a:t>Open U</a:t>
          </a:r>
          <a:r>
            <a:rPr lang="kk-KZ" sz="1400" i="1" smtClean="0">
              <a:latin typeface="Times New Roman" pitchFamily="18" charset="0"/>
              <a:cs typeface="Times New Roman" pitchFamily="18" charset="0"/>
            </a:rPr>
            <a:t>)</a:t>
          </a:r>
          <a:r>
            <a:rPr lang="ru-RU" sz="1400" i="1" smtClean="0">
              <a:latin typeface="Times New Roman" pitchFamily="18" charset="0"/>
              <a:cs typeface="Times New Roman" pitchFamily="18" charset="0"/>
            </a:rPr>
            <a:t>, где размещены электронные версии</a:t>
          </a:r>
          <a:r>
            <a:rPr lang="kk-KZ" sz="1400" i="1" smtClean="0">
              <a:latin typeface="Times New Roman" pitchFamily="18" charset="0"/>
              <a:cs typeface="Times New Roman" pitchFamily="18" charset="0"/>
            </a:rPr>
            <a:t>  книг по </a:t>
          </a:r>
          <a:r>
            <a:rPr lang="ru-RU" sz="1400" i="1" smtClean="0">
              <a:latin typeface="Times New Roman" pitchFamily="18" charset="0"/>
              <a:cs typeface="Times New Roman" pitchFamily="18" charset="0"/>
            </a:rPr>
            <a:t>спецпроекту «Новое гуманитарное знание. 100 новых учебников на казахском языке».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AFE35A5-F4FA-46B0-91C3-CB54EFC29287}" type="parTrans" cxnId="{02CD618B-7FB5-4EDC-83EA-6A158544FACD}">
      <dgm:prSet/>
      <dgm:spPr/>
      <dgm:t>
        <a:bodyPr/>
        <a:lstStyle/>
        <a:p>
          <a:endParaRPr lang="ru-RU"/>
        </a:p>
      </dgm:t>
    </dgm:pt>
    <dgm:pt modelId="{1500FF43-E45D-4DC9-BDEC-77DE6779147B}" type="sibTrans" cxnId="{02CD618B-7FB5-4EDC-83EA-6A158544FACD}">
      <dgm:prSet/>
      <dgm:spPr/>
      <dgm:t>
        <a:bodyPr/>
        <a:lstStyle/>
        <a:p>
          <a:endParaRPr lang="ru-RU"/>
        </a:p>
      </dgm:t>
    </dgm:pt>
    <dgm:pt modelId="{5EEBC4D5-1F4E-43DC-B68D-3B52E63A7056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i="1" smtClean="0">
              <a:latin typeface="Times New Roman" pitchFamily="18" charset="0"/>
              <a:cs typeface="Times New Roman" pitchFamily="18" charset="0"/>
            </a:rPr>
            <a:t>В данное время  профессорами Университета готовятся предложения о переводе на казахский язык медицинских книг  в рамках  проекта  100 новых книг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D7636CF-49E6-4237-9D8A-755D4E48DABE}" type="parTrans" cxnId="{17556863-FE83-4F5F-839C-260E6D8CF929}">
      <dgm:prSet/>
      <dgm:spPr/>
      <dgm:t>
        <a:bodyPr/>
        <a:lstStyle/>
        <a:p>
          <a:endParaRPr lang="ru-RU"/>
        </a:p>
      </dgm:t>
    </dgm:pt>
    <dgm:pt modelId="{E76F27D3-C266-40B6-BDAE-4A554E6CA509}" type="sibTrans" cxnId="{17556863-FE83-4F5F-839C-260E6D8CF929}">
      <dgm:prSet/>
      <dgm:spPr/>
      <dgm:t>
        <a:bodyPr/>
        <a:lstStyle/>
        <a:p>
          <a:endParaRPr lang="ru-RU"/>
        </a:p>
      </dgm:t>
    </dgm:pt>
    <dgm:pt modelId="{AA975BC6-A3E3-40BB-BEC4-60C271E507D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400" b="0" i="1" smtClean="0">
              <a:latin typeface="Kz Times New Roman" panose="02020603050405020304" pitchFamily="18" charset="0"/>
              <a:ea typeface="Kz Times New Roman" panose="02020603050405020304" pitchFamily="18" charset="0"/>
              <a:cs typeface="Kz Times New Roman" panose="02020603050405020304" pitchFamily="18" charset="0"/>
            </a:rPr>
            <a:t>Осуществляется  внедрение с 2018-2019 учебного года в учебный процесс </a:t>
          </a:r>
          <a:endParaRPr lang="ru-RU" sz="1400" b="0" smtClean="0"/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0" i="1" smtClean="0">
              <a:latin typeface="Kz Times New Roman" panose="02020603050405020304" pitchFamily="18" charset="0"/>
              <a:ea typeface="Kz Times New Roman" panose="02020603050405020304" pitchFamily="18" charset="0"/>
              <a:cs typeface="Kz Times New Roman" panose="02020603050405020304" pitchFamily="18" charset="0"/>
            </a:rPr>
            <a:t>17 учебников на казахском языке в рамках проекта 100 новых книг</a:t>
          </a:r>
          <a:endParaRPr lang="ru-RU" sz="1400" b="0" dirty="0"/>
        </a:p>
      </dgm:t>
    </dgm:pt>
    <dgm:pt modelId="{7D038AE9-34F4-4893-BB41-FED99A0DF2B3}" type="parTrans" cxnId="{65EBFBA2-55D2-453F-956E-AEF1688AD29C}">
      <dgm:prSet/>
      <dgm:spPr/>
      <dgm:t>
        <a:bodyPr/>
        <a:lstStyle/>
        <a:p>
          <a:endParaRPr lang="ru-RU"/>
        </a:p>
      </dgm:t>
    </dgm:pt>
    <dgm:pt modelId="{81D82BAB-5EE0-4996-A0FD-8E243D0CA731}" type="sibTrans" cxnId="{65EBFBA2-55D2-453F-956E-AEF1688AD29C}">
      <dgm:prSet/>
      <dgm:spPr/>
      <dgm:t>
        <a:bodyPr/>
        <a:lstStyle/>
        <a:p>
          <a:endParaRPr lang="ru-RU"/>
        </a:p>
      </dgm:t>
    </dgm:pt>
    <dgm:pt modelId="{A2B0C0A2-34FC-4CC8-AC5A-26674F48A478}" type="pres">
      <dgm:prSet presAssocID="{8130F5A5-2C79-4C59-969B-3FD6EF135F0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709628-7FCA-43E0-A1C2-D5B319F8B115}" type="pres">
      <dgm:prSet presAssocID="{FA033764-54AD-44B2-91B7-D72883422D82}" presName="parentLin" presStyleCnt="0"/>
      <dgm:spPr/>
      <dgm:t>
        <a:bodyPr/>
        <a:lstStyle/>
        <a:p>
          <a:endParaRPr lang="ru-RU"/>
        </a:p>
      </dgm:t>
    </dgm:pt>
    <dgm:pt modelId="{9E56E40C-BFAF-425C-9088-7E07E7C761FC}" type="pres">
      <dgm:prSet presAssocID="{FA033764-54AD-44B2-91B7-D72883422D8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80F436E-4552-4B59-B2BA-7B115498DFA9}" type="pres">
      <dgm:prSet presAssocID="{FA033764-54AD-44B2-91B7-D72883422D82}" presName="parentText" presStyleLbl="node1" presStyleIdx="0" presStyleCnt="5" custScaleX="129594" custScaleY="200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7569BA-85D0-4D48-BCA7-21A36E63794D}" type="pres">
      <dgm:prSet presAssocID="{FA033764-54AD-44B2-91B7-D72883422D82}" presName="negativeSpace" presStyleCnt="0"/>
      <dgm:spPr/>
      <dgm:t>
        <a:bodyPr/>
        <a:lstStyle/>
        <a:p>
          <a:endParaRPr lang="ru-RU"/>
        </a:p>
      </dgm:t>
    </dgm:pt>
    <dgm:pt modelId="{06765407-B3DB-4D0C-978D-D26240E69587}" type="pres">
      <dgm:prSet presAssocID="{FA033764-54AD-44B2-91B7-D72883422D82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197A-836A-43E4-ACDC-B74CE27EF891}" type="pres">
      <dgm:prSet presAssocID="{8919B663-4113-4B7A-A6A8-0087D84B95D6}" presName="spaceBetweenRectangles" presStyleCnt="0"/>
      <dgm:spPr/>
      <dgm:t>
        <a:bodyPr/>
        <a:lstStyle/>
        <a:p>
          <a:endParaRPr lang="ru-RU"/>
        </a:p>
      </dgm:t>
    </dgm:pt>
    <dgm:pt modelId="{D280CAC7-D9DF-4448-853E-8E504685777A}" type="pres">
      <dgm:prSet presAssocID="{31382E8A-9BF5-48B4-BF2F-E442BFBE8100}" presName="parentLin" presStyleCnt="0"/>
      <dgm:spPr/>
      <dgm:t>
        <a:bodyPr/>
        <a:lstStyle/>
        <a:p>
          <a:endParaRPr lang="ru-RU"/>
        </a:p>
      </dgm:t>
    </dgm:pt>
    <dgm:pt modelId="{28722721-B714-4620-ABEF-53EB6FCD31E3}" type="pres">
      <dgm:prSet presAssocID="{31382E8A-9BF5-48B4-BF2F-E442BFBE810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7A53D0A-D0AD-41B3-ABE4-9CC0717C4EA7}" type="pres">
      <dgm:prSet presAssocID="{31382E8A-9BF5-48B4-BF2F-E442BFBE8100}" presName="parentText" presStyleLbl="node1" presStyleIdx="1" presStyleCnt="5" custScaleX="129038" custScaleY="2333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319D9-54B7-43FC-B84D-08BECA16F931}" type="pres">
      <dgm:prSet presAssocID="{31382E8A-9BF5-48B4-BF2F-E442BFBE8100}" presName="negativeSpace" presStyleCnt="0"/>
      <dgm:spPr/>
      <dgm:t>
        <a:bodyPr/>
        <a:lstStyle/>
        <a:p>
          <a:endParaRPr lang="ru-RU"/>
        </a:p>
      </dgm:t>
    </dgm:pt>
    <dgm:pt modelId="{AB07A867-815F-454A-9485-D836BDF85DFB}" type="pres">
      <dgm:prSet presAssocID="{31382E8A-9BF5-48B4-BF2F-E442BFBE8100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85BFB-E3F0-4E34-B6EE-FA7F677CC7F9}" type="pres">
      <dgm:prSet presAssocID="{84B05909-8B1E-4BBE-82BE-09A39986787A}" presName="spaceBetweenRectangles" presStyleCnt="0"/>
      <dgm:spPr/>
      <dgm:t>
        <a:bodyPr/>
        <a:lstStyle/>
        <a:p>
          <a:endParaRPr lang="ru-RU"/>
        </a:p>
      </dgm:t>
    </dgm:pt>
    <dgm:pt modelId="{C84450A1-074C-4797-8E4F-8F4103AE9BDC}" type="pres">
      <dgm:prSet presAssocID="{783ECE4B-31CD-44C0-9820-3A35C383DAAB}" presName="parentLin" presStyleCnt="0"/>
      <dgm:spPr/>
      <dgm:t>
        <a:bodyPr/>
        <a:lstStyle/>
        <a:p>
          <a:endParaRPr lang="ru-RU"/>
        </a:p>
      </dgm:t>
    </dgm:pt>
    <dgm:pt modelId="{70BF2F00-7AAE-483D-A5BF-F604E2278E91}" type="pres">
      <dgm:prSet presAssocID="{783ECE4B-31CD-44C0-9820-3A35C383DAA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7B455C9-590C-4B7D-A79F-4C94F8439707}" type="pres">
      <dgm:prSet presAssocID="{783ECE4B-31CD-44C0-9820-3A35C383DAAB}" presName="parentText" presStyleLbl="node1" presStyleIdx="2" presStyleCnt="5" custScaleX="128906" custScaleY="2020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83D20-5737-4F0F-A87C-67954BC6C48F}" type="pres">
      <dgm:prSet presAssocID="{783ECE4B-31CD-44C0-9820-3A35C383DAAB}" presName="negativeSpace" presStyleCnt="0"/>
      <dgm:spPr/>
      <dgm:t>
        <a:bodyPr/>
        <a:lstStyle/>
        <a:p>
          <a:endParaRPr lang="ru-RU"/>
        </a:p>
      </dgm:t>
    </dgm:pt>
    <dgm:pt modelId="{096CE505-093A-45F2-ADF8-599A61ED4445}" type="pres">
      <dgm:prSet presAssocID="{783ECE4B-31CD-44C0-9820-3A35C383DAA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70E48-0523-49FB-8F08-71F4521D0C60}" type="pres">
      <dgm:prSet presAssocID="{1500FF43-E45D-4DC9-BDEC-77DE6779147B}" presName="spaceBetweenRectangles" presStyleCnt="0"/>
      <dgm:spPr/>
      <dgm:t>
        <a:bodyPr/>
        <a:lstStyle/>
        <a:p>
          <a:endParaRPr lang="ru-RU"/>
        </a:p>
      </dgm:t>
    </dgm:pt>
    <dgm:pt modelId="{3E1BCDFA-DF11-4146-AF65-78FBC3727661}" type="pres">
      <dgm:prSet presAssocID="{AA975BC6-A3E3-40BB-BEC4-60C271E507D1}" presName="parentLin" presStyleCnt="0"/>
      <dgm:spPr/>
      <dgm:t>
        <a:bodyPr/>
        <a:lstStyle/>
        <a:p>
          <a:endParaRPr lang="ru-RU"/>
        </a:p>
      </dgm:t>
    </dgm:pt>
    <dgm:pt modelId="{1501F5C4-240E-416F-A3B4-AC9C41A03243}" type="pres">
      <dgm:prSet presAssocID="{AA975BC6-A3E3-40BB-BEC4-60C271E507D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057662E-7141-4D97-863D-19DEB8EBA0B5}" type="pres">
      <dgm:prSet presAssocID="{AA975BC6-A3E3-40BB-BEC4-60C271E507D1}" presName="parentText" presStyleLbl="node1" presStyleIdx="3" presStyleCnt="5" custScaleX="128705" custScaleY="1323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D0BA-F464-427B-8FE9-E29076D8B2F5}" type="pres">
      <dgm:prSet presAssocID="{AA975BC6-A3E3-40BB-BEC4-60C271E507D1}" presName="negativeSpace" presStyleCnt="0"/>
      <dgm:spPr/>
      <dgm:t>
        <a:bodyPr/>
        <a:lstStyle/>
        <a:p>
          <a:endParaRPr lang="ru-RU"/>
        </a:p>
      </dgm:t>
    </dgm:pt>
    <dgm:pt modelId="{AF9D0622-A619-4C79-89B3-1BE08B5449E0}" type="pres">
      <dgm:prSet presAssocID="{AA975BC6-A3E3-40BB-BEC4-60C271E507D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B6DF5-EC7E-4849-8253-8EC20FC1A0D3}" type="pres">
      <dgm:prSet presAssocID="{81D82BAB-5EE0-4996-A0FD-8E243D0CA731}" presName="spaceBetweenRectangles" presStyleCnt="0"/>
      <dgm:spPr/>
      <dgm:t>
        <a:bodyPr/>
        <a:lstStyle/>
        <a:p>
          <a:endParaRPr lang="ru-RU"/>
        </a:p>
      </dgm:t>
    </dgm:pt>
    <dgm:pt modelId="{264F94FD-558F-4051-BF74-36461E87FD86}" type="pres">
      <dgm:prSet presAssocID="{5EEBC4D5-1F4E-43DC-B68D-3B52E63A7056}" presName="parentLin" presStyleCnt="0"/>
      <dgm:spPr/>
      <dgm:t>
        <a:bodyPr/>
        <a:lstStyle/>
        <a:p>
          <a:endParaRPr lang="ru-RU"/>
        </a:p>
      </dgm:t>
    </dgm:pt>
    <dgm:pt modelId="{E1E9CD2F-1C94-457F-A494-4A8983B2DD73}" type="pres">
      <dgm:prSet presAssocID="{5EEBC4D5-1F4E-43DC-B68D-3B52E63A705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B7B38EB-5AA1-49F6-B561-22E0252F1C51}" type="pres">
      <dgm:prSet presAssocID="{5EEBC4D5-1F4E-43DC-B68D-3B52E63A7056}" presName="parentText" presStyleLbl="node1" presStyleIdx="4" presStyleCnt="5" custScaleX="129388" custScaleY="1322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50F54-3B86-4C20-845B-A4D362B485FF}" type="pres">
      <dgm:prSet presAssocID="{5EEBC4D5-1F4E-43DC-B68D-3B52E63A7056}" presName="negativeSpace" presStyleCnt="0"/>
      <dgm:spPr/>
      <dgm:t>
        <a:bodyPr/>
        <a:lstStyle/>
        <a:p>
          <a:endParaRPr lang="ru-RU"/>
        </a:p>
      </dgm:t>
    </dgm:pt>
    <dgm:pt modelId="{1A817074-E7CD-40FA-BBD4-C1BE020B2A36}" type="pres">
      <dgm:prSet presAssocID="{5EEBC4D5-1F4E-43DC-B68D-3B52E63A705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CACFBF-EE00-4327-825A-6FDA9E6211A6}" type="presOf" srcId="{8130F5A5-2C79-4C59-969B-3FD6EF135F0F}" destId="{A2B0C0A2-34FC-4CC8-AC5A-26674F48A478}" srcOrd="0" destOrd="0" presId="urn:microsoft.com/office/officeart/2005/8/layout/list1"/>
    <dgm:cxn modelId="{9639FB92-8A35-451E-86B1-72045B01F459}" srcId="{8130F5A5-2C79-4C59-969B-3FD6EF135F0F}" destId="{FA033764-54AD-44B2-91B7-D72883422D82}" srcOrd="0" destOrd="0" parTransId="{68E5BB38-391A-4493-8E05-75A1ADFE1C2A}" sibTransId="{8919B663-4113-4B7A-A6A8-0087D84B95D6}"/>
    <dgm:cxn modelId="{46F66D61-066B-4C95-9D9C-6A13AAAE2D9B}" type="presOf" srcId="{5EEBC4D5-1F4E-43DC-B68D-3B52E63A7056}" destId="{E1E9CD2F-1C94-457F-A494-4A8983B2DD73}" srcOrd="0" destOrd="0" presId="urn:microsoft.com/office/officeart/2005/8/layout/list1"/>
    <dgm:cxn modelId="{144E352C-54BE-437C-B013-8C1027980363}" type="presOf" srcId="{783ECE4B-31CD-44C0-9820-3A35C383DAAB}" destId="{70BF2F00-7AAE-483D-A5BF-F604E2278E91}" srcOrd="0" destOrd="0" presId="urn:microsoft.com/office/officeart/2005/8/layout/list1"/>
    <dgm:cxn modelId="{1249C20F-D79C-4A52-8FBA-CBF24C94E518}" srcId="{8130F5A5-2C79-4C59-969B-3FD6EF135F0F}" destId="{31382E8A-9BF5-48B4-BF2F-E442BFBE8100}" srcOrd="1" destOrd="0" parTransId="{44AB48A4-CAB8-4BF9-99FB-76ADDA2FFA6C}" sibTransId="{84B05909-8B1E-4BBE-82BE-09A39986787A}"/>
    <dgm:cxn modelId="{2D28494A-957A-4800-8CE1-8A589725F729}" type="presOf" srcId="{783ECE4B-31CD-44C0-9820-3A35C383DAAB}" destId="{77B455C9-590C-4B7D-A79F-4C94F8439707}" srcOrd="1" destOrd="0" presId="urn:microsoft.com/office/officeart/2005/8/layout/list1"/>
    <dgm:cxn modelId="{65EBFBA2-55D2-453F-956E-AEF1688AD29C}" srcId="{8130F5A5-2C79-4C59-969B-3FD6EF135F0F}" destId="{AA975BC6-A3E3-40BB-BEC4-60C271E507D1}" srcOrd="3" destOrd="0" parTransId="{7D038AE9-34F4-4893-BB41-FED99A0DF2B3}" sibTransId="{81D82BAB-5EE0-4996-A0FD-8E243D0CA731}"/>
    <dgm:cxn modelId="{02CD618B-7FB5-4EDC-83EA-6A158544FACD}" srcId="{8130F5A5-2C79-4C59-969B-3FD6EF135F0F}" destId="{783ECE4B-31CD-44C0-9820-3A35C383DAAB}" srcOrd="2" destOrd="0" parTransId="{4AFE35A5-F4FA-46B0-91C3-CB54EFC29287}" sibTransId="{1500FF43-E45D-4DC9-BDEC-77DE6779147B}"/>
    <dgm:cxn modelId="{17556863-FE83-4F5F-839C-260E6D8CF929}" srcId="{8130F5A5-2C79-4C59-969B-3FD6EF135F0F}" destId="{5EEBC4D5-1F4E-43DC-B68D-3B52E63A7056}" srcOrd="4" destOrd="0" parTransId="{AD7636CF-49E6-4237-9D8A-755D4E48DABE}" sibTransId="{E76F27D3-C266-40B6-BDAE-4A554E6CA509}"/>
    <dgm:cxn modelId="{20B2CFF9-EE31-4004-BFF0-D3B06D7C115E}" type="presOf" srcId="{31382E8A-9BF5-48B4-BF2F-E442BFBE8100}" destId="{47A53D0A-D0AD-41B3-ABE4-9CC0717C4EA7}" srcOrd="1" destOrd="0" presId="urn:microsoft.com/office/officeart/2005/8/layout/list1"/>
    <dgm:cxn modelId="{E9EE9930-0D26-4071-B96E-05B4069CC953}" type="presOf" srcId="{AA975BC6-A3E3-40BB-BEC4-60C271E507D1}" destId="{A057662E-7141-4D97-863D-19DEB8EBA0B5}" srcOrd="1" destOrd="0" presId="urn:microsoft.com/office/officeart/2005/8/layout/list1"/>
    <dgm:cxn modelId="{5517C746-68AE-441A-AD67-4493C8659EDB}" type="presOf" srcId="{AA975BC6-A3E3-40BB-BEC4-60C271E507D1}" destId="{1501F5C4-240E-416F-A3B4-AC9C41A03243}" srcOrd="0" destOrd="0" presId="urn:microsoft.com/office/officeart/2005/8/layout/list1"/>
    <dgm:cxn modelId="{F21AE367-2F36-44C8-92F5-241E4DEF1669}" type="presOf" srcId="{5EEBC4D5-1F4E-43DC-B68D-3B52E63A7056}" destId="{FB7B38EB-5AA1-49F6-B561-22E0252F1C51}" srcOrd="1" destOrd="0" presId="urn:microsoft.com/office/officeart/2005/8/layout/list1"/>
    <dgm:cxn modelId="{11E45980-292C-46CF-8320-620698F54B93}" type="presOf" srcId="{31382E8A-9BF5-48B4-BF2F-E442BFBE8100}" destId="{28722721-B714-4620-ABEF-53EB6FCD31E3}" srcOrd="0" destOrd="0" presId="urn:microsoft.com/office/officeart/2005/8/layout/list1"/>
    <dgm:cxn modelId="{80A6BBF1-104F-4CA7-8D5E-01CDB1A1658D}" type="presOf" srcId="{FA033764-54AD-44B2-91B7-D72883422D82}" destId="{9E56E40C-BFAF-425C-9088-7E07E7C761FC}" srcOrd="0" destOrd="0" presId="urn:microsoft.com/office/officeart/2005/8/layout/list1"/>
    <dgm:cxn modelId="{AD530697-AFF3-4613-96C1-953737E50530}" type="presOf" srcId="{FA033764-54AD-44B2-91B7-D72883422D82}" destId="{D80F436E-4552-4B59-B2BA-7B115498DFA9}" srcOrd="1" destOrd="0" presId="urn:microsoft.com/office/officeart/2005/8/layout/list1"/>
    <dgm:cxn modelId="{1ADFD0F8-86B1-4C4B-B45E-21F3038F75CE}" type="presParOf" srcId="{A2B0C0A2-34FC-4CC8-AC5A-26674F48A478}" destId="{97709628-7FCA-43E0-A1C2-D5B319F8B115}" srcOrd="0" destOrd="0" presId="urn:microsoft.com/office/officeart/2005/8/layout/list1"/>
    <dgm:cxn modelId="{72D7C79D-69D2-425D-AA76-9CA9B4B2C82A}" type="presParOf" srcId="{97709628-7FCA-43E0-A1C2-D5B319F8B115}" destId="{9E56E40C-BFAF-425C-9088-7E07E7C761FC}" srcOrd="0" destOrd="0" presId="urn:microsoft.com/office/officeart/2005/8/layout/list1"/>
    <dgm:cxn modelId="{46CD9A08-135C-4C20-9403-EE9FF41DD2D6}" type="presParOf" srcId="{97709628-7FCA-43E0-A1C2-D5B319F8B115}" destId="{D80F436E-4552-4B59-B2BA-7B115498DFA9}" srcOrd="1" destOrd="0" presId="urn:microsoft.com/office/officeart/2005/8/layout/list1"/>
    <dgm:cxn modelId="{01A84514-C3DF-423B-84BA-BA43FE06B865}" type="presParOf" srcId="{A2B0C0A2-34FC-4CC8-AC5A-26674F48A478}" destId="{FC7569BA-85D0-4D48-BCA7-21A36E63794D}" srcOrd="1" destOrd="0" presId="urn:microsoft.com/office/officeart/2005/8/layout/list1"/>
    <dgm:cxn modelId="{CEC6FE7F-A947-40E7-9D11-D428B6E9890E}" type="presParOf" srcId="{A2B0C0A2-34FC-4CC8-AC5A-26674F48A478}" destId="{06765407-B3DB-4D0C-978D-D26240E69587}" srcOrd="2" destOrd="0" presId="urn:microsoft.com/office/officeart/2005/8/layout/list1"/>
    <dgm:cxn modelId="{813101C2-C0AB-43DC-A07E-451321A61480}" type="presParOf" srcId="{A2B0C0A2-34FC-4CC8-AC5A-26674F48A478}" destId="{587B197A-836A-43E4-ACDC-B74CE27EF891}" srcOrd="3" destOrd="0" presId="urn:microsoft.com/office/officeart/2005/8/layout/list1"/>
    <dgm:cxn modelId="{93DF23F5-D924-4723-9F92-85693CEE69E6}" type="presParOf" srcId="{A2B0C0A2-34FC-4CC8-AC5A-26674F48A478}" destId="{D280CAC7-D9DF-4448-853E-8E504685777A}" srcOrd="4" destOrd="0" presId="urn:microsoft.com/office/officeart/2005/8/layout/list1"/>
    <dgm:cxn modelId="{25A7F820-97A1-407F-AED6-A828F74E8AA8}" type="presParOf" srcId="{D280CAC7-D9DF-4448-853E-8E504685777A}" destId="{28722721-B714-4620-ABEF-53EB6FCD31E3}" srcOrd="0" destOrd="0" presId="urn:microsoft.com/office/officeart/2005/8/layout/list1"/>
    <dgm:cxn modelId="{13961B85-D23A-44C5-8B58-31B97A8CE219}" type="presParOf" srcId="{D280CAC7-D9DF-4448-853E-8E504685777A}" destId="{47A53D0A-D0AD-41B3-ABE4-9CC0717C4EA7}" srcOrd="1" destOrd="0" presId="urn:microsoft.com/office/officeart/2005/8/layout/list1"/>
    <dgm:cxn modelId="{094F1492-2B6F-43CE-B502-78AEC1FF539B}" type="presParOf" srcId="{A2B0C0A2-34FC-4CC8-AC5A-26674F48A478}" destId="{C0F319D9-54B7-43FC-B84D-08BECA16F931}" srcOrd="5" destOrd="0" presId="urn:microsoft.com/office/officeart/2005/8/layout/list1"/>
    <dgm:cxn modelId="{63D25ACC-4FC6-45F5-88B5-2807D3D1817E}" type="presParOf" srcId="{A2B0C0A2-34FC-4CC8-AC5A-26674F48A478}" destId="{AB07A867-815F-454A-9485-D836BDF85DFB}" srcOrd="6" destOrd="0" presId="urn:microsoft.com/office/officeart/2005/8/layout/list1"/>
    <dgm:cxn modelId="{B8AB71BA-1C20-4E6B-B511-8DA615F69445}" type="presParOf" srcId="{A2B0C0A2-34FC-4CC8-AC5A-26674F48A478}" destId="{94A85BFB-E3F0-4E34-B6EE-FA7F677CC7F9}" srcOrd="7" destOrd="0" presId="urn:microsoft.com/office/officeart/2005/8/layout/list1"/>
    <dgm:cxn modelId="{9871440C-4679-44C5-B826-04D390CA748D}" type="presParOf" srcId="{A2B0C0A2-34FC-4CC8-AC5A-26674F48A478}" destId="{C84450A1-074C-4797-8E4F-8F4103AE9BDC}" srcOrd="8" destOrd="0" presId="urn:microsoft.com/office/officeart/2005/8/layout/list1"/>
    <dgm:cxn modelId="{E98DCB67-06DA-40B6-ADDF-0FC65EB0009F}" type="presParOf" srcId="{C84450A1-074C-4797-8E4F-8F4103AE9BDC}" destId="{70BF2F00-7AAE-483D-A5BF-F604E2278E91}" srcOrd="0" destOrd="0" presId="urn:microsoft.com/office/officeart/2005/8/layout/list1"/>
    <dgm:cxn modelId="{C54280E8-A6CF-40BD-8A1A-351475940007}" type="presParOf" srcId="{C84450A1-074C-4797-8E4F-8F4103AE9BDC}" destId="{77B455C9-590C-4B7D-A79F-4C94F8439707}" srcOrd="1" destOrd="0" presId="urn:microsoft.com/office/officeart/2005/8/layout/list1"/>
    <dgm:cxn modelId="{4DBDCA73-22DF-49E6-BCDD-E001B5CFE945}" type="presParOf" srcId="{A2B0C0A2-34FC-4CC8-AC5A-26674F48A478}" destId="{3D683D20-5737-4F0F-A87C-67954BC6C48F}" srcOrd="9" destOrd="0" presId="urn:microsoft.com/office/officeart/2005/8/layout/list1"/>
    <dgm:cxn modelId="{1863FE19-6E67-4D3B-85BA-F14219F792BA}" type="presParOf" srcId="{A2B0C0A2-34FC-4CC8-AC5A-26674F48A478}" destId="{096CE505-093A-45F2-ADF8-599A61ED4445}" srcOrd="10" destOrd="0" presId="urn:microsoft.com/office/officeart/2005/8/layout/list1"/>
    <dgm:cxn modelId="{2045C57E-965F-48D3-80E5-084869FEE120}" type="presParOf" srcId="{A2B0C0A2-34FC-4CC8-AC5A-26674F48A478}" destId="{2E370E48-0523-49FB-8F08-71F4521D0C60}" srcOrd="11" destOrd="0" presId="urn:microsoft.com/office/officeart/2005/8/layout/list1"/>
    <dgm:cxn modelId="{546EC31C-1647-4C1D-959B-2612C3E1FC4F}" type="presParOf" srcId="{A2B0C0A2-34FC-4CC8-AC5A-26674F48A478}" destId="{3E1BCDFA-DF11-4146-AF65-78FBC3727661}" srcOrd="12" destOrd="0" presId="urn:microsoft.com/office/officeart/2005/8/layout/list1"/>
    <dgm:cxn modelId="{CF761494-3EE4-49F2-99C6-349BAF2FDC56}" type="presParOf" srcId="{3E1BCDFA-DF11-4146-AF65-78FBC3727661}" destId="{1501F5C4-240E-416F-A3B4-AC9C41A03243}" srcOrd="0" destOrd="0" presId="urn:microsoft.com/office/officeart/2005/8/layout/list1"/>
    <dgm:cxn modelId="{499362C2-B63A-43F9-84E5-E68412A99BF1}" type="presParOf" srcId="{3E1BCDFA-DF11-4146-AF65-78FBC3727661}" destId="{A057662E-7141-4D97-863D-19DEB8EBA0B5}" srcOrd="1" destOrd="0" presId="urn:microsoft.com/office/officeart/2005/8/layout/list1"/>
    <dgm:cxn modelId="{D69D0213-370D-44D5-949B-3B6B75702FF7}" type="presParOf" srcId="{A2B0C0A2-34FC-4CC8-AC5A-26674F48A478}" destId="{3487D0BA-F464-427B-8FE9-E29076D8B2F5}" srcOrd="13" destOrd="0" presId="urn:microsoft.com/office/officeart/2005/8/layout/list1"/>
    <dgm:cxn modelId="{1306F1E7-6504-4559-B91B-1793AB6719CC}" type="presParOf" srcId="{A2B0C0A2-34FC-4CC8-AC5A-26674F48A478}" destId="{AF9D0622-A619-4C79-89B3-1BE08B5449E0}" srcOrd="14" destOrd="0" presId="urn:microsoft.com/office/officeart/2005/8/layout/list1"/>
    <dgm:cxn modelId="{8ED561A4-0498-4A9F-B49D-4FAF82DC6E3C}" type="presParOf" srcId="{A2B0C0A2-34FC-4CC8-AC5A-26674F48A478}" destId="{C23B6DF5-EC7E-4849-8253-8EC20FC1A0D3}" srcOrd="15" destOrd="0" presId="urn:microsoft.com/office/officeart/2005/8/layout/list1"/>
    <dgm:cxn modelId="{1C753672-6D67-4B5B-B3DC-540F7D6A75C1}" type="presParOf" srcId="{A2B0C0A2-34FC-4CC8-AC5A-26674F48A478}" destId="{264F94FD-558F-4051-BF74-36461E87FD86}" srcOrd="16" destOrd="0" presId="urn:microsoft.com/office/officeart/2005/8/layout/list1"/>
    <dgm:cxn modelId="{856A0561-59E8-44C1-A247-F4F8665796D4}" type="presParOf" srcId="{264F94FD-558F-4051-BF74-36461E87FD86}" destId="{E1E9CD2F-1C94-457F-A494-4A8983B2DD73}" srcOrd="0" destOrd="0" presId="urn:microsoft.com/office/officeart/2005/8/layout/list1"/>
    <dgm:cxn modelId="{767D3DBF-DE88-49B5-8DE7-BD37C3B82983}" type="presParOf" srcId="{264F94FD-558F-4051-BF74-36461E87FD86}" destId="{FB7B38EB-5AA1-49F6-B561-22E0252F1C51}" srcOrd="1" destOrd="0" presId="urn:microsoft.com/office/officeart/2005/8/layout/list1"/>
    <dgm:cxn modelId="{5D4E57E2-709D-4F4A-AA5D-B2CE7D958986}" type="presParOf" srcId="{A2B0C0A2-34FC-4CC8-AC5A-26674F48A478}" destId="{12250F54-3B86-4C20-845B-A4D362B485FF}" srcOrd="17" destOrd="0" presId="urn:microsoft.com/office/officeart/2005/8/layout/list1"/>
    <dgm:cxn modelId="{E4918B10-0049-40AE-83AE-343995F6A1CB}" type="presParOf" srcId="{A2B0C0A2-34FC-4CC8-AC5A-26674F48A478}" destId="{1A817074-E7CD-40FA-BBD4-C1BE020B2A3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68B7B4-EFC3-4437-89B4-940213770876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A252B2-E0A0-4E94-9ED0-4A0F3EE68C23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Организация работы Студенческого строительного отряда и </a:t>
          </a:r>
          <a:r>
            <a:rPr lang="ru-RU" sz="18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Жасыл</a:t>
          </a:r>
          <a:r>
            <a:rPr lang="ru-RU" sz="1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ел  в </a:t>
          </a:r>
          <a:r>
            <a:rPr lang="ru-RU" sz="18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КазНМУ</a:t>
          </a:r>
          <a:endParaRPr lang="ru-RU" sz="1800" dirty="0">
            <a:solidFill>
              <a:schemeClr val="accent5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A78239E-9B81-4721-926A-4F4075FA6290}" type="parTrans" cxnId="{B4ECFAA9-C51E-4220-B938-9EDDC32DFF60}">
      <dgm:prSet/>
      <dgm:spPr/>
      <dgm:t>
        <a:bodyPr/>
        <a:lstStyle/>
        <a:p>
          <a:endParaRPr lang="ru-RU"/>
        </a:p>
      </dgm:t>
    </dgm:pt>
    <dgm:pt modelId="{0E39CF1E-C21E-46ED-A039-22560BD8F83C}" type="sibTrans" cxnId="{B4ECFAA9-C51E-4220-B938-9EDDC32DFF60}">
      <dgm:prSet/>
      <dgm:spPr/>
      <dgm:t>
        <a:bodyPr/>
        <a:lstStyle/>
        <a:p>
          <a:endParaRPr lang="ru-RU"/>
        </a:p>
      </dgm:t>
    </dgm:pt>
    <dgm:pt modelId="{A27739E0-AF27-424B-92F3-E04CD2CF0875}">
      <dgm:prSet phldrT="[Текст]" custT="1"/>
      <dgm:spPr/>
      <dgm:t>
        <a:bodyPr anchor="t"/>
        <a:lstStyle/>
        <a:p>
          <a:pPr algn="just"/>
          <a:r>
            <a:rPr lang="ru-RU" sz="1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2017 году приняли участие 50 человек</a:t>
          </a:r>
          <a:endParaRPr lang="ru-RU" sz="14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467BBC-12EE-4B0B-89C4-8EBEE4F81A0F}" type="parTrans" cxnId="{D8DB5CC8-863A-4B00-BD2B-7869714B1A7B}">
      <dgm:prSet/>
      <dgm:spPr/>
      <dgm:t>
        <a:bodyPr/>
        <a:lstStyle/>
        <a:p>
          <a:endParaRPr lang="ru-RU"/>
        </a:p>
      </dgm:t>
    </dgm:pt>
    <dgm:pt modelId="{45C7D6F3-CFB6-4D12-8DE6-6D61AFD15F98}" type="sibTrans" cxnId="{D8DB5CC8-863A-4B00-BD2B-7869714B1A7B}">
      <dgm:prSet/>
      <dgm:spPr/>
      <dgm:t>
        <a:bodyPr/>
        <a:lstStyle/>
        <a:p>
          <a:endParaRPr lang="ru-RU"/>
        </a:p>
      </dgm:t>
    </dgm:pt>
    <dgm:pt modelId="{CB1B59ED-A377-458D-9F3B-CD7761E261A1}">
      <dgm:prSet phldrT="[Текст]" custT="1"/>
      <dgm:spPr/>
      <dgm:t>
        <a:bodyPr anchor="t"/>
        <a:lstStyle/>
        <a:p>
          <a:pPr algn="just"/>
          <a:r>
            <a: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2018 году осуществлен набор на 60 человек</a:t>
          </a:r>
          <a:endParaRPr lang="ru-RU" sz="14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647E18-F4C2-42A7-8E78-6E4047DB4749}" type="parTrans" cxnId="{998F2F6A-182B-4522-BC80-C08586F52B06}">
      <dgm:prSet/>
      <dgm:spPr/>
      <dgm:t>
        <a:bodyPr/>
        <a:lstStyle/>
        <a:p>
          <a:endParaRPr lang="ru-RU"/>
        </a:p>
      </dgm:t>
    </dgm:pt>
    <dgm:pt modelId="{C965AB1D-31C4-40CF-8F0E-FA3B51D7253B}" type="sibTrans" cxnId="{998F2F6A-182B-4522-BC80-C08586F52B06}">
      <dgm:prSet/>
      <dgm:spPr/>
      <dgm:t>
        <a:bodyPr/>
        <a:lstStyle/>
        <a:p>
          <a:endParaRPr lang="ru-RU"/>
        </a:p>
      </dgm:t>
    </dgm:pt>
    <dgm:pt modelId="{FE580298-A5C0-4604-B760-E277F9868A29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экологических акций</a:t>
          </a:r>
          <a:endParaRPr lang="ru-RU" sz="18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610FAC5-504E-4254-B97E-D4C80D0CC2E7}" type="parTrans" cxnId="{FDD3C3E5-DF66-4F84-B968-ED9E193E9043}">
      <dgm:prSet/>
      <dgm:spPr/>
      <dgm:t>
        <a:bodyPr/>
        <a:lstStyle/>
        <a:p>
          <a:endParaRPr lang="ru-RU"/>
        </a:p>
      </dgm:t>
    </dgm:pt>
    <dgm:pt modelId="{851F3921-C7A6-4A45-97F3-D31CF9E1F28D}" type="sibTrans" cxnId="{FDD3C3E5-DF66-4F84-B968-ED9E193E9043}">
      <dgm:prSet/>
      <dgm:spPr/>
      <dgm:t>
        <a:bodyPr/>
        <a:lstStyle/>
        <a:p>
          <a:endParaRPr lang="ru-RU"/>
        </a:p>
      </dgm:t>
    </dgm:pt>
    <dgm:pt modelId="{339EAED7-9F6B-4340-A41B-08765C99D9C4}">
      <dgm:prSet phldrT="[Текст]" custT="1"/>
      <dgm:spPr/>
      <dgm:t>
        <a:bodyPr/>
        <a:lstStyle/>
        <a:p>
          <a:pPr algn="just"/>
          <a:r>
            <a:rPr lang="ru-RU" sz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2017-2018 учебном году проведено  7 субботников с охватом 3000 человек.</a:t>
          </a:r>
          <a:endParaRPr lang="ru-RU" sz="1200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9D80D00-6E7B-4F8C-ACEC-2E613121E1DA}" type="parTrans" cxnId="{AE668943-A00D-4301-AADB-FC062EEC06A6}">
      <dgm:prSet/>
      <dgm:spPr/>
      <dgm:t>
        <a:bodyPr/>
        <a:lstStyle/>
        <a:p>
          <a:endParaRPr lang="ru-RU"/>
        </a:p>
      </dgm:t>
    </dgm:pt>
    <dgm:pt modelId="{7CB40D0A-23BF-40F3-8CE8-6972C3EB651A}" type="sibTrans" cxnId="{AE668943-A00D-4301-AADB-FC062EEC06A6}">
      <dgm:prSet/>
      <dgm:spPr/>
      <dgm:t>
        <a:bodyPr/>
        <a:lstStyle/>
        <a:p>
          <a:endParaRPr lang="ru-RU"/>
        </a:p>
      </dgm:t>
    </dgm:pt>
    <dgm:pt modelId="{844F7166-FF1F-4703-BF54-6F9E279598FB}">
      <dgm:prSet phldrT="[Текст]" custT="1"/>
      <dgm:spPr/>
      <dgm:t>
        <a:bodyPr/>
        <a:lstStyle/>
        <a:p>
          <a:pPr algn="just"/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Участвовали в выездных 4-х экологических акциях (Медео, роща </a:t>
          </a:r>
          <a:r>
            <a:rPr lang="ru-RU" sz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Баума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сквер на </a:t>
          </a:r>
          <a:r>
            <a:rPr lang="ru-RU" sz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Курмангазы-Абылайхана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Озеро </a:t>
          </a:r>
          <a:r>
            <a:rPr lang="ru-RU" sz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Сайран</a:t>
          </a:r>
          <a:r>
            <a:rPr lang="ru-RU" sz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) </a:t>
          </a:r>
          <a:endParaRPr lang="ru-RU" sz="1200" dirty="0">
            <a:solidFill>
              <a:schemeClr val="accent5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57CFFF3-C3E3-4C5A-A318-712E902B27EB}" type="parTrans" cxnId="{DF9F3926-621E-4214-A90D-8D5B516852BD}">
      <dgm:prSet/>
      <dgm:spPr/>
      <dgm:t>
        <a:bodyPr/>
        <a:lstStyle/>
        <a:p>
          <a:endParaRPr lang="ru-RU"/>
        </a:p>
      </dgm:t>
    </dgm:pt>
    <dgm:pt modelId="{E1E68145-26F9-4FA2-9693-9D388645AFD5}" type="sibTrans" cxnId="{DF9F3926-621E-4214-A90D-8D5B516852BD}">
      <dgm:prSet/>
      <dgm:spPr/>
      <dgm:t>
        <a:bodyPr/>
        <a:lstStyle/>
        <a:p>
          <a:endParaRPr lang="ru-RU"/>
        </a:p>
      </dgm:t>
    </dgm:pt>
    <dgm:pt modelId="{0F21FB95-D723-4101-9366-A79354AD3669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Спонсорская помощь</a:t>
          </a:r>
          <a:endParaRPr lang="ru-RU" sz="18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A49763-ACF1-4B39-8CA2-1A997BA9BC88}" type="parTrans" cxnId="{E52E0CDD-5CA7-49A9-AB44-2A3236E0BC2C}">
      <dgm:prSet/>
      <dgm:spPr/>
      <dgm:t>
        <a:bodyPr/>
        <a:lstStyle/>
        <a:p>
          <a:endParaRPr lang="ru-RU"/>
        </a:p>
      </dgm:t>
    </dgm:pt>
    <dgm:pt modelId="{021273C9-764C-4CDE-B20F-A32B324E82AC}" type="sibTrans" cxnId="{E52E0CDD-5CA7-49A9-AB44-2A3236E0BC2C}">
      <dgm:prSet/>
      <dgm:spPr/>
      <dgm:t>
        <a:bodyPr/>
        <a:lstStyle/>
        <a:p>
          <a:endParaRPr lang="ru-RU"/>
        </a:p>
      </dgm:t>
    </dgm:pt>
    <dgm:pt modelId="{F4E58CAC-C30F-4BB5-96CD-B4B353632AC4}">
      <dgm:prSet phldrT="[Текст]" custT="1"/>
      <dgm:spPr/>
      <dgm:t>
        <a:bodyPr/>
        <a:lstStyle/>
        <a:p>
          <a:pPr algn="just"/>
          <a:r>
            <a:rPr lang="ru-RU" sz="1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Банк Астаны построил </a:t>
          </a:r>
          <a:r>
            <a: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уличный тренажерный </a:t>
          </a:r>
          <a:r>
            <a:rPr lang="ru-RU" sz="1200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комплек</a:t>
          </a:r>
          <a:r>
            <a:rPr lang="en-US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</a:t>
          </a:r>
          <a:r>
            <a: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Work out</a:t>
          </a:r>
          <a:endParaRPr lang="ru-RU" sz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506F12-5780-4406-8598-66AC5330A6E8}" type="parTrans" cxnId="{A084E3CE-CF74-481B-9A72-82DE964C2C02}">
      <dgm:prSet/>
      <dgm:spPr/>
      <dgm:t>
        <a:bodyPr/>
        <a:lstStyle/>
        <a:p>
          <a:endParaRPr lang="ru-RU"/>
        </a:p>
      </dgm:t>
    </dgm:pt>
    <dgm:pt modelId="{C484ACE4-0943-48A1-8427-46C31A6EE8C1}" type="sibTrans" cxnId="{A084E3CE-CF74-481B-9A72-82DE964C2C02}">
      <dgm:prSet/>
      <dgm:spPr/>
      <dgm:t>
        <a:bodyPr/>
        <a:lstStyle/>
        <a:p>
          <a:endParaRPr lang="ru-RU"/>
        </a:p>
      </dgm:t>
    </dgm:pt>
    <dgm:pt modelId="{AB58ADB5-C95F-4689-A434-C838224C0612}">
      <dgm:prSet phldrT="[Текст]" custT="1"/>
      <dgm:spPr/>
      <dgm:t>
        <a:bodyPr/>
        <a:lstStyle/>
        <a:p>
          <a:pPr algn="just"/>
          <a:r>
            <a: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Ассоциация выпускников </a:t>
          </a:r>
          <a:r>
            <a:rPr lang="ru-RU" sz="1200" dirty="0" err="1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КазНМУ</a:t>
          </a:r>
          <a:r>
            <a: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совместно с АО </a:t>
          </a:r>
          <a:r>
            <a:rPr lang="ru-RU" sz="1200" dirty="0" err="1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Химфарм</a:t>
          </a:r>
          <a:r>
            <a:rPr lang="ru-RU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подарили формы для  баскетбольной команды  </a:t>
          </a:r>
          <a:r>
            <a:rPr lang="ru-RU" sz="1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 баскетбольные щиты </a:t>
          </a:r>
          <a:endParaRPr lang="ru-RU" sz="14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D12784E-C8FA-4410-ACE6-4C2F6BCEF381}" type="parTrans" cxnId="{E48714CC-E6D8-47F5-AAF5-11713BE69B4A}">
      <dgm:prSet/>
      <dgm:spPr/>
      <dgm:t>
        <a:bodyPr/>
        <a:lstStyle/>
        <a:p>
          <a:endParaRPr lang="ru-RU"/>
        </a:p>
      </dgm:t>
    </dgm:pt>
    <dgm:pt modelId="{0CA31D74-C5AC-45CA-98EF-0DA8A855FBF4}" type="sibTrans" cxnId="{E48714CC-E6D8-47F5-AAF5-11713BE69B4A}">
      <dgm:prSet/>
      <dgm:spPr/>
      <dgm:t>
        <a:bodyPr/>
        <a:lstStyle/>
        <a:p>
          <a:endParaRPr lang="ru-RU"/>
        </a:p>
      </dgm:t>
    </dgm:pt>
    <dgm:pt modelId="{ABD75082-620E-45CD-9F42-36E1290C7AD1}" type="pres">
      <dgm:prSet presAssocID="{A168B7B4-EFC3-4437-89B4-94021377087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95B617-A30B-4AA7-8CA4-1F831EECFE8E}" type="pres">
      <dgm:prSet presAssocID="{85A252B2-E0A0-4E94-9ED0-4A0F3EE68C23}" presName="circle1" presStyleLbl="node1" presStyleIdx="0" presStyleCnt="3" custScaleX="62942" custScaleY="98001" custLinFactNeighborX="18089" custLinFactNeighborY="9364"/>
      <dgm:spPr/>
    </dgm:pt>
    <dgm:pt modelId="{2DFB7F32-2A72-48F2-8047-274F36B5DA50}" type="pres">
      <dgm:prSet presAssocID="{85A252B2-E0A0-4E94-9ED0-4A0F3EE68C23}" presName="space" presStyleCnt="0"/>
      <dgm:spPr/>
    </dgm:pt>
    <dgm:pt modelId="{BAB41734-5757-43A1-BB4D-B80AA6FD42F9}" type="pres">
      <dgm:prSet presAssocID="{85A252B2-E0A0-4E94-9ED0-4A0F3EE68C23}" presName="rect1" presStyleLbl="alignAcc1" presStyleIdx="0" presStyleCnt="3" custScaleY="100000" custLinFactNeighborX="180" custLinFactNeighborY="-4213"/>
      <dgm:spPr/>
      <dgm:t>
        <a:bodyPr/>
        <a:lstStyle/>
        <a:p>
          <a:endParaRPr lang="ru-RU"/>
        </a:p>
      </dgm:t>
    </dgm:pt>
    <dgm:pt modelId="{391A450C-E9B8-4232-87C5-A4EF4C4A1C3D}" type="pres">
      <dgm:prSet presAssocID="{FE580298-A5C0-4604-B760-E277F9868A29}" presName="vertSpace2" presStyleLbl="node1" presStyleIdx="0" presStyleCnt="3"/>
      <dgm:spPr/>
    </dgm:pt>
    <dgm:pt modelId="{DFC2C22E-AC68-42CB-9C88-AB73FB32271C}" type="pres">
      <dgm:prSet presAssocID="{FE580298-A5C0-4604-B760-E277F9868A29}" presName="circle2" presStyleLbl="node1" presStyleIdx="1" presStyleCnt="3" custScaleX="62965" custScaleY="70882" custLinFactNeighborX="20493" custLinFactNeighborY="4395"/>
      <dgm:spPr/>
    </dgm:pt>
    <dgm:pt modelId="{FE26CAE1-DC19-4572-BDD6-54FB140EB8F4}" type="pres">
      <dgm:prSet presAssocID="{FE580298-A5C0-4604-B760-E277F9868A29}" presName="rect2" presStyleLbl="alignAcc1" presStyleIdx="1" presStyleCnt="3" custScaleY="95459" custLinFactNeighborX="-246" custLinFactNeighborY="-9500"/>
      <dgm:spPr/>
      <dgm:t>
        <a:bodyPr/>
        <a:lstStyle/>
        <a:p>
          <a:endParaRPr lang="ru-RU"/>
        </a:p>
      </dgm:t>
    </dgm:pt>
    <dgm:pt modelId="{F7DAB4BF-1823-4335-8791-4F31155CB218}" type="pres">
      <dgm:prSet presAssocID="{0F21FB95-D723-4101-9366-A79354AD3669}" presName="vertSpace3" presStyleLbl="node1" presStyleIdx="1" presStyleCnt="3"/>
      <dgm:spPr/>
    </dgm:pt>
    <dgm:pt modelId="{C67FB07D-6CA7-457A-9561-C9C4F5E9E71A}" type="pres">
      <dgm:prSet presAssocID="{0F21FB95-D723-4101-9366-A79354AD3669}" presName="circle3" presStyleLbl="node1" presStyleIdx="2" presStyleCnt="3" custLinFactNeighborX="4158" custLinFactNeighborY="-2547"/>
      <dgm:spPr/>
    </dgm:pt>
    <dgm:pt modelId="{13215D98-AFD4-499B-B78C-ECECE8484C94}" type="pres">
      <dgm:prSet presAssocID="{0F21FB95-D723-4101-9366-A79354AD3669}" presName="rect3" presStyleLbl="alignAcc1" presStyleIdx="2" presStyleCnt="3" custScaleY="118457"/>
      <dgm:spPr/>
      <dgm:t>
        <a:bodyPr/>
        <a:lstStyle/>
        <a:p>
          <a:endParaRPr lang="ru-RU"/>
        </a:p>
      </dgm:t>
    </dgm:pt>
    <dgm:pt modelId="{DF14573D-402D-4F10-8F13-E179EF612E24}" type="pres">
      <dgm:prSet presAssocID="{85A252B2-E0A0-4E94-9ED0-4A0F3EE68C23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B60E8-7E23-41C2-BAB4-FDFBA1200956}" type="pres">
      <dgm:prSet presAssocID="{85A252B2-E0A0-4E94-9ED0-4A0F3EE68C23}" presName="rect1ChTx" presStyleLbl="alignAcc1" presStyleIdx="2" presStyleCnt="3" custScaleX="100000" custLinFactNeighborX="-150" custLinFactNeighborY="-24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55F53-BE9D-4D03-AF82-6D6D66A988E4}" type="pres">
      <dgm:prSet presAssocID="{FE580298-A5C0-4604-B760-E277F9868A29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9CF317-FF9D-497B-86CA-62806F7BFFB9}" type="pres">
      <dgm:prSet presAssocID="{FE580298-A5C0-4604-B760-E277F9868A29}" presName="rect2ChTx" presStyleLbl="alignAcc1" presStyleIdx="2" presStyleCnt="3" custScaleX="100000" custScaleY="121324" custLinFactNeighborX="65" custLinFactNeighborY="-13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9298F-91DB-4878-932F-3BF5559E6EE6}" type="pres">
      <dgm:prSet presAssocID="{0F21FB95-D723-4101-9366-A79354AD366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D8C8F-B4A8-483E-A87A-CE97AD131597}" type="pres">
      <dgm:prSet presAssocID="{0F21FB95-D723-4101-9366-A79354AD3669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B63864-72CC-4CB3-BB66-E785C398CA6C}" type="presOf" srcId="{844F7166-FF1F-4703-BF54-6F9E279598FB}" destId="{E19CF317-FF9D-497B-86CA-62806F7BFFB9}" srcOrd="0" destOrd="1" presId="urn:microsoft.com/office/officeart/2005/8/layout/target3"/>
    <dgm:cxn modelId="{998F2F6A-182B-4522-BC80-C08586F52B06}" srcId="{85A252B2-E0A0-4E94-9ED0-4A0F3EE68C23}" destId="{CB1B59ED-A377-458D-9F3B-CD7761E261A1}" srcOrd="1" destOrd="0" parTransId="{53647E18-F4C2-42A7-8E78-6E4047DB4749}" sibTransId="{C965AB1D-31C4-40CF-8F0E-FA3B51D7253B}"/>
    <dgm:cxn modelId="{5E9EA877-BF75-40DC-B5E7-394AF4411008}" type="presOf" srcId="{0F21FB95-D723-4101-9366-A79354AD3669}" destId="{D1F9298F-91DB-4878-932F-3BF5559E6EE6}" srcOrd="1" destOrd="0" presId="urn:microsoft.com/office/officeart/2005/8/layout/target3"/>
    <dgm:cxn modelId="{E52E0CDD-5CA7-49A9-AB44-2A3236E0BC2C}" srcId="{A168B7B4-EFC3-4437-89B4-940213770876}" destId="{0F21FB95-D723-4101-9366-A79354AD3669}" srcOrd="2" destOrd="0" parTransId="{EAA49763-ACF1-4B39-8CA2-1A997BA9BC88}" sibTransId="{021273C9-764C-4CDE-B20F-A32B324E82AC}"/>
    <dgm:cxn modelId="{962C8A96-372D-4B2A-9DD9-4312D7886600}" type="presOf" srcId="{FE580298-A5C0-4604-B760-E277F9868A29}" destId="{78255F53-BE9D-4D03-AF82-6D6D66A988E4}" srcOrd="1" destOrd="0" presId="urn:microsoft.com/office/officeart/2005/8/layout/target3"/>
    <dgm:cxn modelId="{AE668943-A00D-4301-AADB-FC062EEC06A6}" srcId="{FE580298-A5C0-4604-B760-E277F9868A29}" destId="{339EAED7-9F6B-4340-A41B-08765C99D9C4}" srcOrd="0" destOrd="0" parTransId="{09D80D00-6E7B-4F8C-ACEC-2E613121E1DA}" sibTransId="{7CB40D0A-23BF-40F3-8CE8-6972C3EB651A}"/>
    <dgm:cxn modelId="{C28D5DF2-5364-42D4-A199-E558A03F136D}" type="presOf" srcId="{A168B7B4-EFC3-4437-89B4-940213770876}" destId="{ABD75082-620E-45CD-9F42-36E1290C7AD1}" srcOrd="0" destOrd="0" presId="urn:microsoft.com/office/officeart/2005/8/layout/target3"/>
    <dgm:cxn modelId="{04CA0A50-68FE-450A-AA3C-0006136382DB}" type="presOf" srcId="{339EAED7-9F6B-4340-A41B-08765C99D9C4}" destId="{E19CF317-FF9D-497B-86CA-62806F7BFFB9}" srcOrd="0" destOrd="0" presId="urn:microsoft.com/office/officeart/2005/8/layout/target3"/>
    <dgm:cxn modelId="{1E6484FD-1519-4A01-924D-8609540B49C4}" type="presOf" srcId="{85A252B2-E0A0-4E94-9ED0-4A0F3EE68C23}" destId="{DF14573D-402D-4F10-8F13-E179EF612E24}" srcOrd="1" destOrd="0" presId="urn:microsoft.com/office/officeart/2005/8/layout/target3"/>
    <dgm:cxn modelId="{DF9F3926-621E-4214-A90D-8D5B516852BD}" srcId="{FE580298-A5C0-4604-B760-E277F9868A29}" destId="{844F7166-FF1F-4703-BF54-6F9E279598FB}" srcOrd="1" destOrd="0" parTransId="{C57CFFF3-C3E3-4C5A-A318-712E902B27EB}" sibTransId="{E1E68145-26F9-4FA2-9693-9D388645AFD5}"/>
    <dgm:cxn modelId="{D8DB5CC8-863A-4B00-BD2B-7869714B1A7B}" srcId="{85A252B2-E0A0-4E94-9ED0-4A0F3EE68C23}" destId="{A27739E0-AF27-424B-92F3-E04CD2CF0875}" srcOrd="0" destOrd="0" parTransId="{4C467BBC-12EE-4B0B-89C4-8EBEE4F81A0F}" sibTransId="{45C7D6F3-CFB6-4D12-8DE6-6D61AFD15F98}"/>
    <dgm:cxn modelId="{D2AD635D-F1FD-4F2B-9F6E-607F6CD1418D}" type="presOf" srcId="{FE580298-A5C0-4604-B760-E277F9868A29}" destId="{FE26CAE1-DC19-4572-BDD6-54FB140EB8F4}" srcOrd="0" destOrd="0" presId="urn:microsoft.com/office/officeart/2005/8/layout/target3"/>
    <dgm:cxn modelId="{11501998-7500-4E29-BD27-122DC8DF094C}" type="presOf" srcId="{AB58ADB5-C95F-4689-A434-C838224C0612}" destId="{779D8C8F-B4A8-483E-A87A-CE97AD131597}" srcOrd="0" destOrd="1" presId="urn:microsoft.com/office/officeart/2005/8/layout/target3"/>
    <dgm:cxn modelId="{86EA08B6-6AB7-4FE6-97B6-EE4617C774D3}" type="presOf" srcId="{CB1B59ED-A377-458D-9F3B-CD7761E261A1}" destId="{5C7B60E8-7E23-41C2-BAB4-FDFBA1200956}" srcOrd="0" destOrd="1" presId="urn:microsoft.com/office/officeart/2005/8/layout/target3"/>
    <dgm:cxn modelId="{8B84CCF9-4885-4EC4-A9F3-E6600E9E82E4}" type="presOf" srcId="{A27739E0-AF27-424B-92F3-E04CD2CF0875}" destId="{5C7B60E8-7E23-41C2-BAB4-FDFBA1200956}" srcOrd="0" destOrd="0" presId="urn:microsoft.com/office/officeart/2005/8/layout/target3"/>
    <dgm:cxn modelId="{850867C2-3A6F-43F7-B620-054D1FD4D9DD}" type="presOf" srcId="{85A252B2-E0A0-4E94-9ED0-4A0F3EE68C23}" destId="{BAB41734-5757-43A1-BB4D-B80AA6FD42F9}" srcOrd="0" destOrd="0" presId="urn:microsoft.com/office/officeart/2005/8/layout/target3"/>
    <dgm:cxn modelId="{A084E3CE-CF74-481B-9A72-82DE964C2C02}" srcId="{0F21FB95-D723-4101-9366-A79354AD3669}" destId="{F4E58CAC-C30F-4BB5-96CD-B4B353632AC4}" srcOrd="0" destOrd="0" parTransId="{E8506F12-5780-4406-8598-66AC5330A6E8}" sibTransId="{C484ACE4-0943-48A1-8427-46C31A6EE8C1}"/>
    <dgm:cxn modelId="{B4ECFAA9-C51E-4220-B938-9EDDC32DFF60}" srcId="{A168B7B4-EFC3-4437-89B4-940213770876}" destId="{85A252B2-E0A0-4E94-9ED0-4A0F3EE68C23}" srcOrd="0" destOrd="0" parTransId="{6A78239E-9B81-4721-926A-4F4075FA6290}" sibTransId="{0E39CF1E-C21E-46ED-A039-22560BD8F83C}"/>
    <dgm:cxn modelId="{FDD3C3E5-DF66-4F84-B968-ED9E193E9043}" srcId="{A168B7B4-EFC3-4437-89B4-940213770876}" destId="{FE580298-A5C0-4604-B760-E277F9868A29}" srcOrd="1" destOrd="0" parTransId="{C610FAC5-504E-4254-B97E-D4C80D0CC2E7}" sibTransId="{851F3921-C7A6-4A45-97F3-D31CF9E1F28D}"/>
    <dgm:cxn modelId="{08BA3064-1F6F-4A7A-8F10-591437FB899A}" type="presOf" srcId="{F4E58CAC-C30F-4BB5-96CD-B4B353632AC4}" destId="{779D8C8F-B4A8-483E-A87A-CE97AD131597}" srcOrd="0" destOrd="0" presId="urn:microsoft.com/office/officeart/2005/8/layout/target3"/>
    <dgm:cxn modelId="{CE096051-5D52-44D4-99AE-48115A9CFC56}" type="presOf" srcId="{0F21FB95-D723-4101-9366-A79354AD3669}" destId="{13215D98-AFD4-499B-B78C-ECECE8484C94}" srcOrd="0" destOrd="0" presId="urn:microsoft.com/office/officeart/2005/8/layout/target3"/>
    <dgm:cxn modelId="{E48714CC-E6D8-47F5-AAF5-11713BE69B4A}" srcId="{0F21FB95-D723-4101-9366-A79354AD3669}" destId="{AB58ADB5-C95F-4689-A434-C838224C0612}" srcOrd="1" destOrd="0" parTransId="{BD12784E-C8FA-4410-ACE6-4C2F6BCEF381}" sibTransId="{0CA31D74-C5AC-45CA-98EF-0DA8A855FBF4}"/>
    <dgm:cxn modelId="{CBB151D6-9693-4E73-A753-F99EBAA9A033}" type="presParOf" srcId="{ABD75082-620E-45CD-9F42-36E1290C7AD1}" destId="{C495B617-A30B-4AA7-8CA4-1F831EECFE8E}" srcOrd="0" destOrd="0" presId="urn:microsoft.com/office/officeart/2005/8/layout/target3"/>
    <dgm:cxn modelId="{1A3D8364-D5E2-4378-AEF2-1DE0F3BB7263}" type="presParOf" srcId="{ABD75082-620E-45CD-9F42-36E1290C7AD1}" destId="{2DFB7F32-2A72-48F2-8047-274F36B5DA50}" srcOrd="1" destOrd="0" presId="urn:microsoft.com/office/officeart/2005/8/layout/target3"/>
    <dgm:cxn modelId="{76988CD5-E908-44F2-93F5-0E5B097053FA}" type="presParOf" srcId="{ABD75082-620E-45CD-9F42-36E1290C7AD1}" destId="{BAB41734-5757-43A1-BB4D-B80AA6FD42F9}" srcOrd="2" destOrd="0" presId="urn:microsoft.com/office/officeart/2005/8/layout/target3"/>
    <dgm:cxn modelId="{CB02BAE4-134B-4162-B6F8-031093B9691E}" type="presParOf" srcId="{ABD75082-620E-45CD-9F42-36E1290C7AD1}" destId="{391A450C-E9B8-4232-87C5-A4EF4C4A1C3D}" srcOrd="3" destOrd="0" presId="urn:microsoft.com/office/officeart/2005/8/layout/target3"/>
    <dgm:cxn modelId="{2C86F8CE-54FD-4449-B537-EC20FFDB7962}" type="presParOf" srcId="{ABD75082-620E-45CD-9F42-36E1290C7AD1}" destId="{DFC2C22E-AC68-42CB-9C88-AB73FB32271C}" srcOrd="4" destOrd="0" presId="urn:microsoft.com/office/officeart/2005/8/layout/target3"/>
    <dgm:cxn modelId="{E48A5D76-E1D8-442F-9418-55C6CBC111B0}" type="presParOf" srcId="{ABD75082-620E-45CD-9F42-36E1290C7AD1}" destId="{FE26CAE1-DC19-4572-BDD6-54FB140EB8F4}" srcOrd="5" destOrd="0" presId="urn:microsoft.com/office/officeart/2005/8/layout/target3"/>
    <dgm:cxn modelId="{665A02BF-1CE3-439E-9F55-80E68BEBC5C3}" type="presParOf" srcId="{ABD75082-620E-45CD-9F42-36E1290C7AD1}" destId="{F7DAB4BF-1823-4335-8791-4F31155CB218}" srcOrd="6" destOrd="0" presId="urn:microsoft.com/office/officeart/2005/8/layout/target3"/>
    <dgm:cxn modelId="{D8FF01BA-6838-460B-AB34-F5A67B63B246}" type="presParOf" srcId="{ABD75082-620E-45CD-9F42-36E1290C7AD1}" destId="{C67FB07D-6CA7-457A-9561-C9C4F5E9E71A}" srcOrd="7" destOrd="0" presId="urn:microsoft.com/office/officeart/2005/8/layout/target3"/>
    <dgm:cxn modelId="{614498F7-7018-41AC-A808-B946D1E83986}" type="presParOf" srcId="{ABD75082-620E-45CD-9F42-36E1290C7AD1}" destId="{13215D98-AFD4-499B-B78C-ECECE8484C94}" srcOrd="8" destOrd="0" presId="urn:microsoft.com/office/officeart/2005/8/layout/target3"/>
    <dgm:cxn modelId="{4398DD76-FC96-4B77-B748-8E9530847E83}" type="presParOf" srcId="{ABD75082-620E-45CD-9F42-36E1290C7AD1}" destId="{DF14573D-402D-4F10-8F13-E179EF612E24}" srcOrd="9" destOrd="0" presId="urn:microsoft.com/office/officeart/2005/8/layout/target3"/>
    <dgm:cxn modelId="{0ED1D16B-6F07-42BC-8786-4224D10DDC3E}" type="presParOf" srcId="{ABD75082-620E-45CD-9F42-36E1290C7AD1}" destId="{5C7B60E8-7E23-41C2-BAB4-FDFBA1200956}" srcOrd="10" destOrd="0" presId="urn:microsoft.com/office/officeart/2005/8/layout/target3"/>
    <dgm:cxn modelId="{A3BD05E5-F84D-43B2-8CEA-0679402313C9}" type="presParOf" srcId="{ABD75082-620E-45CD-9F42-36E1290C7AD1}" destId="{78255F53-BE9D-4D03-AF82-6D6D66A988E4}" srcOrd="11" destOrd="0" presId="urn:microsoft.com/office/officeart/2005/8/layout/target3"/>
    <dgm:cxn modelId="{F01ED17D-C48F-4922-8B12-D30767E2CB36}" type="presParOf" srcId="{ABD75082-620E-45CD-9F42-36E1290C7AD1}" destId="{E19CF317-FF9D-497B-86CA-62806F7BFFB9}" srcOrd="12" destOrd="0" presId="urn:microsoft.com/office/officeart/2005/8/layout/target3"/>
    <dgm:cxn modelId="{CFEB0D37-88CD-47AF-954A-EEDD350899A8}" type="presParOf" srcId="{ABD75082-620E-45CD-9F42-36E1290C7AD1}" destId="{D1F9298F-91DB-4878-932F-3BF5559E6EE6}" srcOrd="13" destOrd="0" presId="urn:microsoft.com/office/officeart/2005/8/layout/target3"/>
    <dgm:cxn modelId="{B14B2CFA-2065-4E12-9372-2FFC4408FCC0}" type="presParOf" srcId="{ABD75082-620E-45CD-9F42-36E1290C7AD1}" destId="{779D8C8F-B4A8-483E-A87A-CE97AD131597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52204D-BB8A-4AD5-BAAF-A4C0828D76A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858100D-9849-40E0-B851-FD7C0341459F}">
      <dgm:prSet phldrT="[Текст]" custT="1"/>
      <dgm:spPr/>
      <dgm:t>
        <a:bodyPr/>
        <a:lstStyle/>
        <a:p>
          <a:r>
            <a:rPr lang="kk-KZ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 тур 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51A241-40F1-49C4-BCC4-09B0DC1C0F3D}" type="parTrans" cxnId="{EF5C54BA-A1E5-4619-B114-0B359E245863}">
      <dgm:prSet/>
      <dgm:spPr/>
      <dgm:t>
        <a:bodyPr/>
        <a:lstStyle/>
        <a:p>
          <a:endParaRPr lang="ru-RU"/>
        </a:p>
      </dgm:t>
    </dgm:pt>
    <dgm:pt modelId="{2B3921A6-ACA9-472D-A1B8-1EE026FA4166}" type="sibTrans" cxnId="{EF5C54BA-A1E5-4619-B114-0B359E245863}">
      <dgm:prSet/>
      <dgm:spPr/>
      <dgm:t>
        <a:bodyPr/>
        <a:lstStyle/>
        <a:p>
          <a:endParaRPr lang="ru-RU"/>
        </a:p>
      </dgm:t>
    </dgm:pt>
    <dgm:pt modelId="{1A4874A1-2D0B-4CF1-A38F-90C700C18045}">
      <dgm:prSet phldrT="[Текст]" custT="1"/>
      <dgm:spPr/>
      <dgm:t>
        <a:bodyPr/>
        <a:lstStyle/>
        <a:p>
          <a:r>
            <a:rPr lang="kk-KZ" sz="3600" b="0" dirty="0" smtClean="0">
              <a:latin typeface="Times New Roman" pitchFamily="18" charset="0"/>
              <a:cs typeface="Times New Roman" pitchFamily="18" charset="0"/>
            </a:rPr>
            <a:t>456 работ </a:t>
          </a:r>
          <a:endParaRPr lang="ru-RU" sz="3600" b="0" dirty="0">
            <a:latin typeface="Times New Roman" pitchFamily="18" charset="0"/>
            <a:cs typeface="Times New Roman" pitchFamily="18" charset="0"/>
          </a:endParaRPr>
        </a:p>
      </dgm:t>
    </dgm:pt>
    <dgm:pt modelId="{1B10C74A-BD5E-418F-822F-5B832DBEB520}" type="parTrans" cxnId="{C83A1334-5999-4EF6-AD50-88841217DD95}">
      <dgm:prSet/>
      <dgm:spPr/>
      <dgm:t>
        <a:bodyPr/>
        <a:lstStyle/>
        <a:p>
          <a:endParaRPr lang="ru-RU"/>
        </a:p>
      </dgm:t>
    </dgm:pt>
    <dgm:pt modelId="{81E472D7-2385-40AD-8615-A239DEF7F3B5}" type="sibTrans" cxnId="{C83A1334-5999-4EF6-AD50-88841217DD95}">
      <dgm:prSet/>
      <dgm:spPr/>
      <dgm:t>
        <a:bodyPr/>
        <a:lstStyle/>
        <a:p>
          <a:endParaRPr lang="ru-RU"/>
        </a:p>
      </dgm:t>
    </dgm:pt>
    <dgm:pt modelId="{E9E82819-D6AF-40E0-BEC5-676AAB7AE960}">
      <dgm:prSet phldrT="[Текст]" custT="1"/>
      <dgm:spPr/>
      <dgm:t>
        <a:bodyPr/>
        <a:lstStyle/>
        <a:p>
          <a:r>
            <a:rPr lang="kk-KZ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ІІ тур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A549ED-BFA3-4B6D-B6D7-64EB6D2C9583}" type="parTrans" cxnId="{C9A1908C-1B18-41B7-AB9B-59C9F0685C67}">
      <dgm:prSet/>
      <dgm:spPr/>
      <dgm:t>
        <a:bodyPr/>
        <a:lstStyle/>
        <a:p>
          <a:endParaRPr lang="ru-RU"/>
        </a:p>
      </dgm:t>
    </dgm:pt>
    <dgm:pt modelId="{31840936-00A5-436B-9139-AB000363C5F8}" type="sibTrans" cxnId="{C9A1908C-1B18-41B7-AB9B-59C9F0685C67}">
      <dgm:prSet/>
      <dgm:spPr/>
      <dgm:t>
        <a:bodyPr/>
        <a:lstStyle/>
        <a:p>
          <a:endParaRPr lang="ru-RU"/>
        </a:p>
      </dgm:t>
    </dgm:pt>
    <dgm:pt modelId="{679574D1-8481-4E77-AF32-BB362C6AD281}">
      <dgm:prSet phldrT="[Текст]" custT="1"/>
      <dgm:spPr/>
      <dgm:t>
        <a:bodyPr/>
        <a:lstStyle/>
        <a:p>
          <a:r>
            <a:rPr lang="kk-KZ" sz="3600" dirty="0" smtClean="0">
              <a:latin typeface="Times New Roman" pitchFamily="18" charset="0"/>
              <a:cs typeface="Times New Roman" pitchFamily="18" charset="0"/>
            </a:rPr>
            <a:t>239 работ 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8B12B764-6A87-48CB-BAC2-72C332E8AE07}" type="parTrans" cxnId="{FE88B5BD-BA95-45D9-A286-869152C5525D}">
      <dgm:prSet/>
      <dgm:spPr/>
      <dgm:t>
        <a:bodyPr/>
        <a:lstStyle/>
        <a:p>
          <a:endParaRPr lang="ru-RU"/>
        </a:p>
      </dgm:t>
    </dgm:pt>
    <dgm:pt modelId="{5E4FF9DF-74FE-48B2-9E26-8753E87561EC}" type="sibTrans" cxnId="{FE88B5BD-BA95-45D9-A286-869152C5525D}">
      <dgm:prSet/>
      <dgm:spPr/>
      <dgm:t>
        <a:bodyPr/>
        <a:lstStyle/>
        <a:p>
          <a:endParaRPr lang="ru-RU"/>
        </a:p>
      </dgm:t>
    </dgm:pt>
    <dgm:pt modelId="{2A539981-0512-427D-B33A-8E05A54F1650}">
      <dgm:prSet phldrT="[Текст]" custT="1"/>
      <dgm:spPr/>
      <dgm:t>
        <a:bodyPr/>
        <a:lstStyle/>
        <a:p>
          <a:r>
            <a:rPr lang="kk-KZ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ІІІ тур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BFA451-64B5-45FE-8313-71345DD4BC07}" type="parTrans" cxnId="{FFD53F00-A2FD-4B3E-B7D7-83D4498E3C6C}">
      <dgm:prSet/>
      <dgm:spPr/>
      <dgm:t>
        <a:bodyPr/>
        <a:lstStyle/>
        <a:p>
          <a:endParaRPr lang="ru-RU"/>
        </a:p>
      </dgm:t>
    </dgm:pt>
    <dgm:pt modelId="{028187D8-5708-4EA2-B00A-1A097DDCD203}" type="sibTrans" cxnId="{FFD53F00-A2FD-4B3E-B7D7-83D4498E3C6C}">
      <dgm:prSet/>
      <dgm:spPr/>
      <dgm:t>
        <a:bodyPr/>
        <a:lstStyle/>
        <a:p>
          <a:endParaRPr lang="ru-RU"/>
        </a:p>
      </dgm:t>
    </dgm:pt>
    <dgm:pt modelId="{C1505A3B-45C7-4F2A-81AB-2CC5A942AB69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Из 60 работ 18 направлены в МОН РК 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D94F6D92-C8C5-4336-8CBD-E87185056F2A}" type="parTrans" cxnId="{3DC5F562-9F43-47A7-847A-DE912647FC47}">
      <dgm:prSet/>
      <dgm:spPr/>
      <dgm:t>
        <a:bodyPr/>
        <a:lstStyle/>
        <a:p>
          <a:endParaRPr lang="ru-RU"/>
        </a:p>
      </dgm:t>
    </dgm:pt>
    <dgm:pt modelId="{58CFB37F-6E35-43D6-B215-FC22D7AFA3C8}" type="sibTrans" cxnId="{3DC5F562-9F43-47A7-847A-DE912647FC47}">
      <dgm:prSet/>
      <dgm:spPr/>
      <dgm:t>
        <a:bodyPr/>
        <a:lstStyle/>
        <a:p>
          <a:endParaRPr lang="ru-RU"/>
        </a:p>
      </dgm:t>
    </dgm:pt>
    <dgm:pt modelId="{529AEE3E-A822-4904-800B-9C34C9B1A242}" type="pres">
      <dgm:prSet presAssocID="{0E52204D-BB8A-4AD5-BAAF-A4C0828D76A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7610611-7484-427E-AC5E-DCDDBE73A8A2}" type="pres">
      <dgm:prSet presAssocID="{2858100D-9849-40E0-B851-FD7C0341459F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3C584-F649-41C5-BAF6-47593697851F}" type="pres">
      <dgm:prSet presAssocID="{2858100D-9849-40E0-B851-FD7C0341459F}" presName="childText1" presStyleLbl="solidAlignAcc1" presStyleIdx="0" presStyleCnt="3" custScaleY="1007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4B1D0-227D-46EA-ACA1-6C2AF8DBC313}" type="pres">
      <dgm:prSet presAssocID="{E9E82819-D6AF-40E0-BEC5-676AAB7AE960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5C5C1-02EF-4DB4-8F46-5CFFA70664C1}" type="pres">
      <dgm:prSet presAssocID="{E9E82819-D6AF-40E0-BEC5-676AAB7AE960}" presName="childText2" presStyleLbl="solidAlignAcc1" presStyleIdx="1" presStyleCnt="3" custLinFactNeighborY="-22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B1FD9-D93C-421E-A613-54186797A9CF}" type="pres">
      <dgm:prSet presAssocID="{2A539981-0512-427D-B33A-8E05A54F1650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C7A5B-E6FF-468C-A34B-069550ADBB81}" type="pres">
      <dgm:prSet presAssocID="{2A539981-0512-427D-B33A-8E05A54F1650}" presName="childText3" presStyleLbl="solidAlignAcc1" presStyleIdx="2" presStyleCnt="3" custScaleX="1104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B5F3CF-444D-429B-BE5B-38AB93051F27}" type="presOf" srcId="{E9E82819-D6AF-40E0-BEC5-676AAB7AE960}" destId="{50C4B1D0-227D-46EA-ACA1-6C2AF8DBC313}" srcOrd="0" destOrd="0" presId="urn:microsoft.com/office/officeart/2009/3/layout/IncreasingArrowsProcess"/>
    <dgm:cxn modelId="{C9A1908C-1B18-41B7-AB9B-59C9F0685C67}" srcId="{0E52204D-BB8A-4AD5-BAAF-A4C0828D76AB}" destId="{E9E82819-D6AF-40E0-BEC5-676AAB7AE960}" srcOrd="1" destOrd="0" parTransId="{BFA549ED-BFA3-4B6D-B6D7-64EB6D2C9583}" sibTransId="{31840936-00A5-436B-9139-AB000363C5F8}"/>
    <dgm:cxn modelId="{AB636061-0DED-4A11-A750-FFFBE5858176}" type="presOf" srcId="{2858100D-9849-40E0-B851-FD7C0341459F}" destId="{57610611-7484-427E-AC5E-DCDDBE73A8A2}" srcOrd="0" destOrd="0" presId="urn:microsoft.com/office/officeart/2009/3/layout/IncreasingArrowsProcess"/>
    <dgm:cxn modelId="{F37F3FC4-9C31-4BC6-939E-327EF6422DE5}" type="presOf" srcId="{679574D1-8481-4E77-AF32-BB362C6AD281}" destId="{5C25C5C1-02EF-4DB4-8F46-5CFFA70664C1}" srcOrd="0" destOrd="0" presId="urn:microsoft.com/office/officeart/2009/3/layout/IncreasingArrowsProcess"/>
    <dgm:cxn modelId="{FE88B5BD-BA95-45D9-A286-869152C5525D}" srcId="{E9E82819-D6AF-40E0-BEC5-676AAB7AE960}" destId="{679574D1-8481-4E77-AF32-BB362C6AD281}" srcOrd="0" destOrd="0" parTransId="{8B12B764-6A87-48CB-BAC2-72C332E8AE07}" sibTransId="{5E4FF9DF-74FE-48B2-9E26-8753E87561EC}"/>
    <dgm:cxn modelId="{D8B18564-F315-4FF5-8411-536D8AA22A4F}" type="presOf" srcId="{0E52204D-BB8A-4AD5-BAAF-A4C0828D76AB}" destId="{529AEE3E-A822-4904-800B-9C34C9B1A242}" srcOrd="0" destOrd="0" presId="urn:microsoft.com/office/officeart/2009/3/layout/IncreasingArrowsProcess"/>
    <dgm:cxn modelId="{FFD53F00-A2FD-4B3E-B7D7-83D4498E3C6C}" srcId="{0E52204D-BB8A-4AD5-BAAF-A4C0828D76AB}" destId="{2A539981-0512-427D-B33A-8E05A54F1650}" srcOrd="2" destOrd="0" parTransId="{46BFA451-64B5-45FE-8313-71345DD4BC07}" sibTransId="{028187D8-5708-4EA2-B00A-1A097DDCD203}"/>
    <dgm:cxn modelId="{EF5C54BA-A1E5-4619-B114-0B359E245863}" srcId="{0E52204D-BB8A-4AD5-BAAF-A4C0828D76AB}" destId="{2858100D-9849-40E0-B851-FD7C0341459F}" srcOrd="0" destOrd="0" parTransId="{FE51A241-40F1-49C4-BCC4-09B0DC1C0F3D}" sibTransId="{2B3921A6-ACA9-472D-A1B8-1EE026FA4166}"/>
    <dgm:cxn modelId="{C83A1334-5999-4EF6-AD50-88841217DD95}" srcId="{2858100D-9849-40E0-B851-FD7C0341459F}" destId="{1A4874A1-2D0B-4CF1-A38F-90C700C18045}" srcOrd="0" destOrd="0" parTransId="{1B10C74A-BD5E-418F-822F-5B832DBEB520}" sibTransId="{81E472D7-2385-40AD-8615-A239DEF7F3B5}"/>
    <dgm:cxn modelId="{F2C84660-9164-4AAD-8FE3-4C1093543D09}" type="presOf" srcId="{C1505A3B-45C7-4F2A-81AB-2CC5A942AB69}" destId="{734C7A5B-E6FF-468C-A34B-069550ADBB81}" srcOrd="0" destOrd="0" presId="urn:microsoft.com/office/officeart/2009/3/layout/IncreasingArrowsProcess"/>
    <dgm:cxn modelId="{8FC1397E-1FE3-4879-9A73-00988E862CA6}" type="presOf" srcId="{1A4874A1-2D0B-4CF1-A38F-90C700C18045}" destId="{7E13C584-F649-41C5-BAF6-47593697851F}" srcOrd="0" destOrd="0" presId="urn:microsoft.com/office/officeart/2009/3/layout/IncreasingArrowsProcess"/>
    <dgm:cxn modelId="{54D49845-EB3F-4705-92CB-82F71B52A1B9}" type="presOf" srcId="{2A539981-0512-427D-B33A-8E05A54F1650}" destId="{D84B1FD9-D93C-421E-A613-54186797A9CF}" srcOrd="0" destOrd="0" presId="urn:microsoft.com/office/officeart/2009/3/layout/IncreasingArrowsProcess"/>
    <dgm:cxn modelId="{3DC5F562-9F43-47A7-847A-DE912647FC47}" srcId="{2A539981-0512-427D-B33A-8E05A54F1650}" destId="{C1505A3B-45C7-4F2A-81AB-2CC5A942AB69}" srcOrd="0" destOrd="0" parTransId="{D94F6D92-C8C5-4336-8CBD-E87185056F2A}" sibTransId="{58CFB37F-6E35-43D6-B215-FC22D7AFA3C8}"/>
    <dgm:cxn modelId="{8CE9E1CC-62DA-46A0-86F0-E9586D19A5A6}" type="presParOf" srcId="{529AEE3E-A822-4904-800B-9C34C9B1A242}" destId="{57610611-7484-427E-AC5E-DCDDBE73A8A2}" srcOrd="0" destOrd="0" presId="urn:microsoft.com/office/officeart/2009/3/layout/IncreasingArrowsProcess"/>
    <dgm:cxn modelId="{FD5E71DA-B904-48EA-A62F-7A05B85743D6}" type="presParOf" srcId="{529AEE3E-A822-4904-800B-9C34C9B1A242}" destId="{7E13C584-F649-41C5-BAF6-47593697851F}" srcOrd="1" destOrd="0" presId="urn:microsoft.com/office/officeart/2009/3/layout/IncreasingArrowsProcess"/>
    <dgm:cxn modelId="{E8267C23-B17B-42AF-82CE-4CFC9C6ECBAE}" type="presParOf" srcId="{529AEE3E-A822-4904-800B-9C34C9B1A242}" destId="{50C4B1D0-227D-46EA-ACA1-6C2AF8DBC313}" srcOrd="2" destOrd="0" presId="urn:microsoft.com/office/officeart/2009/3/layout/IncreasingArrowsProcess"/>
    <dgm:cxn modelId="{AEC8C855-1783-4F6F-AE58-977E9E71064E}" type="presParOf" srcId="{529AEE3E-A822-4904-800B-9C34C9B1A242}" destId="{5C25C5C1-02EF-4DB4-8F46-5CFFA70664C1}" srcOrd="3" destOrd="0" presId="urn:microsoft.com/office/officeart/2009/3/layout/IncreasingArrowsProcess"/>
    <dgm:cxn modelId="{C1C74BE9-4FF9-4FEA-B1C5-6F2D3942B5F8}" type="presParOf" srcId="{529AEE3E-A822-4904-800B-9C34C9B1A242}" destId="{D84B1FD9-D93C-421E-A613-54186797A9CF}" srcOrd="4" destOrd="0" presId="urn:microsoft.com/office/officeart/2009/3/layout/IncreasingArrowsProcess"/>
    <dgm:cxn modelId="{1CAB47C1-1172-4368-9386-9CBC25DDE654}" type="presParOf" srcId="{529AEE3E-A822-4904-800B-9C34C9B1A242}" destId="{734C7A5B-E6FF-468C-A34B-069550ADBB81}" srcOrd="5" destOrd="0" presId="urn:microsoft.com/office/officeart/2009/3/layout/IncreasingArrowsProces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F5A094-2F3F-40B4-995D-3B0E1E5EEDF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</dgm:pt>
    <dgm:pt modelId="{B17D0431-4A32-49A7-9629-D612BB2F5E35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ru-RU" sz="4000" dirty="0" smtClean="0">
              <a:solidFill>
                <a:schemeClr val="tx1"/>
              </a:solidFill>
            </a:rPr>
            <a:t>1 тур – 456 работ</a:t>
          </a:r>
          <a:endParaRPr lang="ru-RU" sz="4000" dirty="0">
            <a:solidFill>
              <a:schemeClr val="tx1"/>
            </a:solidFill>
          </a:endParaRPr>
        </a:p>
      </dgm:t>
    </dgm:pt>
    <dgm:pt modelId="{1A93357B-BEBB-4A11-94D4-8EBD3157B71D}" type="parTrans" cxnId="{CF75F2E8-9F59-4DD7-8539-8210FB177BF2}">
      <dgm:prSet/>
      <dgm:spPr/>
      <dgm:t>
        <a:bodyPr/>
        <a:lstStyle/>
        <a:p>
          <a:endParaRPr lang="ru-RU"/>
        </a:p>
      </dgm:t>
    </dgm:pt>
    <dgm:pt modelId="{8651AC70-29F5-4521-85C3-A1D6E850F56B}" type="sibTrans" cxnId="{CF75F2E8-9F59-4DD7-8539-8210FB177BF2}">
      <dgm:prSet/>
      <dgm:spPr>
        <a:solidFill>
          <a:schemeClr val="accent4">
            <a:lumMod val="75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52%</a:t>
          </a:r>
          <a:endParaRPr lang="ru-RU" b="1" dirty="0">
            <a:solidFill>
              <a:schemeClr val="bg1"/>
            </a:solidFill>
          </a:endParaRPr>
        </a:p>
      </dgm:t>
    </dgm:pt>
    <dgm:pt modelId="{ECD204D1-5C5F-420F-9DF3-0D7365791CBD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ru-RU" sz="3600" dirty="0" smtClean="0">
              <a:solidFill>
                <a:schemeClr val="tx1"/>
              </a:solidFill>
            </a:rPr>
            <a:t>2 тур – 239 работ</a:t>
          </a:r>
          <a:endParaRPr lang="ru-RU" sz="3600" dirty="0">
            <a:solidFill>
              <a:schemeClr val="tx1"/>
            </a:solidFill>
          </a:endParaRPr>
        </a:p>
      </dgm:t>
    </dgm:pt>
    <dgm:pt modelId="{FAA50A47-E9A3-4DCD-84F9-7574CB809019}" type="parTrans" cxnId="{C9DF793F-23C5-45E2-8C14-56DF6E832A83}">
      <dgm:prSet/>
      <dgm:spPr/>
      <dgm:t>
        <a:bodyPr/>
        <a:lstStyle/>
        <a:p>
          <a:endParaRPr lang="ru-RU"/>
        </a:p>
      </dgm:t>
    </dgm:pt>
    <dgm:pt modelId="{59E64598-361D-464C-956D-9E7651CCB8E2}" type="sibTrans" cxnId="{C9DF793F-23C5-45E2-8C14-56DF6E832A83}">
      <dgm:prSet/>
      <dgm:spPr>
        <a:solidFill>
          <a:schemeClr val="accent4">
            <a:lumMod val="75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25%</a:t>
          </a:r>
          <a:endParaRPr lang="ru-RU" b="1" dirty="0">
            <a:solidFill>
              <a:schemeClr val="bg1"/>
            </a:solidFill>
          </a:endParaRPr>
        </a:p>
      </dgm:t>
    </dgm:pt>
    <dgm:pt modelId="{3225E342-1CAE-40DA-AAC9-10F15FA03116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ru-RU" sz="3600" dirty="0" smtClean="0">
              <a:solidFill>
                <a:schemeClr val="tx1"/>
              </a:solidFill>
            </a:rPr>
            <a:t>3 тур – 60 работ</a:t>
          </a:r>
          <a:endParaRPr lang="ru-RU" sz="3600" dirty="0">
            <a:solidFill>
              <a:schemeClr val="tx1"/>
            </a:solidFill>
          </a:endParaRPr>
        </a:p>
      </dgm:t>
    </dgm:pt>
    <dgm:pt modelId="{8629B7D9-2EF8-4CC1-8C59-A43A4987FB5F}" type="parTrans" cxnId="{B2428CFC-417D-471E-A7CD-935887A3126D}">
      <dgm:prSet/>
      <dgm:spPr/>
      <dgm:t>
        <a:bodyPr/>
        <a:lstStyle/>
        <a:p>
          <a:endParaRPr lang="ru-RU"/>
        </a:p>
      </dgm:t>
    </dgm:pt>
    <dgm:pt modelId="{1EE1015D-5EA4-4723-9EF9-A9DB25F73962}" type="sibTrans" cxnId="{B2428CFC-417D-471E-A7CD-935887A3126D}">
      <dgm:prSet/>
      <dgm:spPr/>
      <dgm:t>
        <a:bodyPr/>
        <a:lstStyle/>
        <a:p>
          <a:endParaRPr lang="ru-RU" dirty="0"/>
        </a:p>
      </dgm:t>
    </dgm:pt>
    <dgm:pt modelId="{66B0067F-EB41-4E72-915D-48E184F0E692}" type="pres">
      <dgm:prSet presAssocID="{FCF5A094-2F3F-40B4-995D-3B0E1E5EEDF7}" presName="outerComposite" presStyleCnt="0">
        <dgm:presLayoutVars>
          <dgm:chMax val="5"/>
          <dgm:dir/>
          <dgm:resizeHandles val="exact"/>
        </dgm:presLayoutVars>
      </dgm:prSet>
      <dgm:spPr/>
    </dgm:pt>
    <dgm:pt modelId="{1CF125A9-0544-4D2B-88F6-AE512AB6D492}" type="pres">
      <dgm:prSet presAssocID="{FCF5A094-2F3F-40B4-995D-3B0E1E5EEDF7}" presName="dummyMaxCanvas" presStyleCnt="0">
        <dgm:presLayoutVars/>
      </dgm:prSet>
      <dgm:spPr/>
    </dgm:pt>
    <dgm:pt modelId="{00589278-1E69-4519-BD1E-E8F580D1DF02}" type="pres">
      <dgm:prSet presAssocID="{FCF5A094-2F3F-40B4-995D-3B0E1E5EEDF7}" presName="ThreeNodes_1" presStyleLbl="node1" presStyleIdx="0" presStyleCnt="3" custLinFactNeighborX="1177" custLinFactNeighborY="2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CB24F-1844-404D-A65B-84E1699C9437}" type="pres">
      <dgm:prSet presAssocID="{FCF5A094-2F3F-40B4-995D-3B0E1E5EEDF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20C03-5030-42BC-B4D9-8BBB9540D580}" type="pres">
      <dgm:prSet presAssocID="{FCF5A094-2F3F-40B4-995D-3B0E1E5EEDF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16245-4219-48C9-8371-3BC3FA3D1700}" type="pres">
      <dgm:prSet presAssocID="{FCF5A094-2F3F-40B4-995D-3B0E1E5EEDF7}" presName="ThreeConn_1-2" presStyleLbl="fgAccFollowNode1" presStyleIdx="0" presStyleCnt="2" custScaleX="157537" custScaleY="173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585BB-1A3E-4780-8B5E-2DF6D636AF9E}" type="pres">
      <dgm:prSet presAssocID="{FCF5A094-2F3F-40B4-995D-3B0E1E5EEDF7}" presName="ThreeConn_2-3" presStyleLbl="fgAccFollowNode1" presStyleIdx="1" presStyleCnt="2" custScaleX="158687" custScaleY="185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109ABE-40FB-4ACD-BB66-8C14ADD45F2E}" type="pres">
      <dgm:prSet presAssocID="{FCF5A094-2F3F-40B4-995D-3B0E1E5EEDF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D5D5D-9193-4E02-88EF-ABE040704D0C}" type="pres">
      <dgm:prSet presAssocID="{FCF5A094-2F3F-40B4-995D-3B0E1E5EEDF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4E8A2-82E1-41FD-A4B3-28C413E3D1D6}" type="pres">
      <dgm:prSet presAssocID="{FCF5A094-2F3F-40B4-995D-3B0E1E5EEDF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436B49-EC1A-4452-8E1B-A1783947FCE0}" type="presOf" srcId="{3225E342-1CAE-40DA-AAC9-10F15FA03116}" destId="{0FE4E8A2-82E1-41FD-A4B3-28C413E3D1D6}" srcOrd="1" destOrd="0" presId="urn:microsoft.com/office/officeart/2005/8/layout/vProcess5"/>
    <dgm:cxn modelId="{AF06CD1C-6801-4F6E-8F68-CA95289E9BE5}" type="presOf" srcId="{ECD204D1-5C5F-420F-9DF3-0D7365791CBD}" destId="{946CB24F-1844-404D-A65B-84E1699C9437}" srcOrd="0" destOrd="0" presId="urn:microsoft.com/office/officeart/2005/8/layout/vProcess5"/>
    <dgm:cxn modelId="{4D0561C3-A38C-420F-9AF4-3D657512DD61}" type="presOf" srcId="{59E64598-361D-464C-956D-9E7651CCB8E2}" destId="{4D5585BB-1A3E-4780-8B5E-2DF6D636AF9E}" srcOrd="0" destOrd="0" presId="urn:microsoft.com/office/officeart/2005/8/layout/vProcess5"/>
    <dgm:cxn modelId="{C9DF793F-23C5-45E2-8C14-56DF6E832A83}" srcId="{FCF5A094-2F3F-40B4-995D-3B0E1E5EEDF7}" destId="{ECD204D1-5C5F-420F-9DF3-0D7365791CBD}" srcOrd="1" destOrd="0" parTransId="{FAA50A47-E9A3-4DCD-84F9-7574CB809019}" sibTransId="{59E64598-361D-464C-956D-9E7651CCB8E2}"/>
    <dgm:cxn modelId="{F516882E-9B2E-4825-9FAD-2032A3D662B8}" type="presOf" srcId="{B17D0431-4A32-49A7-9629-D612BB2F5E35}" destId="{00589278-1E69-4519-BD1E-E8F580D1DF02}" srcOrd="0" destOrd="0" presId="urn:microsoft.com/office/officeart/2005/8/layout/vProcess5"/>
    <dgm:cxn modelId="{E3EEE480-5551-464C-B9EB-7C9A20FEE950}" type="presOf" srcId="{3225E342-1CAE-40DA-AAC9-10F15FA03116}" destId="{C8020C03-5030-42BC-B4D9-8BBB9540D580}" srcOrd="0" destOrd="0" presId="urn:microsoft.com/office/officeart/2005/8/layout/vProcess5"/>
    <dgm:cxn modelId="{B2428CFC-417D-471E-A7CD-935887A3126D}" srcId="{FCF5A094-2F3F-40B4-995D-3B0E1E5EEDF7}" destId="{3225E342-1CAE-40DA-AAC9-10F15FA03116}" srcOrd="2" destOrd="0" parTransId="{8629B7D9-2EF8-4CC1-8C59-A43A4987FB5F}" sibTransId="{1EE1015D-5EA4-4723-9EF9-A9DB25F73962}"/>
    <dgm:cxn modelId="{DC4B2D94-DA45-4F9C-8059-E589BC7982D6}" type="presOf" srcId="{FCF5A094-2F3F-40B4-995D-3B0E1E5EEDF7}" destId="{66B0067F-EB41-4E72-915D-48E184F0E692}" srcOrd="0" destOrd="0" presId="urn:microsoft.com/office/officeart/2005/8/layout/vProcess5"/>
    <dgm:cxn modelId="{A6566D3C-95C5-4BD1-A725-3DD87802BF8B}" type="presOf" srcId="{B17D0431-4A32-49A7-9629-D612BB2F5E35}" destId="{CF109ABE-40FB-4ACD-BB66-8C14ADD45F2E}" srcOrd="1" destOrd="0" presId="urn:microsoft.com/office/officeart/2005/8/layout/vProcess5"/>
    <dgm:cxn modelId="{CF75F2E8-9F59-4DD7-8539-8210FB177BF2}" srcId="{FCF5A094-2F3F-40B4-995D-3B0E1E5EEDF7}" destId="{B17D0431-4A32-49A7-9629-D612BB2F5E35}" srcOrd="0" destOrd="0" parTransId="{1A93357B-BEBB-4A11-94D4-8EBD3157B71D}" sibTransId="{8651AC70-29F5-4521-85C3-A1D6E850F56B}"/>
    <dgm:cxn modelId="{8B1FDDD8-6E64-4D67-BCAB-02C99E285D32}" type="presOf" srcId="{ECD204D1-5C5F-420F-9DF3-0D7365791CBD}" destId="{B04D5D5D-9193-4E02-88EF-ABE040704D0C}" srcOrd="1" destOrd="0" presId="urn:microsoft.com/office/officeart/2005/8/layout/vProcess5"/>
    <dgm:cxn modelId="{0F9FCE3C-F0FE-429E-A20F-668F9B53B0C9}" type="presOf" srcId="{8651AC70-29F5-4521-85C3-A1D6E850F56B}" destId="{AEB16245-4219-48C9-8371-3BC3FA3D1700}" srcOrd="0" destOrd="0" presId="urn:microsoft.com/office/officeart/2005/8/layout/vProcess5"/>
    <dgm:cxn modelId="{105E16EC-44F2-41CC-81AA-D929934DD478}" type="presParOf" srcId="{66B0067F-EB41-4E72-915D-48E184F0E692}" destId="{1CF125A9-0544-4D2B-88F6-AE512AB6D492}" srcOrd="0" destOrd="0" presId="urn:microsoft.com/office/officeart/2005/8/layout/vProcess5"/>
    <dgm:cxn modelId="{F4BFF025-BBA1-429F-BAFF-8F49E5C5FD0D}" type="presParOf" srcId="{66B0067F-EB41-4E72-915D-48E184F0E692}" destId="{00589278-1E69-4519-BD1E-E8F580D1DF02}" srcOrd="1" destOrd="0" presId="urn:microsoft.com/office/officeart/2005/8/layout/vProcess5"/>
    <dgm:cxn modelId="{51BC641C-FFF9-4804-BD83-995C62C5C173}" type="presParOf" srcId="{66B0067F-EB41-4E72-915D-48E184F0E692}" destId="{946CB24F-1844-404D-A65B-84E1699C9437}" srcOrd="2" destOrd="0" presId="urn:microsoft.com/office/officeart/2005/8/layout/vProcess5"/>
    <dgm:cxn modelId="{E35686B0-E550-452E-9775-BF6563465987}" type="presParOf" srcId="{66B0067F-EB41-4E72-915D-48E184F0E692}" destId="{C8020C03-5030-42BC-B4D9-8BBB9540D580}" srcOrd="3" destOrd="0" presId="urn:microsoft.com/office/officeart/2005/8/layout/vProcess5"/>
    <dgm:cxn modelId="{2FD05CBB-660E-4139-BB37-1C070FD73DDD}" type="presParOf" srcId="{66B0067F-EB41-4E72-915D-48E184F0E692}" destId="{AEB16245-4219-48C9-8371-3BC3FA3D1700}" srcOrd="4" destOrd="0" presId="urn:microsoft.com/office/officeart/2005/8/layout/vProcess5"/>
    <dgm:cxn modelId="{495E5F50-E1D2-4F35-B6B2-83E261FF0B73}" type="presParOf" srcId="{66B0067F-EB41-4E72-915D-48E184F0E692}" destId="{4D5585BB-1A3E-4780-8B5E-2DF6D636AF9E}" srcOrd="5" destOrd="0" presId="urn:microsoft.com/office/officeart/2005/8/layout/vProcess5"/>
    <dgm:cxn modelId="{76ED11C1-4789-477A-AC39-A8DD32276B6F}" type="presParOf" srcId="{66B0067F-EB41-4E72-915D-48E184F0E692}" destId="{CF109ABE-40FB-4ACD-BB66-8C14ADD45F2E}" srcOrd="6" destOrd="0" presId="urn:microsoft.com/office/officeart/2005/8/layout/vProcess5"/>
    <dgm:cxn modelId="{46ADF051-A507-4F27-B13E-BA083DA309C0}" type="presParOf" srcId="{66B0067F-EB41-4E72-915D-48E184F0E692}" destId="{B04D5D5D-9193-4E02-88EF-ABE040704D0C}" srcOrd="7" destOrd="0" presId="urn:microsoft.com/office/officeart/2005/8/layout/vProcess5"/>
    <dgm:cxn modelId="{74AAC93C-FD2C-441F-AED5-1627E2E9E739}" type="presParOf" srcId="{66B0067F-EB41-4E72-915D-48E184F0E692}" destId="{0FE4E8A2-82E1-41FD-A4B3-28C413E3D1D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A095-026E-4617-A5C4-54317816E99E}">
      <dsp:nvSpPr>
        <dsp:cNvPr id="0" name=""/>
        <dsp:cNvSpPr/>
      </dsp:nvSpPr>
      <dsp:spPr>
        <a:xfrm>
          <a:off x="0" y="253013"/>
          <a:ext cx="7848872" cy="14206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229108" rIns="60916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200" kern="1200" dirty="0" smtClean="0">
              <a:latin typeface="Arial" pitchFamily="34" charset="0"/>
              <a:cs typeface="Arial" pitchFamily="34" charset="0"/>
            </a:rPr>
            <a:t>Проект «Рухани қазына – болашақ тұғыры»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Проект «Традиции и ценности Университета»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Проект «Цикл встреч с залуженными деятелями медицины и здравоохранения»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Проект «Уважение ветеранов 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»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Проект «клуб  </a:t>
          </a:r>
          <a:r>
            <a:rPr lang="kk-KZ" sz="1200" kern="1200" dirty="0" smtClean="0">
              <a:latin typeface="Arial" pitchFamily="34" charset="0"/>
              <a:cs typeface="Arial" pitchFamily="34" charset="0"/>
            </a:rPr>
            <a:t>Қыз жібек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»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Проект «Эстафета добрых дел»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0" y="253013"/>
        <a:ext cx="7848872" cy="1420650"/>
      </dsp:txXfrm>
    </dsp:sp>
    <dsp:sp modelId="{A6AC7007-E608-4BA0-8B60-84EE8CC08277}">
      <dsp:nvSpPr>
        <dsp:cNvPr id="0" name=""/>
        <dsp:cNvSpPr/>
      </dsp:nvSpPr>
      <dsp:spPr>
        <a:xfrm>
          <a:off x="360039" y="82697"/>
          <a:ext cx="54942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kern="1200" dirty="0" smtClean="0"/>
            <a:t>Сохранение национальной идентичности</a:t>
          </a:r>
          <a:endParaRPr lang="ru-RU" sz="1100" kern="1200" dirty="0"/>
        </a:p>
      </dsp:txBody>
      <dsp:txXfrm>
        <a:off x="375891" y="98549"/>
        <a:ext cx="5462506" cy="293016"/>
      </dsp:txXfrm>
    </dsp:sp>
    <dsp:sp modelId="{BCE947CC-F2C5-460F-AAF4-80FB806503C2}">
      <dsp:nvSpPr>
        <dsp:cNvPr id="0" name=""/>
        <dsp:cNvSpPr/>
      </dsp:nvSpPr>
      <dsp:spPr>
        <a:xfrm>
          <a:off x="0" y="1853995"/>
          <a:ext cx="7848872" cy="459112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229108" rIns="60916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Arial" pitchFamily="34" charset="0"/>
              <a:cs typeface="Arial" pitchFamily="34" charset="0"/>
            </a:rPr>
            <a:t>Встречи с победителями проекта 100 новых лиц Казахстана</a:t>
          </a:r>
          <a:endParaRPr lang="ru-RU" sz="1100" kern="1200" dirty="0">
            <a:latin typeface="Arial" pitchFamily="34" charset="0"/>
            <a:cs typeface="Arial" pitchFamily="34" charset="0"/>
          </a:endParaRPr>
        </a:p>
      </dsp:txBody>
      <dsp:txXfrm>
        <a:off x="0" y="1853995"/>
        <a:ext cx="7848872" cy="459112"/>
      </dsp:txXfrm>
    </dsp:sp>
    <dsp:sp modelId="{3D126B6F-AF29-40B4-9252-0AD868EFFAD0}">
      <dsp:nvSpPr>
        <dsp:cNvPr id="0" name=""/>
        <dsp:cNvSpPr/>
      </dsp:nvSpPr>
      <dsp:spPr>
        <a:xfrm>
          <a:off x="392443" y="1691635"/>
          <a:ext cx="54942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100 новых лиц Казахстана</a:t>
          </a:r>
          <a:endParaRPr lang="ru-RU" sz="1100" kern="1200" dirty="0"/>
        </a:p>
      </dsp:txBody>
      <dsp:txXfrm>
        <a:off x="408295" y="1707487"/>
        <a:ext cx="5462506" cy="293016"/>
      </dsp:txXfrm>
    </dsp:sp>
    <dsp:sp modelId="{145D6CDF-D83F-4F40-9921-127F14861ECF}">
      <dsp:nvSpPr>
        <dsp:cNvPr id="0" name=""/>
        <dsp:cNvSpPr/>
      </dsp:nvSpPr>
      <dsp:spPr>
        <a:xfrm>
          <a:off x="0" y="2534868"/>
          <a:ext cx="7848872" cy="459112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229108" rIns="609160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Arial" pitchFamily="34" charset="0"/>
              <a:cs typeface="Arial" pitchFamily="34" charset="0"/>
            </a:rPr>
            <a:t> Работа по внедрению в учебный процесс 100 новых учебников на казахском языке</a:t>
          </a:r>
          <a:endParaRPr lang="ru-RU" sz="1100" kern="1200" dirty="0">
            <a:latin typeface="Arial" pitchFamily="34" charset="0"/>
            <a:cs typeface="Arial" pitchFamily="34" charset="0"/>
          </a:endParaRPr>
        </a:p>
      </dsp:txBody>
      <dsp:txXfrm>
        <a:off x="0" y="2534868"/>
        <a:ext cx="7848872" cy="459112"/>
      </dsp:txXfrm>
    </dsp:sp>
    <dsp:sp modelId="{4368FEB6-8912-4B22-9106-B7E2AABBA77F}">
      <dsp:nvSpPr>
        <dsp:cNvPr id="0" name=""/>
        <dsp:cNvSpPr/>
      </dsp:nvSpPr>
      <dsp:spPr>
        <a:xfrm>
          <a:off x="392443" y="2372508"/>
          <a:ext cx="54942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Новое гуманитарное знание: 100 новых учебников  на казахском языке</a:t>
          </a:r>
          <a:endParaRPr lang="ru-RU" sz="1100" kern="1200" dirty="0"/>
        </a:p>
      </dsp:txBody>
      <dsp:txXfrm>
        <a:off x="408295" y="2388360"/>
        <a:ext cx="5462506" cy="293016"/>
      </dsp:txXfrm>
    </dsp:sp>
    <dsp:sp modelId="{7656DA0C-50D8-405E-9E05-3982B3D001D3}">
      <dsp:nvSpPr>
        <dsp:cNvPr id="0" name=""/>
        <dsp:cNvSpPr/>
      </dsp:nvSpPr>
      <dsp:spPr>
        <a:xfrm>
          <a:off x="0" y="3215740"/>
          <a:ext cx="7848872" cy="693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229108" rIns="60916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300" kern="1200" dirty="0" smtClean="0"/>
            <a:t> </a:t>
          </a:r>
          <a:r>
            <a:rPr lang="kk-KZ" sz="1300" kern="1200" dirty="0" smtClean="0">
              <a:latin typeface="Arial" pitchFamily="34" charset="0"/>
              <a:cs typeface="Arial" pitchFamily="34" charset="0"/>
            </a:rPr>
            <a:t>П</a:t>
          </a:r>
          <a:r>
            <a:rPr lang="kk-KZ" sz="1200" kern="1200" dirty="0" smtClean="0">
              <a:latin typeface="Arial" pitchFamily="34" charset="0"/>
              <a:cs typeface="Arial" pitchFamily="34" charset="0"/>
            </a:rPr>
            <a:t>роект «Туған жерім – Қазақстан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»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200" kern="1200" dirty="0" smtClean="0">
              <a:latin typeface="Arial" pitchFamily="34" charset="0"/>
              <a:cs typeface="Arial" pitchFamily="34" charset="0"/>
            </a:rPr>
            <a:t> Проект «Студенческий маршрут по сакральной географии Казахстана»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0" y="3215740"/>
        <a:ext cx="7848872" cy="693000"/>
      </dsp:txXfrm>
    </dsp:sp>
    <dsp:sp modelId="{38C7D5D1-1051-4BD5-8A62-000F277225AF}">
      <dsp:nvSpPr>
        <dsp:cNvPr id="0" name=""/>
        <dsp:cNvSpPr/>
      </dsp:nvSpPr>
      <dsp:spPr>
        <a:xfrm>
          <a:off x="392443" y="3053380"/>
          <a:ext cx="54942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Ту</a:t>
          </a:r>
          <a:r>
            <a:rPr lang="kk-KZ" sz="1100" kern="1200" dirty="0" smtClean="0"/>
            <a:t>ған жер</a:t>
          </a:r>
          <a:endParaRPr lang="ru-RU" sz="1100" kern="1200" dirty="0"/>
        </a:p>
      </dsp:txBody>
      <dsp:txXfrm>
        <a:off x="408295" y="3069232"/>
        <a:ext cx="5462506" cy="293016"/>
      </dsp:txXfrm>
    </dsp:sp>
    <dsp:sp modelId="{4A67D92A-6A7E-43C3-81AC-2D037200E9B6}">
      <dsp:nvSpPr>
        <dsp:cNvPr id="0" name=""/>
        <dsp:cNvSpPr/>
      </dsp:nvSpPr>
      <dsp:spPr>
        <a:xfrm>
          <a:off x="0" y="4130500"/>
          <a:ext cx="7848872" cy="10048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229108" rIns="60916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Интеллектуальное развитие студентов 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: «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Зияткер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жастар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н</a:t>
          </a:r>
          <a:r>
            <a:rPr lang="kk-KZ" sz="1200" kern="1200" dirty="0" smtClean="0">
              <a:latin typeface="Arial" pitchFamily="34" charset="0"/>
              <a:cs typeface="Arial" pitchFamily="34" charset="0"/>
            </a:rPr>
            <a:t>ұрлы болашақ жолында»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Развитие студенческой науки: «Школа молодых ученых» 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Развитие образовательных программ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0" y="4130500"/>
        <a:ext cx="7848872" cy="1004850"/>
      </dsp:txXfrm>
    </dsp:sp>
    <dsp:sp modelId="{526D793E-A29B-4F9F-B60B-47B910FE38EA}">
      <dsp:nvSpPr>
        <dsp:cNvPr id="0" name=""/>
        <dsp:cNvSpPr/>
      </dsp:nvSpPr>
      <dsp:spPr>
        <a:xfrm>
          <a:off x="392443" y="3968140"/>
          <a:ext cx="5494210" cy="324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Культ знания</a:t>
          </a:r>
          <a:endParaRPr lang="ru-RU" sz="1100" kern="1200" dirty="0"/>
        </a:p>
      </dsp:txBody>
      <dsp:txXfrm>
        <a:off x="408295" y="3983992"/>
        <a:ext cx="5462506" cy="2930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6F020-5D7B-4F90-989E-5700736063A6}">
      <dsp:nvSpPr>
        <dsp:cNvPr id="0" name=""/>
        <dsp:cNvSpPr/>
      </dsp:nvSpPr>
      <dsp:spPr>
        <a:xfrm>
          <a:off x="-6607823" y="-1011316"/>
          <a:ext cx="7870982" cy="7870982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1879C-8750-4E06-95C8-96568E154EAB}">
      <dsp:nvSpPr>
        <dsp:cNvPr id="0" name=""/>
        <dsp:cNvSpPr/>
      </dsp:nvSpPr>
      <dsp:spPr>
        <a:xfrm>
          <a:off x="410261" y="265865"/>
          <a:ext cx="4557892" cy="5314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7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Проведена ревизия образовательных программ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261" y="265865"/>
        <a:ext cx="4557892" cy="531498"/>
      </dsp:txXfrm>
    </dsp:sp>
    <dsp:sp modelId="{0FBFDE01-793D-4487-9CB6-234B4FDAE743}">
      <dsp:nvSpPr>
        <dsp:cNvPr id="0" name=""/>
        <dsp:cNvSpPr/>
      </dsp:nvSpPr>
      <dsp:spPr>
        <a:xfrm>
          <a:off x="78075" y="199428"/>
          <a:ext cx="664372" cy="664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2653FA-ACAD-46BF-A31F-37CA7EB70699}">
      <dsp:nvSpPr>
        <dsp:cNvPr id="0" name=""/>
        <dsp:cNvSpPr/>
      </dsp:nvSpPr>
      <dsp:spPr>
        <a:xfrm>
          <a:off x="891580" y="1063580"/>
          <a:ext cx="4076573" cy="5314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7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Внесены изменения в ОП по рекомендациям стратегического партнера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КазНМУ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Литовского Университета Наук о Здоровье (ЛУНЗ), в соответствии с Европейскими директивами;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1580" y="1063580"/>
        <a:ext cx="4076573" cy="531498"/>
      </dsp:txXfrm>
    </dsp:sp>
    <dsp:sp modelId="{963F83D1-D793-4B0D-90B3-408537B2AC03}">
      <dsp:nvSpPr>
        <dsp:cNvPr id="0" name=""/>
        <dsp:cNvSpPr/>
      </dsp:nvSpPr>
      <dsp:spPr>
        <a:xfrm>
          <a:off x="559394" y="997143"/>
          <a:ext cx="664372" cy="664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A2BA76-FABB-473E-AA44-A3E40D13A5DD}">
      <dsp:nvSpPr>
        <dsp:cNvPr id="0" name=""/>
        <dsp:cNvSpPr/>
      </dsp:nvSpPr>
      <dsp:spPr>
        <a:xfrm>
          <a:off x="1155341" y="1860711"/>
          <a:ext cx="3812812" cy="53149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7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Включены в ОП основы медицинской психологии и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бихевиористики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5341" y="1860711"/>
        <a:ext cx="3812812" cy="531498"/>
      </dsp:txXfrm>
    </dsp:sp>
    <dsp:sp modelId="{21A7525D-2220-4043-83E4-B0856B567D47}">
      <dsp:nvSpPr>
        <dsp:cNvPr id="0" name=""/>
        <dsp:cNvSpPr/>
      </dsp:nvSpPr>
      <dsp:spPr>
        <a:xfrm>
          <a:off x="823155" y="1794273"/>
          <a:ext cx="664372" cy="664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9F0942-CC46-4AD9-9730-07EB87C04612}">
      <dsp:nvSpPr>
        <dsp:cNvPr id="0" name=""/>
        <dsp:cNvSpPr/>
      </dsp:nvSpPr>
      <dsp:spPr>
        <a:xfrm>
          <a:off x="1239557" y="2563388"/>
          <a:ext cx="3728596" cy="7215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Вовлечение обучающихся в НИД «Обучение через исследования»;  Изучают дисциплины биоэтика, доказательная медицина и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биостатистика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9557" y="2563388"/>
        <a:ext cx="3728596" cy="721572"/>
      </dsp:txXfrm>
    </dsp:sp>
    <dsp:sp modelId="{0DC28834-2B40-40DC-99FA-455B8F3D0B83}">
      <dsp:nvSpPr>
        <dsp:cNvPr id="0" name=""/>
        <dsp:cNvSpPr/>
      </dsp:nvSpPr>
      <dsp:spPr>
        <a:xfrm>
          <a:off x="894937" y="2636910"/>
          <a:ext cx="689240" cy="5745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32FA62-4157-495D-9DE2-290D66C9878A}">
      <dsp:nvSpPr>
        <dsp:cNvPr id="0" name=""/>
        <dsp:cNvSpPr/>
      </dsp:nvSpPr>
      <dsp:spPr>
        <a:xfrm>
          <a:off x="1155341" y="3327385"/>
          <a:ext cx="3812812" cy="78900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7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Профессионально ориентированный язык (казахский, русский и английский) на профилирующих дисциплинах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5341" y="3327385"/>
        <a:ext cx="3812812" cy="789008"/>
      </dsp:txXfrm>
    </dsp:sp>
    <dsp:sp modelId="{AA98D14C-2B61-481C-9801-FE7BE89CB044}">
      <dsp:nvSpPr>
        <dsp:cNvPr id="0" name=""/>
        <dsp:cNvSpPr/>
      </dsp:nvSpPr>
      <dsp:spPr>
        <a:xfrm>
          <a:off x="823155" y="3392892"/>
          <a:ext cx="664372" cy="6579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6FC643-4ED8-4DFA-B5A3-65A1F2A0B737}">
      <dsp:nvSpPr>
        <dsp:cNvPr id="0" name=""/>
        <dsp:cNvSpPr/>
      </dsp:nvSpPr>
      <dsp:spPr>
        <a:xfrm>
          <a:off x="891580" y="4253271"/>
          <a:ext cx="4076573" cy="5314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7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каждой дисциплине по каждой теме предусмотрено обсуждение одного вопроса на ином языке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1580" y="4253271"/>
        <a:ext cx="4076573" cy="531498"/>
      </dsp:txXfrm>
    </dsp:sp>
    <dsp:sp modelId="{4AE46582-DADA-4755-8BF7-8069B3402F7A}">
      <dsp:nvSpPr>
        <dsp:cNvPr id="0" name=""/>
        <dsp:cNvSpPr/>
      </dsp:nvSpPr>
      <dsp:spPr>
        <a:xfrm>
          <a:off x="559394" y="4186833"/>
          <a:ext cx="664372" cy="664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BEED9B-5406-4391-898F-F4175F579C98}">
      <dsp:nvSpPr>
        <dsp:cNvPr id="0" name=""/>
        <dsp:cNvSpPr/>
      </dsp:nvSpPr>
      <dsp:spPr>
        <a:xfrm>
          <a:off x="410261" y="5050985"/>
          <a:ext cx="4557892" cy="5314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87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каждом курсе формированы группы , обучающиеся на английском языке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261" y="5050985"/>
        <a:ext cx="4557892" cy="531498"/>
      </dsp:txXfrm>
    </dsp:sp>
    <dsp:sp modelId="{B7E92E30-8247-4D7F-B04E-1A4300543D8D}">
      <dsp:nvSpPr>
        <dsp:cNvPr id="0" name=""/>
        <dsp:cNvSpPr/>
      </dsp:nvSpPr>
      <dsp:spPr>
        <a:xfrm>
          <a:off x="78075" y="4984548"/>
          <a:ext cx="664372" cy="664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AC14D-374E-485F-B3BB-6C1E204C9D31}">
      <dsp:nvSpPr>
        <dsp:cNvPr id="0" name=""/>
        <dsp:cNvSpPr/>
      </dsp:nvSpPr>
      <dsp:spPr>
        <a:xfrm rot="5400000">
          <a:off x="393293" y="1655433"/>
          <a:ext cx="1158007" cy="194207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35EE9-B42A-4A38-8E43-730D22818626}">
      <dsp:nvSpPr>
        <dsp:cNvPr id="0" name=""/>
        <dsp:cNvSpPr/>
      </dsp:nvSpPr>
      <dsp:spPr>
        <a:xfrm>
          <a:off x="238648" y="2258154"/>
          <a:ext cx="1652541" cy="1448549"/>
        </a:xfrm>
        <a:prstGeom prst="rect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/>
            <a:t>Программа </a:t>
          </a:r>
          <a:r>
            <a:rPr lang="ru-RU" sz="1200" b="1" i="0" kern="1200" dirty="0" smtClean="0"/>
            <a:t>«Основные направления развития программы трехъязычного обучения в </a:t>
          </a:r>
          <a:r>
            <a:rPr lang="ru-RU" sz="1200" b="1" i="0" kern="1200" dirty="0" err="1" smtClean="0"/>
            <a:t>КазНМУ</a:t>
          </a:r>
          <a:r>
            <a:rPr lang="ru-RU" sz="1200" b="1" i="0" kern="1200" dirty="0" smtClean="0"/>
            <a:t> с 2014 года по 2020гг».</a:t>
          </a:r>
          <a:endParaRPr lang="ru-RU" sz="1200" kern="1200" dirty="0"/>
        </a:p>
      </dsp:txBody>
      <dsp:txXfrm>
        <a:off x="238648" y="2258154"/>
        <a:ext cx="1652541" cy="1448549"/>
      </dsp:txXfrm>
    </dsp:sp>
    <dsp:sp modelId="{A4990ECC-D17B-485E-8711-BE4C6ED6F44B}">
      <dsp:nvSpPr>
        <dsp:cNvPr id="0" name=""/>
        <dsp:cNvSpPr/>
      </dsp:nvSpPr>
      <dsp:spPr>
        <a:xfrm>
          <a:off x="1579390" y="1576483"/>
          <a:ext cx="311800" cy="31180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D8F2F-F4B6-45A3-A280-ED427583BA7F}">
      <dsp:nvSpPr>
        <dsp:cNvPr id="0" name=""/>
        <dsp:cNvSpPr/>
      </dsp:nvSpPr>
      <dsp:spPr>
        <a:xfrm rot="5400000">
          <a:off x="2497449" y="1210641"/>
          <a:ext cx="1100045" cy="18304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7D0A0-5C75-4A53-8143-33FD13A21F17}">
      <dsp:nvSpPr>
        <dsp:cNvPr id="0" name=""/>
        <dsp:cNvSpPr/>
      </dsp:nvSpPr>
      <dsp:spPr>
        <a:xfrm>
          <a:off x="2313824" y="1757552"/>
          <a:ext cx="1652541" cy="1448549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i="1" kern="1200" dirty="0" smtClean="0"/>
            <a:t>Основная цель 1-го направления</a:t>
          </a:r>
          <a:r>
            <a:rPr lang="kk-KZ" sz="1200" b="1" kern="1200" dirty="0" smtClean="0"/>
            <a:t> -   развитие общей языковой ком</a:t>
          </a:r>
          <a:r>
            <a:rPr lang="ru-RU" sz="1200" b="1" kern="1200" dirty="0" err="1" smtClean="0"/>
            <a:t>пе</a:t>
          </a:r>
          <a:r>
            <a:rPr lang="kk-KZ" sz="1200" b="1" kern="1200" dirty="0" smtClean="0"/>
            <a:t>тенции, реализуется языковыми кафедрами. </a:t>
          </a:r>
          <a:endParaRPr lang="ru-RU" sz="1200" kern="1200" dirty="0"/>
        </a:p>
      </dsp:txBody>
      <dsp:txXfrm>
        <a:off x="2313824" y="1757552"/>
        <a:ext cx="1652541" cy="1448549"/>
      </dsp:txXfrm>
    </dsp:sp>
    <dsp:sp modelId="{D17608E0-BE2C-4939-ACDB-472327086290}">
      <dsp:nvSpPr>
        <dsp:cNvPr id="0" name=""/>
        <dsp:cNvSpPr/>
      </dsp:nvSpPr>
      <dsp:spPr>
        <a:xfrm>
          <a:off x="3654566" y="1075882"/>
          <a:ext cx="311800" cy="31180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86671-E3CA-45DB-9889-C4CB5FD44B51}">
      <dsp:nvSpPr>
        <dsp:cNvPr id="0" name=""/>
        <dsp:cNvSpPr/>
      </dsp:nvSpPr>
      <dsp:spPr>
        <a:xfrm rot="5400000">
          <a:off x="4628436" y="710040"/>
          <a:ext cx="1100045" cy="18304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EA282-0E2D-4D68-8CDE-A7B235794183}">
      <dsp:nvSpPr>
        <dsp:cNvPr id="0" name=""/>
        <dsp:cNvSpPr/>
      </dsp:nvSpPr>
      <dsp:spPr>
        <a:xfrm>
          <a:off x="4444811" y="1256950"/>
          <a:ext cx="1652541" cy="1448549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i="1" kern="1200" dirty="0" smtClean="0"/>
            <a:t>Основная цель 2-го направления</a:t>
          </a:r>
          <a:r>
            <a:rPr lang="kk-KZ" sz="1200" b="1" kern="1200" dirty="0" smtClean="0"/>
            <a:t> – внедрение трехязычия в учебный процесс на всех кафедрах и модулях.  </a:t>
          </a:r>
          <a:endParaRPr lang="ru-RU" sz="1200" kern="1200" dirty="0"/>
        </a:p>
      </dsp:txBody>
      <dsp:txXfrm>
        <a:off x="4444811" y="1256950"/>
        <a:ext cx="1652541" cy="1448549"/>
      </dsp:txXfrm>
    </dsp:sp>
    <dsp:sp modelId="{CA128558-3691-4C17-8A9B-08AE902B2CB0}">
      <dsp:nvSpPr>
        <dsp:cNvPr id="0" name=""/>
        <dsp:cNvSpPr/>
      </dsp:nvSpPr>
      <dsp:spPr>
        <a:xfrm>
          <a:off x="5785552" y="575280"/>
          <a:ext cx="311800" cy="31180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8AC58-684D-4C51-B88D-9A348E59B312}">
      <dsp:nvSpPr>
        <dsp:cNvPr id="0" name=""/>
        <dsp:cNvSpPr/>
      </dsp:nvSpPr>
      <dsp:spPr>
        <a:xfrm rot="5400000">
          <a:off x="6759422" y="209438"/>
          <a:ext cx="1100045" cy="18304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74096-B7C9-4DF0-ACC1-31501888F666}">
      <dsp:nvSpPr>
        <dsp:cNvPr id="0" name=""/>
        <dsp:cNvSpPr/>
      </dsp:nvSpPr>
      <dsp:spPr>
        <a:xfrm>
          <a:off x="6575797" y="756349"/>
          <a:ext cx="1652541" cy="144854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i="1" kern="1200" dirty="0" smtClean="0"/>
            <a:t>Основная цель 3-го направления</a:t>
          </a:r>
          <a:r>
            <a:rPr lang="kk-KZ" sz="1200" b="1" kern="1200" dirty="0" smtClean="0"/>
            <a:t> – интеграция обучения профессиональным языкам профильными кафедрами. </a:t>
          </a:r>
          <a:endParaRPr lang="ru-RU" sz="1200" kern="1200" dirty="0"/>
        </a:p>
      </dsp:txBody>
      <dsp:txXfrm>
        <a:off x="6575797" y="756349"/>
        <a:ext cx="1652541" cy="144854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29601-A31F-4B9C-9CCC-FD87CE993FD6}">
      <dsp:nvSpPr>
        <dsp:cNvPr id="0" name=""/>
        <dsp:cNvSpPr/>
      </dsp:nvSpPr>
      <dsp:spPr>
        <a:xfrm>
          <a:off x="6482024" y="2364631"/>
          <a:ext cx="2123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50891"/>
              </a:lnTo>
              <a:lnTo>
                <a:pt x="212331" y="50891"/>
              </a:lnTo>
              <a:lnTo>
                <a:pt x="212331" y="1161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3EEFF-2121-4E4A-B8C5-54D06228ED72}">
      <dsp:nvSpPr>
        <dsp:cNvPr id="0" name=""/>
        <dsp:cNvSpPr/>
      </dsp:nvSpPr>
      <dsp:spPr>
        <a:xfrm>
          <a:off x="4237785" y="873266"/>
          <a:ext cx="2244238" cy="345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64"/>
              </a:lnTo>
              <a:lnTo>
                <a:pt x="2244238" y="280064"/>
              </a:lnTo>
              <a:lnTo>
                <a:pt x="2244238" y="345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A20D4-C299-4BEB-9D31-D3DC137A3DAD}">
      <dsp:nvSpPr>
        <dsp:cNvPr id="0" name=""/>
        <dsp:cNvSpPr/>
      </dsp:nvSpPr>
      <dsp:spPr>
        <a:xfrm>
          <a:off x="2131572" y="1987266"/>
          <a:ext cx="1356561" cy="188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548"/>
              </a:lnTo>
              <a:lnTo>
                <a:pt x="1356561" y="123548"/>
              </a:lnTo>
              <a:lnTo>
                <a:pt x="1356561" y="1888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5F375-EE83-49A8-91ED-3AA2630982C1}">
      <dsp:nvSpPr>
        <dsp:cNvPr id="0" name=""/>
        <dsp:cNvSpPr/>
      </dsp:nvSpPr>
      <dsp:spPr>
        <a:xfrm>
          <a:off x="1093334" y="1987266"/>
          <a:ext cx="1038237" cy="239091"/>
        </a:xfrm>
        <a:custGeom>
          <a:avLst/>
          <a:gdLst/>
          <a:ahLst/>
          <a:cxnLst/>
          <a:rect l="0" t="0" r="0" b="0"/>
          <a:pathLst>
            <a:path>
              <a:moveTo>
                <a:pt x="1038237" y="0"/>
              </a:moveTo>
              <a:lnTo>
                <a:pt x="1038237" y="173809"/>
              </a:lnTo>
              <a:lnTo>
                <a:pt x="0" y="173809"/>
              </a:lnTo>
              <a:lnTo>
                <a:pt x="0" y="239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48FF0E-C712-4BEC-A900-A95B1DDD34AD}">
      <dsp:nvSpPr>
        <dsp:cNvPr id="0" name=""/>
        <dsp:cNvSpPr/>
      </dsp:nvSpPr>
      <dsp:spPr>
        <a:xfrm>
          <a:off x="2131572" y="873266"/>
          <a:ext cx="2106213" cy="295228"/>
        </a:xfrm>
        <a:custGeom>
          <a:avLst/>
          <a:gdLst/>
          <a:ahLst/>
          <a:cxnLst/>
          <a:rect l="0" t="0" r="0" b="0"/>
          <a:pathLst>
            <a:path>
              <a:moveTo>
                <a:pt x="2106213" y="0"/>
              </a:moveTo>
              <a:lnTo>
                <a:pt x="2106213" y="229946"/>
              </a:lnTo>
              <a:lnTo>
                <a:pt x="0" y="229946"/>
              </a:lnTo>
              <a:lnTo>
                <a:pt x="0" y="2952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F3CE7-2997-46EA-8F4B-FC27A6C9ED16}">
      <dsp:nvSpPr>
        <dsp:cNvPr id="0" name=""/>
        <dsp:cNvSpPr/>
      </dsp:nvSpPr>
      <dsp:spPr>
        <a:xfrm>
          <a:off x="1567594" y="53444"/>
          <a:ext cx="5340381" cy="819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5A2303-EE08-4A2C-A900-811261253AE9}">
      <dsp:nvSpPr>
        <dsp:cNvPr id="0" name=""/>
        <dsp:cNvSpPr/>
      </dsp:nvSpPr>
      <dsp:spPr>
        <a:xfrm>
          <a:off x="1645894" y="127828"/>
          <a:ext cx="5340381" cy="819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accent1"/>
              </a:solidFill>
              <a:latin typeface="Book Antiqua" pitchFamily="18" charset="0"/>
            </a:rPr>
            <a:t>Результаты опроса:</a:t>
          </a:r>
          <a:endParaRPr lang="ru-RU" sz="2200" b="1" kern="1200" dirty="0">
            <a:solidFill>
              <a:schemeClr val="accent1"/>
            </a:solidFill>
          </a:endParaRPr>
        </a:p>
      </dsp:txBody>
      <dsp:txXfrm>
        <a:off x="1669906" y="151840"/>
        <a:ext cx="5292357" cy="771798"/>
      </dsp:txXfrm>
    </dsp:sp>
    <dsp:sp modelId="{54234A9A-F204-4273-B1E4-A6639DB4803E}">
      <dsp:nvSpPr>
        <dsp:cNvPr id="0" name=""/>
        <dsp:cNvSpPr/>
      </dsp:nvSpPr>
      <dsp:spPr>
        <a:xfrm>
          <a:off x="706836" y="1168495"/>
          <a:ext cx="2849472" cy="81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E8CE49-77BC-4C87-A007-E2697EF0A68E}">
      <dsp:nvSpPr>
        <dsp:cNvPr id="0" name=""/>
        <dsp:cNvSpPr/>
      </dsp:nvSpPr>
      <dsp:spPr>
        <a:xfrm>
          <a:off x="785135" y="1242879"/>
          <a:ext cx="2849472" cy="818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Book Antiqua" pitchFamily="18" charset="0"/>
            </a:rPr>
            <a:t>Студенты ведут в целом здоровый образ жизни </a:t>
          </a:r>
          <a:endParaRPr lang="ru-RU" sz="1600" kern="1200" dirty="0"/>
        </a:p>
      </dsp:txBody>
      <dsp:txXfrm>
        <a:off x="809116" y="1266860"/>
        <a:ext cx="2801510" cy="770808"/>
      </dsp:txXfrm>
    </dsp:sp>
    <dsp:sp modelId="{62D4AC47-D79C-48C2-BE59-FD20C2FAE940}">
      <dsp:nvSpPr>
        <dsp:cNvPr id="0" name=""/>
        <dsp:cNvSpPr/>
      </dsp:nvSpPr>
      <dsp:spPr>
        <a:xfrm>
          <a:off x="-78299" y="2226357"/>
          <a:ext cx="2343268" cy="22220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03300A-6451-4B71-94DD-BFA939F6F968}">
      <dsp:nvSpPr>
        <dsp:cNvPr id="0" name=""/>
        <dsp:cNvSpPr/>
      </dsp:nvSpPr>
      <dsp:spPr>
        <a:xfrm>
          <a:off x="0" y="2300742"/>
          <a:ext cx="2343268" cy="2222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Студенты более всего ценят в избранном ими направлении жизненного пути  профессиональную, практическую сторону  </a:t>
          </a:r>
          <a:endParaRPr lang="ru-RU" sz="1600" kern="1200" dirty="0"/>
        </a:p>
      </dsp:txBody>
      <dsp:txXfrm>
        <a:off x="65082" y="2365824"/>
        <a:ext cx="2213104" cy="2091905"/>
      </dsp:txXfrm>
    </dsp:sp>
    <dsp:sp modelId="{73BED419-2F79-4450-8391-1752A0F94237}">
      <dsp:nvSpPr>
        <dsp:cNvPr id="0" name=""/>
        <dsp:cNvSpPr/>
      </dsp:nvSpPr>
      <dsp:spPr>
        <a:xfrm>
          <a:off x="2227668" y="2176096"/>
          <a:ext cx="2520929" cy="2293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E53CA1-DAF7-44A8-9830-26596532D197}">
      <dsp:nvSpPr>
        <dsp:cNvPr id="0" name=""/>
        <dsp:cNvSpPr/>
      </dsp:nvSpPr>
      <dsp:spPr>
        <a:xfrm>
          <a:off x="2305968" y="2250481"/>
          <a:ext cx="2520929" cy="2293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 Antiqua" pitchFamily="18" charset="0"/>
            </a:rPr>
            <a:t>Жизненная активность и интересы,  скоординированные волей и рационализмом, подкреплены у них верой в себя и огромным желанием добиться конкретных жизненных результатов  – по крайней мере, так они себя воспринимают</a:t>
          </a:r>
          <a:endParaRPr lang="ru-RU" sz="1800" kern="1200" dirty="0"/>
        </a:p>
      </dsp:txBody>
      <dsp:txXfrm>
        <a:off x="2373156" y="2317669"/>
        <a:ext cx="2386553" cy="2159607"/>
      </dsp:txXfrm>
    </dsp:sp>
    <dsp:sp modelId="{08D8004A-218B-4D6F-A342-458C17B350B2}">
      <dsp:nvSpPr>
        <dsp:cNvPr id="0" name=""/>
        <dsp:cNvSpPr/>
      </dsp:nvSpPr>
      <dsp:spPr>
        <a:xfrm>
          <a:off x="5001127" y="1218613"/>
          <a:ext cx="2961793" cy="11917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EF25C2-380D-4BE9-84C8-B145D1DA2618}">
      <dsp:nvSpPr>
        <dsp:cNvPr id="0" name=""/>
        <dsp:cNvSpPr/>
      </dsp:nvSpPr>
      <dsp:spPr>
        <a:xfrm>
          <a:off x="5079426" y="1292997"/>
          <a:ext cx="2961793" cy="1191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Студенты рациональны, самостоятельны и прагматичны; цели их практичны и приземлены</a:t>
          </a:r>
          <a:endParaRPr lang="ru-RU" sz="1600" kern="1200" dirty="0"/>
        </a:p>
      </dsp:txBody>
      <dsp:txXfrm>
        <a:off x="5114331" y="1327902"/>
        <a:ext cx="2891983" cy="1121927"/>
      </dsp:txXfrm>
    </dsp:sp>
    <dsp:sp modelId="{1AF60CF3-E11F-44C8-8BB9-9E2D4D241225}">
      <dsp:nvSpPr>
        <dsp:cNvPr id="0" name=""/>
        <dsp:cNvSpPr/>
      </dsp:nvSpPr>
      <dsp:spPr>
        <a:xfrm>
          <a:off x="5120551" y="2480804"/>
          <a:ext cx="3147607" cy="17916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0DFC55-0AFB-47EB-BF6A-FB57125E618C}">
      <dsp:nvSpPr>
        <dsp:cNvPr id="0" name=""/>
        <dsp:cNvSpPr/>
      </dsp:nvSpPr>
      <dsp:spPr>
        <a:xfrm>
          <a:off x="5198851" y="2555189"/>
          <a:ext cx="3147607" cy="1791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Book Antiqua" pitchFamily="18" charset="0"/>
            </a:rPr>
            <a:t>Они высоко оценивают традиционные национальные ценности. Наибольший интерес у них вызывают новые технологии и информационный прогресс </a:t>
          </a:r>
          <a:endParaRPr lang="ru-RU" sz="1500" kern="1200" dirty="0"/>
        </a:p>
      </dsp:txBody>
      <dsp:txXfrm>
        <a:off x="5251327" y="2607665"/>
        <a:ext cx="3042655" cy="16866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A095-026E-4617-A5C4-54317816E99E}">
      <dsp:nvSpPr>
        <dsp:cNvPr id="0" name=""/>
        <dsp:cNvSpPr/>
      </dsp:nvSpPr>
      <dsp:spPr>
        <a:xfrm>
          <a:off x="0" y="221002"/>
          <a:ext cx="7848872" cy="13324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145796" rIns="60916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Правовое воспитание и профилактика правонарушений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200" b="0" i="0" kern="1200" dirty="0" smtClean="0">
              <a:latin typeface="Arial" pitchFamily="34" charset="0"/>
              <a:cs typeface="Arial" pitchFamily="34" charset="0"/>
            </a:rPr>
            <a:t>Профилактика религиозного экстремизма и терроризма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Работа Родительского комитета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Разъяснительные работы со студентами и сотрудниками Университета по социально-учебным вопросам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</dsp:txBody>
      <dsp:txXfrm>
        <a:off x="0" y="221002"/>
        <a:ext cx="7848872" cy="1332450"/>
      </dsp:txXfrm>
    </dsp:sp>
    <dsp:sp modelId="{A6AC7007-E608-4BA0-8B60-84EE8CC08277}">
      <dsp:nvSpPr>
        <dsp:cNvPr id="0" name=""/>
        <dsp:cNvSpPr/>
      </dsp:nvSpPr>
      <dsp:spPr>
        <a:xfrm>
          <a:off x="360039" y="115548"/>
          <a:ext cx="5494210" cy="265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kern="1200" dirty="0" smtClean="0"/>
            <a:t>Эволюционное, а не революционное развитие</a:t>
          </a:r>
          <a:endParaRPr lang="ru-RU" sz="1300" kern="1200" dirty="0"/>
        </a:p>
      </dsp:txBody>
      <dsp:txXfrm>
        <a:off x="373008" y="128517"/>
        <a:ext cx="5468272" cy="239742"/>
      </dsp:txXfrm>
    </dsp:sp>
    <dsp:sp modelId="{BCE947CC-F2C5-460F-AAF4-80FB806503C2}">
      <dsp:nvSpPr>
        <dsp:cNvPr id="0" name=""/>
        <dsp:cNvSpPr/>
      </dsp:nvSpPr>
      <dsp:spPr>
        <a:xfrm>
          <a:off x="0" y="1734892"/>
          <a:ext cx="7848872" cy="93532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145796" rIns="60916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Программа информатизации </a:t>
          </a:r>
          <a:r>
            <a:rPr lang="ru-RU" sz="1200" b="0" i="0" kern="120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 «Дорожная карта информатизации – 2021»</a:t>
          </a:r>
          <a:endParaRPr lang="ru-RU" sz="1300" b="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Программа «Основные направления развития программы трехъязычного обучения в </a:t>
          </a:r>
          <a:r>
            <a:rPr lang="ru-RU" sz="1200" b="0" i="0" kern="120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 с 2014 года по 2020гг»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Развитие культурного и конфессионального  согласия, открытости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</dsp:txBody>
      <dsp:txXfrm>
        <a:off x="0" y="1734892"/>
        <a:ext cx="7848872" cy="935324"/>
      </dsp:txXfrm>
    </dsp:sp>
    <dsp:sp modelId="{3D126B6F-AF29-40B4-9252-0AD868EFFAD0}">
      <dsp:nvSpPr>
        <dsp:cNvPr id="0" name=""/>
        <dsp:cNvSpPr/>
      </dsp:nvSpPr>
      <dsp:spPr>
        <a:xfrm>
          <a:off x="392443" y="1602052"/>
          <a:ext cx="5494210" cy="265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kern="1200" dirty="0" smtClean="0"/>
            <a:t>Конкурентоспособност</a:t>
          </a:r>
          <a:r>
            <a:rPr lang="kk-KZ" sz="1100" kern="1200" dirty="0" smtClean="0"/>
            <a:t>ь </a:t>
          </a:r>
          <a:endParaRPr lang="ru-RU" sz="1100" kern="1200" dirty="0"/>
        </a:p>
      </dsp:txBody>
      <dsp:txXfrm>
        <a:off x="405412" y="1615021"/>
        <a:ext cx="5468272" cy="239742"/>
      </dsp:txXfrm>
    </dsp:sp>
    <dsp:sp modelId="{63FA1B18-561D-4B8D-9C76-272CC61DA1C2}">
      <dsp:nvSpPr>
        <dsp:cNvPr id="0" name=""/>
        <dsp:cNvSpPr/>
      </dsp:nvSpPr>
      <dsp:spPr>
        <a:xfrm>
          <a:off x="0" y="2851657"/>
          <a:ext cx="7848872" cy="45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145796" rIns="609160" bIns="85344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kk-KZ" sz="1200" b="0" i="0" kern="1200" dirty="0" smtClean="0">
              <a:latin typeface="Arial" pitchFamily="34" charset="0"/>
              <a:cs typeface="Arial" pitchFamily="34" charset="0"/>
            </a:rPr>
            <a:t>Развитие выхода в международное пространство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</dsp:txBody>
      <dsp:txXfrm>
        <a:off x="0" y="2851657"/>
        <a:ext cx="7848872" cy="453600"/>
      </dsp:txXfrm>
    </dsp:sp>
    <dsp:sp modelId="{3AAF86C3-61E0-491B-B225-EFE75BF2972F}">
      <dsp:nvSpPr>
        <dsp:cNvPr id="0" name=""/>
        <dsp:cNvSpPr/>
      </dsp:nvSpPr>
      <dsp:spPr>
        <a:xfrm>
          <a:off x="392443" y="2718817"/>
          <a:ext cx="5494210" cy="265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kern="1200" dirty="0" smtClean="0"/>
            <a:t>Открытость сознания</a:t>
          </a:r>
          <a:endParaRPr lang="ru-RU" sz="1300" kern="1200" dirty="0"/>
        </a:p>
      </dsp:txBody>
      <dsp:txXfrm>
        <a:off x="405412" y="2731786"/>
        <a:ext cx="5468272" cy="239742"/>
      </dsp:txXfrm>
    </dsp:sp>
    <dsp:sp modelId="{235973FA-A5B9-4C7D-9C0A-CDCC29608346}">
      <dsp:nvSpPr>
        <dsp:cNvPr id="0" name=""/>
        <dsp:cNvSpPr/>
      </dsp:nvSpPr>
      <dsp:spPr>
        <a:xfrm>
          <a:off x="0" y="3486697"/>
          <a:ext cx="7848872" cy="1020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145796" rIns="60916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1200" b="0" i="0" kern="1200" dirty="0" smtClean="0">
              <a:latin typeface="Arial" pitchFamily="34" charset="0"/>
              <a:cs typeface="Arial" pitchFamily="34" charset="0"/>
            </a:rPr>
            <a:t>Развитие </a:t>
          </a:r>
          <a:r>
            <a:rPr lang="en-US" sz="1200" b="0" i="0" kern="1200" dirty="0" smtClean="0">
              <a:latin typeface="Arial" pitchFamily="34" charset="0"/>
              <a:cs typeface="Arial" pitchFamily="34" charset="0"/>
            </a:rPr>
            <a:t>start-up</a:t>
          </a: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 проектов и кружков</a:t>
          </a:r>
          <a:endParaRPr lang="ru-RU" sz="1200" b="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Развитие качеств успешности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latin typeface="Arial" pitchFamily="34" charset="0"/>
              <a:cs typeface="Arial" pitchFamily="34" charset="0"/>
            </a:rPr>
            <a:t>Развитие здорового образа жизни</a:t>
          </a:r>
          <a:endParaRPr lang="ru-RU" sz="1200" b="0" i="0" kern="1200" dirty="0">
            <a:latin typeface="Arial" pitchFamily="34" charset="0"/>
            <a:cs typeface="Arial" pitchFamily="34" charset="0"/>
          </a:endParaRPr>
        </a:p>
      </dsp:txBody>
      <dsp:txXfrm>
        <a:off x="0" y="3486697"/>
        <a:ext cx="7848872" cy="1020600"/>
      </dsp:txXfrm>
    </dsp:sp>
    <dsp:sp modelId="{E78B9579-B4A4-4ABF-915F-328E267524D8}">
      <dsp:nvSpPr>
        <dsp:cNvPr id="0" name=""/>
        <dsp:cNvSpPr/>
      </dsp:nvSpPr>
      <dsp:spPr>
        <a:xfrm>
          <a:off x="392443" y="3353857"/>
          <a:ext cx="5494210" cy="265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kern="1200" dirty="0" smtClean="0"/>
            <a:t>Прагматизм</a:t>
          </a:r>
          <a:endParaRPr lang="ru-RU" sz="1300" kern="1200" dirty="0"/>
        </a:p>
      </dsp:txBody>
      <dsp:txXfrm>
        <a:off x="405412" y="3366826"/>
        <a:ext cx="5468272" cy="239742"/>
      </dsp:txXfrm>
    </dsp:sp>
    <dsp:sp modelId="{C21AB861-FF01-451B-BE8B-78CEC0523E68}">
      <dsp:nvSpPr>
        <dsp:cNvPr id="0" name=""/>
        <dsp:cNvSpPr/>
      </dsp:nvSpPr>
      <dsp:spPr>
        <a:xfrm>
          <a:off x="0" y="4688737"/>
          <a:ext cx="7848872" cy="6237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145796" rIns="60916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0" i="0" kern="12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Портрет ценностных ориентаций студентов </a:t>
          </a:r>
          <a:r>
            <a:rPr lang="ru-RU" sz="1200" b="0" i="0" kern="1200" dirty="0" err="1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КазНМУ</a:t>
          </a:r>
          <a:endParaRPr lang="ru-RU" sz="1200" b="0" i="0" kern="1200" dirty="0"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4688737"/>
        <a:ext cx="7848872" cy="623700"/>
      </dsp:txXfrm>
    </dsp:sp>
    <dsp:sp modelId="{2E08E649-5D43-4C49-8718-DE68B523DCD0}">
      <dsp:nvSpPr>
        <dsp:cNvPr id="0" name=""/>
        <dsp:cNvSpPr/>
      </dsp:nvSpPr>
      <dsp:spPr>
        <a:xfrm>
          <a:off x="392443" y="4555897"/>
          <a:ext cx="5494210" cy="2656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МОНИТОРИНГ</a:t>
          </a:r>
          <a:endParaRPr lang="ru-RU" sz="1300" kern="1200" dirty="0"/>
        </a:p>
      </dsp:txBody>
      <dsp:txXfrm>
        <a:off x="405412" y="4568866"/>
        <a:ext cx="5468272" cy="239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3DCC82-38BD-48EE-9127-C6A854C862C8}">
      <dsp:nvSpPr>
        <dsp:cNvPr id="0" name=""/>
        <dsp:cNvSpPr/>
      </dsp:nvSpPr>
      <dsp:spPr>
        <a:xfrm>
          <a:off x="0" y="980239"/>
          <a:ext cx="578517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A846D-6B18-4987-AB0E-8F5B0A14E3E2}">
      <dsp:nvSpPr>
        <dsp:cNvPr id="0" name=""/>
        <dsp:cNvSpPr/>
      </dsp:nvSpPr>
      <dsp:spPr>
        <a:xfrm>
          <a:off x="202604" y="0"/>
          <a:ext cx="5279149" cy="14486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66" tIns="0" rIns="153066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 smtClean="0">
              <a:latin typeface="Times New Roman" pitchFamily="18" charset="0"/>
              <a:cs typeface="Times New Roman" pitchFamily="18" charset="0"/>
            </a:rPr>
            <a:t>Привитие Базовых ценностей Университета студентам 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kern="1200" dirty="0" smtClean="0"/>
            <a:t>(100</a:t>
          </a:r>
          <a:r>
            <a:rPr lang="en-US" sz="1200" kern="1200" dirty="0" smtClean="0"/>
            <a:t>% </a:t>
          </a:r>
          <a:r>
            <a:rPr lang="ru-RU" sz="1200" kern="1200" dirty="0" smtClean="0"/>
            <a:t>ознакомление с</a:t>
          </a:r>
          <a:r>
            <a:rPr lang="en-US" sz="1200" kern="1200" dirty="0" smtClean="0"/>
            <a:t> </a:t>
          </a:r>
          <a:r>
            <a:rPr lang="kk-KZ" sz="1200" kern="1200" dirty="0" smtClean="0"/>
            <a:t>Кодексом чести,  экскурсии по культурному наследию Университета,  воспитательные  беседы кураторов со студентами,  проведение церемонии клятвы Университету,  организация адаптационной недели.    </a:t>
          </a:r>
          <a:endParaRPr lang="ru-RU" sz="1200" kern="1200" dirty="0"/>
        </a:p>
      </dsp:txBody>
      <dsp:txXfrm>
        <a:off x="273323" y="70719"/>
        <a:ext cx="5137711" cy="1307251"/>
      </dsp:txXfrm>
    </dsp:sp>
    <dsp:sp modelId="{DFBF1D87-8B76-4CD0-B975-FBFC339FB32D}">
      <dsp:nvSpPr>
        <dsp:cNvPr id="0" name=""/>
        <dsp:cNvSpPr/>
      </dsp:nvSpPr>
      <dsp:spPr>
        <a:xfrm>
          <a:off x="0" y="2812807"/>
          <a:ext cx="578517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B8298-B288-41C1-882D-972C60A42D0A}">
      <dsp:nvSpPr>
        <dsp:cNvPr id="0" name=""/>
        <dsp:cNvSpPr/>
      </dsp:nvSpPr>
      <dsp:spPr>
        <a:xfrm>
          <a:off x="191263" y="1730681"/>
          <a:ext cx="5499061" cy="13275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3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66" tIns="0" rIns="153066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 smtClean="0">
              <a:latin typeface="Arial" pitchFamily="34" charset="0"/>
              <a:cs typeface="Arial" pitchFamily="34" charset="0"/>
            </a:rPr>
            <a:t>Развитие культурного наследия Университета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kern="1200" dirty="0" smtClean="0">
              <a:latin typeface="Arial" pitchFamily="34" charset="0"/>
              <a:cs typeface="Arial" pitchFamily="34" charset="0"/>
            </a:rPr>
            <a:t>(в Университете имеются: Музей КазНМУ,  10 - именных аудиторий,  Аллея жизни, Аллея добрых дел, Алея героев, площадь Атамұра, Аллея аль-Фараби,  Зал славы, Студенческая арена,  театр </a:t>
          </a: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Concordia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и т.д.)</a:t>
          </a:r>
          <a:r>
            <a:rPr lang="kk-KZ" sz="1200" b="1" kern="1200" dirty="0" smtClean="0">
              <a:latin typeface="Arial" pitchFamily="34" charset="0"/>
              <a:cs typeface="Arial" pitchFamily="34" charset="0"/>
            </a:rPr>
            <a:t>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kern="1200" dirty="0" smtClean="0">
              <a:latin typeface="Arial" pitchFamily="34" charset="0"/>
              <a:cs typeface="Arial" pitchFamily="34" charset="0"/>
            </a:rPr>
            <a:t>27.12.2017г. </a:t>
          </a:r>
          <a:r>
            <a:rPr lang="ru-RU" sz="1400" b="1" kern="1200" dirty="0" smtClean="0"/>
            <a:t>открыли аудиторию имени профессора </a:t>
          </a:r>
          <a:r>
            <a:rPr lang="ru-RU" sz="1400" b="1" kern="1200" dirty="0" err="1" smtClean="0"/>
            <a:t>Турара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Кукеева</a:t>
          </a:r>
          <a:r>
            <a:rPr lang="kk-KZ" sz="1400" b="1" kern="1200" dirty="0" smtClean="0">
              <a:latin typeface="Arial" pitchFamily="34" charset="0"/>
              <a:cs typeface="Arial" pitchFamily="34" charset="0"/>
            </a:rPr>
            <a:t> </a:t>
          </a:r>
        </a:p>
      </dsp:txBody>
      <dsp:txXfrm>
        <a:off x="256068" y="1795486"/>
        <a:ext cx="5369451" cy="1197929"/>
      </dsp:txXfrm>
    </dsp:sp>
    <dsp:sp modelId="{C8B43680-FC22-484A-A0ED-1BFA558D4D72}">
      <dsp:nvSpPr>
        <dsp:cNvPr id="0" name=""/>
        <dsp:cNvSpPr/>
      </dsp:nvSpPr>
      <dsp:spPr>
        <a:xfrm>
          <a:off x="0" y="4254405"/>
          <a:ext cx="578517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8318E-C518-443B-AB20-75124438859B}">
      <dsp:nvSpPr>
        <dsp:cNvPr id="0" name=""/>
        <dsp:cNvSpPr/>
      </dsp:nvSpPr>
      <dsp:spPr>
        <a:xfrm>
          <a:off x="262627" y="3394590"/>
          <a:ext cx="5498533" cy="11564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4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66" tIns="0" rIns="153066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Проведение традиционных мероприятий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(день знаний, день учителя, посвящение в студенты, назначение именных стипендий, весенний бал,  зимняя школа, выпускной бал, день медицинского работника и т.д.)</a:t>
          </a:r>
        </a:p>
      </dsp:txBody>
      <dsp:txXfrm>
        <a:off x="319082" y="3451045"/>
        <a:ext cx="5385623" cy="1043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6CABA-7D83-485E-BC12-CD598F186981}">
      <dsp:nvSpPr>
        <dsp:cNvPr id="0" name=""/>
        <dsp:cNvSpPr/>
      </dsp:nvSpPr>
      <dsp:spPr>
        <a:xfrm>
          <a:off x="-3982419" y="-349635"/>
          <a:ext cx="4937360" cy="5749698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8A508-3BC8-4886-969E-292B21C52020}">
      <dsp:nvSpPr>
        <dsp:cNvPr id="0" name=""/>
        <dsp:cNvSpPr/>
      </dsp:nvSpPr>
      <dsp:spPr>
        <a:xfrm>
          <a:off x="375352" y="0"/>
          <a:ext cx="5669849" cy="8699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68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20 декабря 2017 года в Зале славы состоялась встреча студентов с заслуженным деятелем Республики Казахстан, лауреатом Государственной премии, обладателем самой высшей награды Всемирной организации здравоохранения, медали имени Леон Бернарда, Президентом Казахской Академии Питания  - </a:t>
          </a:r>
          <a:r>
            <a:rPr lang="ru-RU" sz="1000" b="1" kern="1200" dirty="0" err="1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Шармановым</a:t>
          </a:r>
          <a:r>
            <a:rPr lang="ru-RU" sz="10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Торегельды</a:t>
          </a:r>
          <a:r>
            <a:rPr lang="ru-RU" sz="10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Шармановичем</a:t>
          </a:r>
          <a:r>
            <a:rPr lang="ru-RU" sz="1000" b="1" kern="120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rPr>
            <a:t> </a:t>
          </a:r>
          <a:endParaRPr lang="ru-RU" sz="1000" kern="1200" dirty="0">
            <a:effectLst/>
          </a:endParaRPr>
        </a:p>
      </dsp:txBody>
      <dsp:txXfrm>
        <a:off x="375352" y="0"/>
        <a:ext cx="5669849" cy="869937"/>
      </dsp:txXfrm>
    </dsp:sp>
    <dsp:sp modelId="{7DF611D2-2CD4-43FC-870A-90F01C6E95D4}">
      <dsp:nvSpPr>
        <dsp:cNvPr id="0" name=""/>
        <dsp:cNvSpPr/>
      </dsp:nvSpPr>
      <dsp:spPr>
        <a:xfrm>
          <a:off x="37687" y="181707"/>
          <a:ext cx="523904" cy="523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CCC6E-7A7D-4AD6-939F-079B5D65A04C}">
      <dsp:nvSpPr>
        <dsp:cNvPr id="0" name=""/>
        <dsp:cNvSpPr/>
      </dsp:nvSpPr>
      <dsp:spPr>
        <a:xfrm>
          <a:off x="764642" y="881659"/>
          <a:ext cx="5290295" cy="628308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680" tIns="25400" rIns="25400" bIns="254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15 октября 2017 года в Зале славы состоялась встреча студентов с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профессор,ом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доктором медицинских наук, одним из  основателей педиатрической хирургии -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Ормантаевым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Камал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Саруаровичем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endParaRPr lang="ru-RU" sz="1000" kern="1200" dirty="0">
            <a:effectLst/>
          </a:endParaRPr>
        </a:p>
      </dsp:txBody>
      <dsp:txXfrm>
        <a:off x="764642" y="881659"/>
        <a:ext cx="5290295" cy="628308"/>
      </dsp:txXfrm>
    </dsp:sp>
    <dsp:sp modelId="{CCE5EC64-E673-4E6D-87C1-31BB2AFEC3BE}">
      <dsp:nvSpPr>
        <dsp:cNvPr id="0" name=""/>
        <dsp:cNvSpPr/>
      </dsp:nvSpPr>
      <dsp:spPr>
        <a:xfrm>
          <a:off x="402818" y="892014"/>
          <a:ext cx="523904" cy="523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45EA1-BB0B-49C0-8806-8D3937A1CB1B}">
      <dsp:nvSpPr>
        <dsp:cNvPr id="0" name=""/>
        <dsp:cNvSpPr/>
      </dsp:nvSpPr>
      <dsp:spPr>
        <a:xfrm>
          <a:off x="943531" y="1456554"/>
          <a:ext cx="5107662" cy="644117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68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03 мая 2018 года в Зале славы состоялась встреча с врачом, педагогом, ученым -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Измухамбетовым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Талапкали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Абишевичем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. В 1987-1990 гг. занимал пост Министра здравоохранения Казахской ССР. </a:t>
          </a:r>
          <a:endParaRPr lang="ru-RU" sz="1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943531" y="1456554"/>
        <a:ext cx="5107662" cy="644117"/>
      </dsp:txXfrm>
    </dsp:sp>
    <dsp:sp modelId="{5448420B-2F73-41FE-B641-13BDCAC9B7F9}">
      <dsp:nvSpPr>
        <dsp:cNvPr id="0" name=""/>
        <dsp:cNvSpPr/>
      </dsp:nvSpPr>
      <dsp:spPr>
        <a:xfrm>
          <a:off x="639140" y="1517873"/>
          <a:ext cx="523904" cy="523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4B236-6F47-4F6D-A876-175B112A5699}">
      <dsp:nvSpPr>
        <dsp:cNvPr id="0" name=""/>
        <dsp:cNvSpPr/>
      </dsp:nvSpPr>
      <dsp:spPr>
        <a:xfrm>
          <a:off x="1039047" y="2176617"/>
          <a:ext cx="5015890" cy="620546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680" tIns="25400" rIns="25400" bIns="254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16.05.2018 года в Зале славы состоялась встреча студентов с заслуженный работник здравоохранения, председателем этического совета - Мустафина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Жанар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Габиденовной</a:t>
          </a:r>
          <a:endParaRPr lang="ru-RU" sz="1000" kern="1200" dirty="0"/>
        </a:p>
      </dsp:txBody>
      <dsp:txXfrm>
        <a:off x="1039047" y="2176617"/>
        <a:ext cx="5015890" cy="620546"/>
      </dsp:txXfrm>
    </dsp:sp>
    <dsp:sp modelId="{109021C2-9F6E-43FB-8B09-38DB0AC1EC5D}">
      <dsp:nvSpPr>
        <dsp:cNvPr id="0" name=""/>
        <dsp:cNvSpPr/>
      </dsp:nvSpPr>
      <dsp:spPr>
        <a:xfrm>
          <a:off x="711669" y="2201382"/>
          <a:ext cx="523904" cy="523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4E4D7-EF58-491C-8591-B162A7B7230F}">
      <dsp:nvSpPr>
        <dsp:cNvPr id="0" name=""/>
        <dsp:cNvSpPr/>
      </dsp:nvSpPr>
      <dsp:spPr>
        <a:xfrm>
          <a:off x="972636" y="2830694"/>
          <a:ext cx="5082301" cy="527526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68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26 апреля 2018 года состоялась встреча студентов с председателем Совета старейшин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КазНМУ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им. С.Д.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Асфендиярова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, профессором -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Мырзабековым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Ораз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10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Мырзабековичем</a:t>
          </a:r>
          <a:r>
            <a:rPr lang="ru-RU" sz="1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.</a:t>
          </a:r>
          <a:endParaRPr lang="ru-RU" sz="1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972636" y="2830694"/>
        <a:ext cx="5082301" cy="527526"/>
      </dsp:txXfrm>
    </dsp:sp>
    <dsp:sp modelId="{011E81AA-708A-4667-849C-BDCC3F4CFD13}">
      <dsp:nvSpPr>
        <dsp:cNvPr id="0" name=""/>
        <dsp:cNvSpPr/>
      </dsp:nvSpPr>
      <dsp:spPr>
        <a:xfrm rot="21088261">
          <a:off x="639140" y="2815469"/>
          <a:ext cx="523904" cy="523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606E2-8290-4707-9EC2-F8A57AC8473A}">
      <dsp:nvSpPr>
        <dsp:cNvPr id="0" name=""/>
        <dsp:cNvSpPr/>
      </dsp:nvSpPr>
      <dsp:spPr>
        <a:xfrm>
          <a:off x="764642" y="3382535"/>
          <a:ext cx="5290295" cy="601438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680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24 ноября 2017 года в театре </a:t>
          </a:r>
          <a:r>
            <a:rPr lang="kk-KZ" sz="1000" b="1" kern="1200" dirty="0" smtClean="0"/>
            <a:t>С</a:t>
          </a:r>
          <a:r>
            <a:rPr lang="en-US" sz="1000" b="1" kern="1200" dirty="0" err="1" smtClean="0"/>
            <a:t>oncordia</a:t>
          </a:r>
          <a:r>
            <a:rPr lang="ru-RU" sz="1000" b="1" kern="1200" dirty="0" smtClean="0"/>
            <a:t> </a:t>
          </a:r>
          <a:r>
            <a:rPr lang="en-US" sz="1000" b="1" kern="1200" dirty="0" smtClean="0"/>
            <a:t> </a:t>
          </a:r>
          <a:r>
            <a:rPr lang="ru-RU" sz="1000" b="1" kern="1200" dirty="0" smtClean="0"/>
            <a:t>состоялась встреча студентов с профессором, экс-ректором </a:t>
          </a:r>
          <a:r>
            <a:rPr lang="ru-RU" sz="1000" b="1" kern="1200" dirty="0" err="1" smtClean="0"/>
            <a:t>КазНМУ</a:t>
          </a:r>
          <a:r>
            <a:rPr lang="ru-RU" sz="1000" b="1" kern="1200" dirty="0" smtClean="0"/>
            <a:t>  (1995-2008 </a:t>
          </a:r>
          <a:r>
            <a:rPr lang="ru-RU" sz="1000" b="1" kern="1200" dirty="0" err="1" smtClean="0"/>
            <a:t>гг</a:t>
          </a:r>
          <a:r>
            <a:rPr lang="ru-RU" sz="1000" b="1" kern="1200" dirty="0" smtClean="0"/>
            <a:t>)  </a:t>
          </a:r>
          <a:r>
            <a:rPr lang="ru-RU" sz="1000" b="1" kern="1200" dirty="0" err="1" smtClean="0"/>
            <a:t>Муминовым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Талгат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Ашировечем</a:t>
          </a:r>
          <a:r>
            <a:rPr lang="ru-RU" sz="1000" b="1" kern="1200" dirty="0" smtClean="0"/>
            <a:t> на тему: «Медицина, Шекспир, Абай или как стать врачом в наше нелегкое время»</a:t>
          </a:r>
          <a:endParaRPr lang="ru-RU" sz="1000" b="1" kern="1200" dirty="0"/>
        </a:p>
      </dsp:txBody>
      <dsp:txXfrm>
        <a:off x="764642" y="3382535"/>
        <a:ext cx="5290295" cy="601438"/>
      </dsp:txXfrm>
    </dsp:sp>
    <dsp:sp modelId="{18F61158-5ECA-4056-8952-C44D187D0BA2}">
      <dsp:nvSpPr>
        <dsp:cNvPr id="0" name=""/>
        <dsp:cNvSpPr/>
      </dsp:nvSpPr>
      <dsp:spPr>
        <a:xfrm>
          <a:off x="483830" y="3415546"/>
          <a:ext cx="523904" cy="523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93B40-DACF-4091-9F8B-BB89215041CC}">
      <dsp:nvSpPr>
        <dsp:cNvPr id="0" name=""/>
        <dsp:cNvSpPr/>
      </dsp:nvSpPr>
      <dsp:spPr>
        <a:xfrm>
          <a:off x="676462" y="4007342"/>
          <a:ext cx="5378475" cy="604493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680" tIns="25400" rIns="25400" bIns="254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14 апреля 2018 года в театре </a:t>
          </a:r>
          <a:r>
            <a:rPr lang="kk-KZ" sz="1000" b="1" kern="1200" dirty="0" smtClean="0"/>
            <a:t>С</a:t>
          </a:r>
          <a:r>
            <a:rPr lang="en-US" sz="1000" b="1" kern="1200" dirty="0" err="1" smtClean="0"/>
            <a:t>oncordia</a:t>
          </a:r>
          <a:r>
            <a:rPr lang="ru-RU" sz="1000" b="1" kern="1200" dirty="0" smtClean="0"/>
            <a:t> состоялась встреча студентов с президентом Академии профилактической медицины Казахстана , профессором </a:t>
          </a:r>
          <a:r>
            <a:rPr lang="ru-RU" sz="1000" b="1" kern="1200" dirty="0" err="1" smtClean="0"/>
            <a:t>Шармановым</a:t>
          </a:r>
          <a:r>
            <a:rPr lang="ru-RU" sz="1000" b="1" kern="1200" dirty="0" smtClean="0"/>
            <a:t> Алмаз </a:t>
          </a:r>
          <a:r>
            <a:rPr lang="ru-RU" sz="1000" b="1" kern="1200" dirty="0" err="1" smtClean="0"/>
            <a:t>Торегельдиевичем</a:t>
          </a:r>
          <a:r>
            <a:rPr lang="ru-RU" sz="1000" b="1" kern="1200" dirty="0" smtClean="0"/>
            <a:t> и  успешным бизнесменом, выпускником </a:t>
          </a:r>
          <a:r>
            <a:rPr lang="ru-RU" sz="1000" b="1" kern="1200" dirty="0" err="1" smtClean="0"/>
            <a:t>КаЗНМУ</a:t>
          </a:r>
          <a:r>
            <a:rPr lang="ru-RU" sz="1000" b="1" kern="1200" dirty="0" smtClean="0"/>
            <a:t>  - </a:t>
          </a:r>
          <a:r>
            <a:rPr lang="ru-RU" sz="1000" b="1" kern="1200" dirty="0" err="1" smtClean="0"/>
            <a:t>Мажибаевым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Кайратом</a:t>
          </a:r>
          <a:r>
            <a:rPr lang="ru-RU" sz="1000" b="1" kern="1200" dirty="0" smtClean="0"/>
            <a:t> </a:t>
          </a:r>
          <a:r>
            <a:rPr lang="ru-RU" sz="1000" b="1" kern="1200" dirty="0" err="1" smtClean="0"/>
            <a:t>Мажибаевичем</a:t>
          </a:r>
          <a:r>
            <a:rPr lang="ru-RU" sz="1000" b="1" kern="1200" dirty="0" smtClean="0"/>
            <a:t>.</a:t>
          </a:r>
          <a:endParaRPr lang="ru-RU" sz="1000" b="1" kern="1200" dirty="0"/>
        </a:p>
      </dsp:txBody>
      <dsp:txXfrm>
        <a:off x="676462" y="4007342"/>
        <a:ext cx="5378475" cy="604493"/>
      </dsp:txXfrm>
    </dsp:sp>
    <dsp:sp modelId="{4632C9B9-D49A-4C58-B9F6-56779B4015A1}">
      <dsp:nvSpPr>
        <dsp:cNvPr id="0" name=""/>
        <dsp:cNvSpPr/>
      </dsp:nvSpPr>
      <dsp:spPr>
        <a:xfrm>
          <a:off x="287925" y="3990628"/>
          <a:ext cx="523904" cy="5239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FAC69-34E5-4F4B-8331-4A230A57DB84}">
      <dsp:nvSpPr>
        <dsp:cNvPr id="0" name=""/>
        <dsp:cNvSpPr/>
      </dsp:nvSpPr>
      <dsp:spPr>
        <a:xfrm>
          <a:off x="0" y="0"/>
          <a:ext cx="8280920" cy="1894216"/>
        </a:xfrm>
        <a:prstGeom prst="roundRect">
          <a:avLst>
            <a:gd name="adj" fmla="val 10000"/>
          </a:avLst>
        </a:prstGeom>
        <a:solidFill>
          <a:srgbClr val="92D05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7 февраля 2018 года в конференц-зале Центра практических навыков </a:t>
          </a:r>
          <a:r>
            <a:rPr lang="ru-RU" sz="1400" b="1" kern="1200" dirty="0" err="1" smtClean="0">
              <a:latin typeface="Arial" pitchFamily="34" charset="0"/>
              <a:cs typeface="Arial" pitchFamily="34" charset="0"/>
            </a:rPr>
            <a:t>КазНМУ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 имени С.Д. </a:t>
          </a:r>
          <a:r>
            <a:rPr lang="ru-RU" sz="1400" b="1" kern="1200" dirty="0" err="1" smtClean="0">
              <a:latin typeface="Arial" pitchFamily="34" charset="0"/>
              <a:cs typeface="Arial" pitchFamily="34" charset="0"/>
            </a:rPr>
            <a:t>Асфендиярова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 состоялась встреча обучающихся и профессорско-преподавательского состава с директором Городского кардиологического центра Управления  здравоохранения  города Алматы  </a:t>
          </a:r>
          <a:r>
            <a:rPr lang="ru-RU" sz="1400" b="1" kern="1200" dirty="0" err="1" smtClean="0">
              <a:latin typeface="Arial" pitchFamily="34" charset="0"/>
              <a:cs typeface="Arial" pitchFamily="34" charset="0"/>
            </a:rPr>
            <a:t>Алматом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latin typeface="Arial" pitchFamily="34" charset="0"/>
              <a:cs typeface="Arial" pitchFamily="34" charset="0"/>
            </a:rPr>
            <a:t>Кодасбаевым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.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5971" y="0"/>
        <a:ext cx="6474948" cy="1894216"/>
      </dsp:txXfrm>
    </dsp:sp>
    <dsp:sp modelId="{5F5F9963-CD26-42FE-8A2D-47D44D50E783}">
      <dsp:nvSpPr>
        <dsp:cNvPr id="0" name=""/>
        <dsp:cNvSpPr/>
      </dsp:nvSpPr>
      <dsp:spPr>
        <a:xfrm>
          <a:off x="175276" y="360012"/>
          <a:ext cx="1513222" cy="12845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48554-FF0A-49FE-B4B2-F9206A5BE42E}">
      <dsp:nvSpPr>
        <dsp:cNvPr id="0" name=""/>
        <dsp:cNvSpPr/>
      </dsp:nvSpPr>
      <dsp:spPr>
        <a:xfrm>
          <a:off x="0" y="2045742"/>
          <a:ext cx="8280920" cy="18247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2 марта</a:t>
          </a:r>
          <a:r>
            <a:rPr lang="ru-RU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2018 года в Зале славы Центра практических навыков </a:t>
          </a:r>
          <a:r>
            <a:rPr lang="ru-RU" sz="1400" b="1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КазНМУ</a:t>
          </a:r>
          <a:r>
            <a:rPr lang="ru-RU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имени </a:t>
          </a:r>
          <a:r>
            <a:rPr lang="ru-RU" sz="1400" b="1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С.Д.Асфендияова</a:t>
          </a:r>
          <a:r>
            <a:rPr lang="ru-RU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в рамках программы «</a:t>
          </a:r>
          <a:r>
            <a:rPr lang="ru-RU" sz="1400" b="1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Рухани</a:t>
          </a:r>
          <a:r>
            <a:rPr lang="ru-RU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жаңғыру</a:t>
          </a:r>
          <a:r>
            <a:rPr lang="ru-RU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» состоялась встреча с </a:t>
          </a:r>
          <a:r>
            <a:rPr lang="kk-KZ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Айткожиной Л.К. - врач-репродуктолог, центра репродуктивной  медицины и  </a:t>
          </a:r>
          <a:r>
            <a:rPr lang="kk-KZ" sz="1400" b="1" kern="1200" dirty="0" smtClean="0">
              <a:latin typeface="Arial" pitchFamily="34" charset="0"/>
              <a:cs typeface="Arial" pitchFamily="34" charset="0"/>
            </a:rPr>
            <a:t>Куандыковым Т.К., зав. отделением </a:t>
          </a:r>
          <a:r>
            <a:rPr lang="x-none" sz="1400" b="1" kern="1200" smtClean="0">
              <a:latin typeface="Arial" pitchFamily="34" charset="0"/>
              <a:cs typeface="Arial" pitchFamily="34" charset="0"/>
            </a:rPr>
            <a:t>анестезиологии и реанимато</a:t>
          </a:r>
          <a:r>
            <a:rPr lang="kk-KZ" sz="1400" b="1" kern="1200" dirty="0" smtClean="0">
              <a:latin typeface="Arial" pitchFamily="34" charset="0"/>
              <a:cs typeface="Arial" pitchFamily="34" charset="0"/>
            </a:rPr>
            <a:t>-</a:t>
          </a:r>
          <a:r>
            <a:rPr lang="x-none" sz="1400" b="1" kern="1200" smtClean="0">
              <a:latin typeface="Arial" pitchFamily="34" charset="0"/>
              <a:cs typeface="Arial" pitchFamily="34" charset="0"/>
            </a:rPr>
            <a:t>логии Научного центра хирургии</a:t>
          </a:r>
          <a:r>
            <a:rPr lang="kk-KZ" sz="1400" b="1" kern="1200" dirty="0" smtClean="0">
              <a:latin typeface="Arial" pitchFamily="34" charset="0"/>
              <a:cs typeface="Arial" pitchFamily="34" charset="0"/>
            </a:rPr>
            <a:t>, главный внештатный анестизиолог-реаниматолог</a:t>
          </a:r>
          <a:endParaRPr lang="ru-RU" sz="14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805971" y="2045742"/>
        <a:ext cx="6474948" cy="1824700"/>
      </dsp:txXfrm>
    </dsp:sp>
    <dsp:sp modelId="{3BA74D84-2D99-4FC4-A5D1-FC2172DAE385}">
      <dsp:nvSpPr>
        <dsp:cNvPr id="0" name=""/>
        <dsp:cNvSpPr/>
      </dsp:nvSpPr>
      <dsp:spPr>
        <a:xfrm>
          <a:off x="151402" y="2232220"/>
          <a:ext cx="1537087" cy="13787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65407-B3DB-4D0C-978D-D26240E69587}">
      <dsp:nvSpPr>
        <dsp:cNvPr id="0" name=""/>
        <dsp:cNvSpPr/>
      </dsp:nvSpPr>
      <dsp:spPr>
        <a:xfrm>
          <a:off x="0" y="542961"/>
          <a:ext cx="770485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F436E-4552-4B59-B2BA-7B115498DFA9}">
      <dsp:nvSpPr>
        <dsp:cNvPr id="0" name=""/>
        <dsp:cNvSpPr/>
      </dsp:nvSpPr>
      <dsp:spPr>
        <a:xfrm>
          <a:off x="385242" y="9791"/>
          <a:ext cx="6989521" cy="7102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i="1" kern="1200" dirty="0" smtClean="0">
              <a:latin typeface="Times New Roman" pitchFamily="18" charset="0"/>
              <a:cs typeface="Times New Roman" pitchFamily="18" charset="0"/>
            </a:rPr>
            <a:t>Научная библиотека получила 17 наименований книг по </a:t>
          </a:r>
          <a:r>
            <a:rPr lang="ru-RU" sz="1400" i="1" kern="1200" dirty="0" smtClean="0">
              <a:latin typeface="Times New Roman" pitchFamily="18" charset="0"/>
              <a:cs typeface="Times New Roman" pitchFamily="18" charset="0"/>
            </a:rPr>
            <a:t>спецпроекту «Новое гуманитарное знание. 100 новых учебников на казахском языке» (1 165 экз.)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9915" y="44464"/>
        <a:ext cx="6920175" cy="640944"/>
      </dsp:txXfrm>
    </dsp:sp>
    <dsp:sp modelId="{AB07A867-815F-454A-9485-D836BDF85DFB}">
      <dsp:nvSpPr>
        <dsp:cNvPr id="0" name=""/>
        <dsp:cNvSpPr/>
      </dsp:nvSpPr>
      <dsp:spPr>
        <a:xfrm>
          <a:off x="0" y="1559721"/>
          <a:ext cx="770485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53D0A-D0AD-41B3-ABE4-9CC0717C4EA7}">
      <dsp:nvSpPr>
        <dsp:cNvPr id="0" name=""/>
        <dsp:cNvSpPr/>
      </dsp:nvSpPr>
      <dsp:spPr>
        <a:xfrm>
          <a:off x="384866" y="910161"/>
          <a:ext cx="6952738" cy="826679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smtClean="0">
              <a:latin typeface="Times New Roman" pitchFamily="18" charset="0"/>
              <a:cs typeface="Times New Roman" pitchFamily="18" charset="0"/>
            </a:rPr>
            <a:t>5 июня 2018 г. в Зале Славы для кафедр гуманитарного направления проведена Презентация 17 наименований книг, переведенных Национальным бюро переводов  с английского языка на казахский язык по спецпроекту «Новое гуманитарное знание. 100 новых учебников на казахском языке».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5221" y="950516"/>
        <a:ext cx="6872028" cy="745969"/>
      </dsp:txXfrm>
    </dsp:sp>
    <dsp:sp modelId="{096CE505-093A-45F2-ADF8-599A61ED4445}">
      <dsp:nvSpPr>
        <dsp:cNvPr id="0" name=""/>
        <dsp:cNvSpPr/>
      </dsp:nvSpPr>
      <dsp:spPr>
        <a:xfrm>
          <a:off x="0" y="2465656"/>
          <a:ext cx="770485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455C9-590C-4B7D-A79F-4C94F8439707}">
      <dsp:nvSpPr>
        <dsp:cNvPr id="0" name=""/>
        <dsp:cNvSpPr/>
      </dsp:nvSpPr>
      <dsp:spPr>
        <a:xfrm>
          <a:off x="385242" y="1926921"/>
          <a:ext cx="6952415" cy="715855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i="1" kern="1200" smtClean="0">
              <a:latin typeface="Times New Roman" pitchFamily="18" charset="0"/>
              <a:cs typeface="Times New Roman" pitchFamily="18" charset="0"/>
            </a:rPr>
            <a:t>В КазНМУ им. С.Д. Асфендиярова Открыта онлайн-регистрация для работы в образовательной платформе Открытого университета (</a:t>
          </a:r>
          <a:r>
            <a:rPr lang="en-US" sz="1400" i="1" kern="1200" smtClean="0">
              <a:latin typeface="Times New Roman" pitchFamily="18" charset="0"/>
              <a:cs typeface="Times New Roman" pitchFamily="18" charset="0"/>
            </a:rPr>
            <a:t>Open U</a:t>
          </a:r>
          <a:r>
            <a:rPr lang="kk-KZ" sz="1400" i="1" kern="1200" smtClean="0">
              <a:latin typeface="Times New Roman" pitchFamily="18" charset="0"/>
              <a:cs typeface="Times New Roman" pitchFamily="18" charset="0"/>
            </a:rPr>
            <a:t>)</a:t>
          </a:r>
          <a:r>
            <a:rPr lang="ru-RU" sz="1400" i="1" kern="1200" smtClean="0">
              <a:latin typeface="Times New Roman" pitchFamily="18" charset="0"/>
              <a:cs typeface="Times New Roman" pitchFamily="18" charset="0"/>
            </a:rPr>
            <a:t>, где размещены электронные версии</a:t>
          </a:r>
          <a:r>
            <a:rPr lang="kk-KZ" sz="1400" i="1" kern="1200" smtClean="0">
              <a:latin typeface="Times New Roman" pitchFamily="18" charset="0"/>
              <a:cs typeface="Times New Roman" pitchFamily="18" charset="0"/>
            </a:rPr>
            <a:t>  книг по </a:t>
          </a:r>
          <a:r>
            <a:rPr lang="ru-RU" sz="1400" i="1" kern="1200" smtClean="0">
              <a:latin typeface="Times New Roman" pitchFamily="18" charset="0"/>
              <a:cs typeface="Times New Roman" pitchFamily="18" charset="0"/>
            </a:rPr>
            <a:t>спецпроекту «Новое гуманитарное знание. 100 новых учебников на казахском языке».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0187" y="1961866"/>
        <a:ext cx="6882525" cy="645965"/>
      </dsp:txXfrm>
    </dsp:sp>
    <dsp:sp modelId="{AF9D0622-A619-4C79-89B3-1BE08B5449E0}">
      <dsp:nvSpPr>
        <dsp:cNvPr id="0" name=""/>
        <dsp:cNvSpPr/>
      </dsp:nvSpPr>
      <dsp:spPr>
        <a:xfrm>
          <a:off x="0" y="3124707"/>
          <a:ext cx="770485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7662E-7141-4D97-863D-19DEB8EBA0B5}">
      <dsp:nvSpPr>
        <dsp:cNvPr id="0" name=""/>
        <dsp:cNvSpPr/>
      </dsp:nvSpPr>
      <dsp:spPr>
        <a:xfrm>
          <a:off x="385242" y="2832856"/>
          <a:ext cx="6941574" cy="468971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400" b="0" i="1" kern="1200" smtClean="0">
              <a:latin typeface="Kz Times New Roman" panose="02020603050405020304" pitchFamily="18" charset="0"/>
              <a:ea typeface="Kz Times New Roman" panose="02020603050405020304" pitchFamily="18" charset="0"/>
              <a:cs typeface="Kz Times New Roman" panose="02020603050405020304" pitchFamily="18" charset="0"/>
            </a:rPr>
            <a:t>Осуществляется  внедрение с 2018-2019 учебного года в учебный процесс </a:t>
          </a:r>
          <a:endParaRPr lang="ru-RU" sz="1400" b="0" kern="120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0" i="1" kern="1200" smtClean="0">
              <a:latin typeface="Kz Times New Roman" panose="02020603050405020304" pitchFamily="18" charset="0"/>
              <a:ea typeface="Kz Times New Roman" panose="02020603050405020304" pitchFamily="18" charset="0"/>
              <a:cs typeface="Kz Times New Roman" panose="02020603050405020304" pitchFamily="18" charset="0"/>
            </a:rPr>
            <a:t>17 учебников на казахском языке в рамках проекта 100 новых книг</a:t>
          </a:r>
          <a:endParaRPr lang="ru-RU" sz="1400" b="0" kern="1200" dirty="0"/>
        </a:p>
      </dsp:txBody>
      <dsp:txXfrm>
        <a:off x="408135" y="2855749"/>
        <a:ext cx="6895788" cy="423185"/>
      </dsp:txXfrm>
    </dsp:sp>
    <dsp:sp modelId="{1A817074-E7CD-40FA-BBD4-C1BE020B2A36}">
      <dsp:nvSpPr>
        <dsp:cNvPr id="0" name=""/>
        <dsp:cNvSpPr/>
      </dsp:nvSpPr>
      <dsp:spPr>
        <a:xfrm>
          <a:off x="0" y="3783436"/>
          <a:ext cx="7704856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B38EB-5AA1-49F6-B561-22E0252F1C51}">
      <dsp:nvSpPr>
        <dsp:cNvPr id="0" name=""/>
        <dsp:cNvSpPr/>
      </dsp:nvSpPr>
      <dsp:spPr>
        <a:xfrm>
          <a:off x="385242" y="3491907"/>
          <a:ext cx="6978411" cy="468648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i="1" kern="1200" smtClean="0">
              <a:latin typeface="Times New Roman" pitchFamily="18" charset="0"/>
              <a:cs typeface="Times New Roman" pitchFamily="18" charset="0"/>
            </a:rPr>
            <a:t>В данное время  профессорами Университета готовятся предложения о переводе на казахский язык медицинских книг  в рамках  проекта  100 новых книг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8120" y="3514785"/>
        <a:ext cx="6932655" cy="4228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5B617-A30B-4AA7-8CA4-1F831EECFE8E}">
      <dsp:nvSpPr>
        <dsp:cNvPr id="0" name=""/>
        <dsp:cNvSpPr/>
      </dsp:nvSpPr>
      <dsp:spPr>
        <a:xfrm>
          <a:off x="720064" y="23854"/>
          <a:ext cx="2505517" cy="390110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41734-5757-43A1-BB4D-B80AA6FD42F9}">
      <dsp:nvSpPr>
        <dsp:cNvPr id="0" name=""/>
        <dsp:cNvSpPr/>
      </dsp:nvSpPr>
      <dsp:spPr>
        <a:xfrm>
          <a:off x="1990338" y="181190"/>
          <a:ext cx="5754330" cy="398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Организация работы Студенческого строительного отряда и </a:t>
          </a:r>
          <a:r>
            <a:rPr lang="ru-RU" sz="1800" kern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Жасыл</a:t>
          </a:r>
          <a:r>
            <a:rPr lang="ru-RU" sz="1800" kern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ел  в </a:t>
          </a:r>
          <a:r>
            <a:rPr lang="ru-RU" sz="1800" kern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КазНМУ</a:t>
          </a:r>
          <a:endParaRPr lang="ru-RU" sz="1800" kern="1200" dirty="0">
            <a:solidFill>
              <a:schemeClr val="accent5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90338" y="181190"/>
        <a:ext cx="2877165" cy="1194205"/>
      </dsp:txXfrm>
    </dsp:sp>
    <dsp:sp modelId="{DFC2C22E-AC68-42CB-9C88-AB73FB32271C}">
      <dsp:nvSpPr>
        <dsp:cNvPr id="0" name=""/>
        <dsp:cNvSpPr/>
      </dsp:nvSpPr>
      <dsp:spPr>
        <a:xfrm>
          <a:off x="1226863" y="1554395"/>
          <a:ext cx="1629179" cy="183402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6CAE1-DC19-4572-BDD6-54FB140EB8F4}">
      <dsp:nvSpPr>
        <dsp:cNvPr id="0" name=""/>
        <dsp:cNvSpPr/>
      </dsp:nvSpPr>
      <dsp:spPr>
        <a:xfrm>
          <a:off x="1976182" y="1356042"/>
          <a:ext cx="5754330" cy="24699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Проведение экологических акций</a:t>
          </a:r>
          <a:endParaRPr lang="ru-RU" sz="1800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76182" y="1356042"/>
        <a:ext cx="2877165" cy="1139972"/>
      </dsp:txXfrm>
    </dsp:sp>
    <dsp:sp modelId="{C67FB07D-6CA7-457A-9561-C9C4F5E9E71A}">
      <dsp:nvSpPr>
        <dsp:cNvPr id="0" name=""/>
        <dsp:cNvSpPr/>
      </dsp:nvSpPr>
      <dsp:spPr>
        <a:xfrm>
          <a:off x="1442892" y="2706886"/>
          <a:ext cx="1194201" cy="1194201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15D98-AFD4-499B-B78C-ECECE8484C94}">
      <dsp:nvSpPr>
        <dsp:cNvPr id="0" name=""/>
        <dsp:cNvSpPr/>
      </dsp:nvSpPr>
      <dsp:spPr>
        <a:xfrm>
          <a:off x="1990337" y="2627096"/>
          <a:ext cx="5754330" cy="14146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Спонсорская помощь</a:t>
          </a:r>
          <a:endParaRPr lang="ru-RU" sz="180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90337" y="2627096"/>
        <a:ext cx="2877165" cy="1414615"/>
      </dsp:txXfrm>
    </dsp:sp>
    <dsp:sp modelId="{5C7B60E8-7E23-41C2-BAB4-FDFBA1200956}">
      <dsp:nvSpPr>
        <dsp:cNvPr id="0" name=""/>
        <dsp:cNvSpPr/>
      </dsp:nvSpPr>
      <dsp:spPr>
        <a:xfrm>
          <a:off x="4863187" y="51789"/>
          <a:ext cx="2877165" cy="1194205"/>
        </a:xfrm>
        <a:prstGeom prst="rect">
          <a:avLst/>
        </a:prstGeom>
        <a:noFill/>
        <a:ln w="425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2017 году приняли участие 50 человек</a:t>
          </a:r>
          <a:endParaRPr lang="ru-RU" sz="1400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2018 году осуществлен набор на 60 человек</a:t>
          </a:r>
          <a:endParaRPr lang="ru-RU" sz="14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63187" y="51789"/>
        <a:ext cx="2877165" cy="1194205"/>
      </dsp:txXfrm>
    </dsp:sp>
    <dsp:sp modelId="{E19CF317-FF9D-497B-86CA-62806F7BFFB9}">
      <dsp:nvSpPr>
        <dsp:cNvPr id="0" name=""/>
        <dsp:cNvSpPr/>
      </dsp:nvSpPr>
      <dsp:spPr>
        <a:xfrm>
          <a:off x="4867503" y="1259072"/>
          <a:ext cx="2877165" cy="1448852"/>
        </a:xfrm>
        <a:prstGeom prst="rect">
          <a:avLst/>
        </a:prstGeom>
        <a:noFill/>
        <a:ln w="425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2017-2018 учебном году проведено  7 субботников с охватом 3000 человек.</a:t>
          </a:r>
          <a:endParaRPr lang="ru-RU" sz="1200" kern="1200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Участвовали в выездных 4-х экологических акциях (Медео, роща </a:t>
          </a:r>
          <a:r>
            <a:rPr lang="ru-RU" sz="1200" kern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Баума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сквер на </a:t>
          </a:r>
          <a:r>
            <a:rPr lang="ru-RU" sz="1200" kern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Курмангазы-Абылайхана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Озеро </a:t>
          </a:r>
          <a:r>
            <a:rPr lang="ru-RU" sz="1200" kern="1200" dirty="0" err="1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Сайран</a:t>
          </a:r>
          <a:r>
            <a:rPr lang="ru-RU" sz="1200" kern="12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) </a:t>
          </a:r>
          <a:endParaRPr lang="ru-RU" sz="1200" kern="1200" dirty="0">
            <a:solidFill>
              <a:schemeClr val="accent5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67503" y="1259072"/>
        <a:ext cx="2877165" cy="1448852"/>
      </dsp:txXfrm>
    </dsp:sp>
    <dsp:sp modelId="{779D8C8F-B4A8-483E-A87A-CE97AD131597}">
      <dsp:nvSpPr>
        <dsp:cNvPr id="0" name=""/>
        <dsp:cNvSpPr/>
      </dsp:nvSpPr>
      <dsp:spPr>
        <a:xfrm>
          <a:off x="4867503" y="2737303"/>
          <a:ext cx="2877165" cy="1194201"/>
        </a:xfrm>
        <a:prstGeom prst="rect">
          <a:avLst/>
        </a:prstGeom>
        <a:noFill/>
        <a:ln w="425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Банк Астаны построил </a:t>
          </a:r>
          <a:r>
            <a:rPr lang="ru-RU" sz="12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уличный тренажерный </a:t>
          </a:r>
          <a:r>
            <a:rPr lang="ru-RU" sz="1200" kern="1200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комплек</a:t>
          </a:r>
          <a:r>
            <a:rPr lang="en-US" sz="12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</a:t>
          </a:r>
          <a:r>
            <a:rPr lang="ru-RU" sz="12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Work out</a:t>
          </a:r>
          <a:endParaRPr lang="ru-RU" sz="120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Ассоциация выпускников </a:t>
          </a:r>
          <a:r>
            <a:rPr lang="ru-RU" sz="1200" kern="1200" dirty="0" err="1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КазНМУ</a:t>
          </a:r>
          <a:r>
            <a:rPr lang="ru-RU" sz="12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совместно с АО </a:t>
          </a:r>
          <a:r>
            <a:rPr lang="ru-RU" sz="1200" kern="1200" dirty="0" err="1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Химфарм</a:t>
          </a:r>
          <a:r>
            <a:rPr lang="ru-RU" sz="12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подарили формы для  баскетбольной команды  </a:t>
          </a:r>
          <a:r>
            <a:rPr lang="ru-RU" sz="14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 баскетбольные щиты </a:t>
          </a:r>
          <a:endParaRPr lang="ru-RU" sz="1400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67503" y="2737303"/>
        <a:ext cx="2877165" cy="11942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10611-7484-427E-AC5E-DCDDBE73A8A2}">
      <dsp:nvSpPr>
        <dsp:cNvPr id="0" name=""/>
        <dsp:cNvSpPr/>
      </dsp:nvSpPr>
      <dsp:spPr>
        <a:xfrm>
          <a:off x="23728" y="275347"/>
          <a:ext cx="81821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 тур </a:t>
          </a:r>
          <a:endParaRPr lang="ru-RU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728" y="573255"/>
        <a:ext cx="7884235" cy="595815"/>
      </dsp:txXfrm>
    </dsp:sp>
    <dsp:sp modelId="{7E13C584-F649-41C5-BAF6-47593697851F}">
      <dsp:nvSpPr>
        <dsp:cNvPr id="0" name=""/>
        <dsp:cNvSpPr/>
      </dsp:nvSpPr>
      <dsp:spPr>
        <a:xfrm>
          <a:off x="23728" y="1185854"/>
          <a:ext cx="2520100" cy="23123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600" b="0" kern="1200" dirty="0" smtClean="0">
              <a:latin typeface="Times New Roman" pitchFamily="18" charset="0"/>
              <a:cs typeface="Times New Roman" pitchFamily="18" charset="0"/>
            </a:rPr>
            <a:t>456 работ </a:t>
          </a:r>
          <a:endParaRPr lang="ru-RU" sz="3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28" y="1185854"/>
        <a:ext cx="2520100" cy="2312347"/>
      </dsp:txXfrm>
    </dsp:sp>
    <dsp:sp modelId="{50C4B1D0-227D-46EA-ACA1-6C2AF8DBC313}">
      <dsp:nvSpPr>
        <dsp:cNvPr id="0" name=""/>
        <dsp:cNvSpPr/>
      </dsp:nvSpPr>
      <dsp:spPr>
        <a:xfrm>
          <a:off x="2543828" y="672558"/>
          <a:ext cx="56620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761140"/>
            <a:satOff val="-6875"/>
            <a:lumOff val="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ІІ тур</a:t>
          </a:r>
          <a:endParaRPr lang="ru-RU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43828" y="970466"/>
        <a:ext cx="5364135" cy="595815"/>
      </dsp:txXfrm>
    </dsp:sp>
    <dsp:sp modelId="{5C25C5C1-02EF-4DB4-8F46-5CFFA70664C1}">
      <dsp:nvSpPr>
        <dsp:cNvPr id="0" name=""/>
        <dsp:cNvSpPr/>
      </dsp:nvSpPr>
      <dsp:spPr>
        <a:xfrm>
          <a:off x="2543828" y="1540770"/>
          <a:ext cx="2520100" cy="2295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761140"/>
              <a:satOff val="-6875"/>
              <a:lumOff val="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600" kern="1200" dirty="0" smtClean="0">
              <a:latin typeface="Times New Roman" pitchFamily="18" charset="0"/>
              <a:cs typeface="Times New Roman" pitchFamily="18" charset="0"/>
            </a:rPr>
            <a:t>239 работ 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43828" y="1540770"/>
        <a:ext cx="2520100" cy="2295521"/>
      </dsp:txXfrm>
    </dsp:sp>
    <dsp:sp modelId="{D84B1FD9-D93C-421E-A613-54186797A9CF}">
      <dsp:nvSpPr>
        <dsp:cNvPr id="0" name=""/>
        <dsp:cNvSpPr/>
      </dsp:nvSpPr>
      <dsp:spPr>
        <a:xfrm>
          <a:off x="5063928" y="1069768"/>
          <a:ext cx="31419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1522279"/>
            <a:satOff val="-13749"/>
            <a:lumOff val="1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ІІІ тур</a:t>
          </a:r>
          <a:endParaRPr lang="ru-RU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63928" y="1367676"/>
        <a:ext cx="2844035" cy="595815"/>
      </dsp:txXfrm>
    </dsp:sp>
    <dsp:sp modelId="{734C7A5B-E6FF-468C-A34B-069550ADBB81}">
      <dsp:nvSpPr>
        <dsp:cNvPr id="0" name=""/>
        <dsp:cNvSpPr/>
      </dsp:nvSpPr>
      <dsp:spPr>
        <a:xfrm>
          <a:off x="4932757" y="1988688"/>
          <a:ext cx="2782442" cy="22619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522279"/>
              <a:satOff val="-13749"/>
              <a:lumOff val="1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Из 60 работ 18 направлены в МОН РК 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32757" y="1988688"/>
        <a:ext cx="2782442" cy="22619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89278-1E69-4519-BD1E-E8F580D1DF02}">
      <dsp:nvSpPr>
        <dsp:cNvPr id="0" name=""/>
        <dsp:cNvSpPr/>
      </dsp:nvSpPr>
      <dsp:spPr>
        <a:xfrm>
          <a:off x="82333" y="28595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</a:rPr>
            <a:t>1 тур – 456 работ</a:t>
          </a:r>
          <a:endParaRPr lang="ru-RU" sz="4000" kern="1200" dirty="0">
            <a:solidFill>
              <a:schemeClr val="tx1"/>
            </a:solidFill>
          </a:endParaRPr>
        </a:p>
      </dsp:txBody>
      <dsp:txXfrm>
        <a:off x="122101" y="68363"/>
        <a:ext cx="5530000" cy="1278252"/>
      </dsp:txXfrm>
    </dsp:sp>
    <dsp:sp modelId="{946CB24F-1844-404D-A65B-84E1699C9437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</a:rPr>
            <a:t>2 тур – 239 работ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656987" y="1623855"/>
        <a:ext cx="5415841" cy="1278252"/>
      </dsp:txXfrm>
    </dsp:sp>
    <dsp:sp modelId="{C8020C03-5030-42BC-B4D9-8BBB9540D580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</a:rPr>
            <a:t>3 тур – 60 работ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1274207" y="3207942"/>
        <a:ext cx="5415841" cy="1278252"/>
      </dsp:txXfrm>
    </dsp:sp>
    <dsp:sp modelId="{AEB16245-4219-48C9-8371-3BC3FA3D1700}">
      <dsp:nvSpPr>
        <dsp:cNvPr id="0" name=""/>
        <dsp:cNvSpPr/>
      </dsp:nvSpPr>
      <dsp:spPr>
        <a:xfrm>
          <a:off x="5858697" y="705606"/>
          <a:ext cx="1390362" cy="153066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bg1"/>
              </a:solidFill>
            </a:rPr>
            <a:t>52%</a:t>
          </a:r>
          <a:endParaRPr lang="ru-RU" sz="3000" b="1" kern="1200" dirty="0">
            <a:solidFill>
              <a:schemeClr val="bg1"/>
            </a:solidFill>
          </a:endParaRPr>
        </a:p>
      </dsp:txBody>
      <dsp:txXfrm>
        <a:off x="6171528" y="705606"/>
        <a:ext cx="764700" cy="1186548"/>
      </dsp:txXfrm>
    </dsp:sp>
    <dsp:sp modelId="{4D5585BB-1A3E-4780-8B5E-2DF6D636AF9E}">
      <dsp:nvSpPr>
        <dsp:cNvPr id="0" name=""/>
        <dsp:cNvSpPr/>
      </dsp:nvSpPr>
      <dsp:spPr>
        <a:xfrm>
          <a:off x="6470842" y="2229148"/>
          <a:ext cx="1400512" cy="163365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bg1"/>
              </a:solidFill>
            </a:rPr>
            <a:t>25%</a:t>
          </a:r>
          <a:endParaRPr lang="ru-RU" sz="3100" b="1" kern="1200" dirty="0">
            <a:solidFill>
              <a:schemeClr val="bg1"/>
            </a:solidFill>
          </a:endParaRPr>
        </a:p>
      </dsp:txBody>
      <dsp:txXfrm>
        <a:off x="6785957" y="2229148"/>
        <a:ext cx="770282" cy="1287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0D69ED-8EB5-47E5-846A-804714A0EC2B}" type="datetimeFigureOut">
              <a:rPr lang="ru-RU"/>
              <a:pPr>
                <a:defRPr/>
              </a:pPr>
              <a:t>15.06.2018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4AE4EDB-EE78-4AB5-AB3C-98790C915D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535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6125"/>
            <a:ext cx="497522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E4F9C-2487-4B52-B19A-E7953407AC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E194F-C92F-44E2-86DA-FC530B5437A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2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D92CB59-8B81-47AE-93F8-1BF795C19F67}" type="slidenum">
              <a:rPr lang="ru-RU">
                <a:solidFill>
                  <a:srgbClr val="000000"/>
                </a:solidFill>
              </a:rPr>
              <a:pPr/>
              <a:t>32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3FAC2A7-6216-4B2C-B668-090116B93283}" type="slidenum">
              <a:rPr lang="ru-RU">
                <a:solidFill>
                  <a:srgbClr val="000000"/>
                </a:solidFill>
              </a:rPr>
              <a:pPr/>
              <a:t>33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EC64BEA-1AA6-4161-B5D3-6DC90DD03D77}" type="slidenum">
              <a:rPr lang="ru-RU">
                <a:solidFill>
                  <a:srgbClr val="000000"/>
                </a:solidFill>
                <a:latin typeface="Calibri" pitchFamily="34" charset="0"/>
              </a:rPr>
              <a:pPr/>
              <a:t>34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B80C910-83D5-4E22-A27B-02CA61FA90E7}" type="slidenum">
              <a:rPr lang="ru-RU">
                <a:solidFill>
                  <a:srgbClr val="000000"/>
                </a:solidFill>
              </a:rPr>
              <a:pPr/>
              <a:t>35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E6C9C5-DC3C-43D1-ACC4-4DACBCD85F44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839B2D-A3B1-4B0D-B1ED-84DACBECE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69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2D19E1-F896-40FD-9D43-75017214E5B0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7627C7-491A-4A2F-8598-98AD4D236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9478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1FC7-047F-4D35-847C-E798916E1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848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840D1-781E-4207-87B9-3FE2A70DBF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79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0721-4311-4E58-A266-B4274C65A2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019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B76-677B-4149-97AA-E1AD2E15F3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271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E561-A802-4DD1-8F73-2A9AEF6E26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941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ACCB-B3DD-4180-8620-B9035CC457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546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28014-4DC6-462F-90D1-04866A600E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8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5A14-C46D-463C-A2E0-439659701A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10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D5BB-60FF-480D-8587-6958772AF6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816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4036-CACC-4073-B691-BF55A11D6E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3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4B0291-CFDB-4A4B-909E-F46CFCDAFFE4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FB4019-4001-4AE1-973F-FCC6F4677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520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FAF3-3E51-4E58-A75B-49EFAE51DD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625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5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009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7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460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417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571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420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896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5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73117F-743F-42B1-A6AF-928AD8D51E1D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7FD91A-C719-48A9-8307-8A5CB0FE98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5699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522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357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232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371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173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077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911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576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43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07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3DE4F6-045A-4346-B75A-C16C31E3CF1D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C7EE68-0163-4903-A4D6-CE41F1A22B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35911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647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303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01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843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315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218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795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099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80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75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21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CEC361-AC88-4504-997E-5AECBA6D93CF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3E05FA-7677-4819-9A85-7BBC45B00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4794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608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042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121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55F-B3FF-4103-9584-FFFAA520F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0C395-F0D1-4F37-BF3E-88E3BD853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699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953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192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07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484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26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05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2F32A65-AEB6-49C3-BD8B-775F091BE8A9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025045-1BC0-4801-8BC4-4FA24117CA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32179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770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095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194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45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15/06/2018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92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06F352-3436-4A97-9A79-D202AAA106D8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9A4226-288F-4B61-BA4F-C7B7E865E9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925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938CAE-F34E-4A01-98FD-EC3B8F58829C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23174FD-C884-4E64-85A3-759D19E313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2721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49A2E9-5A29-4925-B290-C7FE2BC76DAF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5B12B9-472F-40EE-9B73-B84F8400F4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2213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67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8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67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98E068-E8A3-4B0B-B35E-97EE8DA1E9AF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1A68A2F-17CC-48E3-82E3-F393F015E6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862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A24867-A5FA-48A2-ACD4-CBD542656DF7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CE0446-8EA5-4B93-AC83-C51BF8D03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1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67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8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67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D9FBC47-2DB6-43E8-8E73-E80AE262ADF6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34EA35-67B0-456C-BA4D-E2FF8E0778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6134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1B7A990-23D1-41BC-A836-AEEDA73D5C3E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FC0CB8-386B-4E56-9AC5-746FFC077B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2997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B8218D-A5A6-49E2-85AD-B177A58E24DD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ACE107-F961-4E01-A3B4-E6DAE98B73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856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359EC-2713-4FDD-9C22-AE1DDA2DA786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DD60D1-050B-4CA7-AB2C-13388BE86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11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CFAA43-B4B3-495D-B18A-A8C48BB21BDB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E03DFD-AF9A-4BA5-BDA4-25EEE06A3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699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2B9CEB-218B-486B-9294-F11D5AF2B71E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F0B7AF-CB1C-4C72-A779-FC69634B0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467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214B12-6C8C-48BD-8205-0297815C2BE5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9071B5-0DDF-4599-AC55-C2A3AA52A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10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B675CE-024F-4A53-8A01-36A066425617}" type="datetime1">
              <a:rPr lang="ru-RU" smtClean="0"/>
              <a:t>15.06.2018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69E8392-C01C-40C1-8275-2FD7ACCF17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3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4BB512-EDFE-4BB5-B02E-9BFB94C7B032}" type="datetime1">
              <a:rPr lang="ru-RU" smtClean="0"/>
              <a:t>15.06.2018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B789E0A-105D-4D16-8746-E99841992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14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CA2004-6581-4738-9AF2-7474A5678D9F}" type="datetime1">
              <a:rPr lang="ru-RU" smtClean="0"/>
              <a:t>15.06.2018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93B665-B4D9-4036-9438-181909A42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FE89D7-8712-4E4A-A144-AF078F216F8B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AEEFC7-E13D-4C2B-A47F-4CE6C2F81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38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2DD36DE-4311-40C6-8937-9BECAD9C9681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9660CD8-6FA9-42CF-B81A-EC5E51012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20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C5C08A-7361-4FF9-9205-0814CFE3D884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816B099-3955-4259-BAA1-AD23B459FA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10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57B405-871C-4B67-9292-73E1B54EA18D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AC6758-DB4E-48C7-AD9C-2AE226EE4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079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DC5D98-2284-4968-831F-E89FDD4B073E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D56535-DCF6-4308-948E-3783763F4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02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445F4E-59E7-4354-8B60-8861205D3819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9AB6AE4-6377-440B-94DA-7CB525F98B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41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A9A1A35-51CF-47C6-B3EA-BE6EB3F779AC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2571CF-D6F0-4226-9B69-8F2172689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70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1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9C8AE2-0E01-4F22-879A-CF96869F2C4D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35B827-78C4-4CBC-AAFE-DF67FFD45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35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A8D35A-F445-4507-9D67-184E48971DDD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B098BAD-04B9-4E2C-ADA0-2DD8597F7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96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1502B5-3840-4EE3-8681-3602805F605F}" type="datetime1">
              <a:rPr lang="ru-RU" smtClean="0"/>
              <a:t>15.06.2018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15B45D-9DF8-429C-AE26-F4DE6A4A4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25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00F6704-A49D-46DF-9FAE-02125A556BF8}" type="datetime1">
              <a:rPr lang="ru-RU" smtClean="0"/>
              <a:t>15.06.2018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161121-0340-4E0E-8776-58ED3521B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0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994E24B-CCF1-4B05-BA66-1A59D096A81E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78913E-2610-4593-8C75-84ADAC1E2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4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35BCBD4-DA3E-4D2C-898C-AB4F4C7B9CAB}" type="datetime1">
              <a:rPr lang="ru-RU" smtClean="0"/>
              <a:t>15.06.2018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1B51DA2-AC8B-4C4B-BD08-868BE3512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646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3F6195-8266-45BE-BCAB-98A0D0E6E64A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A90DAF-A128-4238-BCA4-A034DB9F6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429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8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991A2D-A477-4C7B-A7E0-62B0F00BC64F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A245BA-92AF-4DE8-835B-7D0A580B9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2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CB2B851-DFC4-479B-AA9F-4D493AF3068C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1740038-AC66-41C4-8FDF-FDBFE0490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27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8755AC3-60FA-44E7-8FC6-920AF7029C4C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EA9012A-F769-44A8-B428-CDE40A1E7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80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8AB0C7-21F0-4215-B7A3-68C7FC143904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A25E1C5-9A57-423D-8C22-F70D6F9E4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567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7B8FC3-B81F-47E5-8A5D-EB25F2539B82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69C430-88DC-4F63-80D9-8F8C7ACDA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624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06D6E0-C33A-49F2-90B9-FE94CB09B4FF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5776674-656E-463B-9041-D157BE8DD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7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FF1E3C-320A-4FA2-A62D-F76D5FF3CDF0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93C8FC-CAB3-4B43-817B-1BCE2AF88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4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A272E8-6C4E-49C4-8BCF-5C5EC1001080}" type="datetime1">
              <a:rPr lang="ru-RU" smtClean="0"/>
              <a:t>15.06.2018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EC425E-143B-4728-A146-C19D8BE15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1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92A6E8-E7CA-4491-A9F1-9ACA700DB78A}" type="datetime1">
              <a:rPr lang="ru-RU" smtClean="0"/>
              <a:t>15.06.2018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4FFA60-6E12-403B-A708-AA5ADAA1E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35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1EECE4-173B-499A-8155-2ADB4F4B4DF9}" type="datetime1">
              <a:rPr lang="ru-RU" smtClean="0"/>
              <a:t>15.06.2018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0C7F76-F563-442C-A2D7-F6F600F68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00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9CF552-9A2C-4CA0-86F2-0809905053E7}" type="datetime1">
              <a:rPr lang="ru-RU" smtClean="0"/>
              <a:t>15.06.2018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D984BB-17F8-4A05-BBA8-1B90AEE3F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878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1CCCC73-D028-4B93-A819-ADC4F50EF803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9C3B71-6268-47CB-9B7A-9EFF23B3E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2859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3AB42DE-4B0E-405A-947F-17BB627293DC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B4528B-EC34-4201-BEB3-495208CB9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89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EA4439-96A7-40B0-838C-7A0531881435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0D6D98-F5CF-40C6-AA69-4AC726D07F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5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844EAD-4D57-431C-8287-B40D53CDB412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CF1FB1-844C-4902-AF5C-5730038E2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1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AB93-10FF-424E-A755-DE48A00A91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2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D231-755A-4E7C-BAA9-2266C2926F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11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ACB-B6DE-4CE4-8C3E-A531664432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23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F1D44-52FD-4445-AEF9-A56BF21393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9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A1FEB3-9DDD-454F-BE2A-12B35C277021}" type="datetime1">
              <a:rPr lang="ru-RU" smtClean="0"/>
              <a:t>15.06.2018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AA7106-965F-4601-8B4A-2FF76F6B4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209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832-250F-4356-A3AF-FDFDA2C2C5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6784-3FF6-4675-89FC-39166C6F5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7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04FE-A86D-433E-9C9E-5F916C456A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94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8BBB-1CDD-4D91-AE37-98EC55B96F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510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749-3276-47D5-9D68-E69EAF2742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53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3D13-0B3E-402D-8C7E-7150B11AC3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69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A592-A6A9-4267-8936-6C2E32BB3B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15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27CE-C8DC-48E1-8BDA-4C8F4020D9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63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A4C7A-3C76-4312-B027-17A9ACEF91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270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97661-9500-44EA-84B7-B9172288AC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0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B18953-4243-4752-BC2C-F04BC0014970}" type="datetime1">
              <a:rPr lang="ru-RU" smtClean="0"/>
              <a:t>15.06.2018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DF0821-3936-4989-A5AA-0891D2627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124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311A-988D-492C-9802-3B66763B58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20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BABF-CCA5-41D1-9137-F70D3E1D1E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490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88ED-9921-4CC3-B511-27D86F151D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221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89C4-9AE1-4953-82A3-643874BFC8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53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720-559E-4F5F-9D97-073A786C26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7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04EC-855F-4EC1-8B14-40CDCE3A38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47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E87C-F418-4F79-8248-BA50A6DC05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434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C3DF-C660-4A88-8409-39B5DFE3EA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62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3EC0-72A2-42BB-84E8-DC31435E32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579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9753-197D-4FAE-91C2-26559E9C52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3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555DA7-8151-489B-B74A-F975E9246AC2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49B54D-CF41-461C-B0BF-F172B56F0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2344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70E3-F918-4FAF-A230-9005C8B168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539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8F1E9-BCCB-414B-88C9-A64EA34C0A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10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3618-73C0-4BE1-AE06-D4585CBDAB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955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A9E8D-3F5E-4F73-9C6E-91D2662CE4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50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A8D4E-046F-42CF-9FCA-C46E4D830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616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C48E-95FF-4FB3-A5C1-D1A76AFDBD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047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3828-F7B8-4DC7-9731-3875149FB6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672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FD40-A0CE-4C84-AE34-878E105392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429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40E46-2F05-412E-91D6-2DE734BA0E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124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D23E-DF64-440F-86A5-C077AB0017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9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32C3D2-E465-4F48-95EF-2FC3A507EC72}" type="datetime1">
              <a:rPr lang="ru-RU" smtClean="0"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9CF951-FFD6-4385-BDA8-F0FF798B7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2463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791A-8000-43AB-A03B-C7F396388F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330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7D16-20F4-44D3-96CE-F1AD2E1B41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748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48D8-9D04-4570-8A28-35ED4589CB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364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AA236-9AEB-4AD8-BFF4-7574850090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369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1C00-D46F-4402-A2D8-6DF76554D8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159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922B-328D-4379-8C4A-C615549F61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813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0CDA-A764-451D-A7BE-D58AA8BB7B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478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69AA8-744F-49F5-8106-A88FCE37D4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72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60D9-25A8-44FC-884D-DAE6E65AA6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573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A566-196F-4929-8228-D1730BF5B1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6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16A8455-B450-4405-B453-F4E1CA34BD14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FD012E3-1A1E-474D-B582-7ABCCE7C6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E80357-86BF-41D4-8DCB-C016FDDCED6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15.06.2018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71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E80357-86BF-41D4-8DCB-C016FDDCED6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15.06.2018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E80357-86BF-41D4-8DCB-C016FDDCED6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15.06.2018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88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E80357-86BF-41D4-8DCB-C016FDDCED6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15.06.2018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CC1B39-D3B5-46EE-9047-AAECA0A6D43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90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272384-C106-48A7-B5E0-34F30B23930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15/06/2018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6DA350-A93C-46DD-9D69-C454E15BE0D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75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5A548AE-6259-4270-A909-227A18E7FE69}" type="datetime1">
              <a:rPr lang="ru-RU" altLang="ru-RU" smtClean="0"/>
              <a:t>15.06.2018</a:t>
            </a:fld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793EC43-F44B-45BC-8A90-8F3DA4721A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947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F3CEF3-7F78-4517-BBD8-4FD77F4FD1B6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7CA7178-D219-4659-9A20-24FB95BF11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5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CF419F-4002-4E5D-A41F-E808F2485213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7AB387-EB3B-469B-AFE0-8E13F91C2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34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46B6E3-48B0-4434-8EBB-6F57A436196E}" type="datetime1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8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184180-2D07-4899-ABF2-0FC0FB06A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6B91EC5-EC01-4D56-9C98-88E811AFB2A9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00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9DF4D2-ACDA-4C84-A925-9A962386A8AC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8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188146-85BC-49B6-A59C-F362F346CCA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15.06.2018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CCEF19-8CCE-45DD-B420-7F7F79571E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12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ADD1DA-7CB6-4ADC-A62F-3735CE59736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15.06.2018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72140D-D712-4C2C-A45C-5DFE2587958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8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microsoft.com/office/2007/relationships/diagramDrawing" Target="../diagrams/drawing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diagramColors" Target="../diagrams/colors6.xml"/><Relationship Id="rId5" Type="http://schemas.openxmlformats.org/officeDocument/2006/relationships/image" Target="../media/image31.jpe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30.jpeg"/><Relationship Id="rId9" Type="http://schemas.openxmlformats.org/officeDocument/2006/relationships/diagramLayout" Target="../diagrams/layout6.xml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35.jpeg"/><Relationship Id="rId7" Type="http://schemas.openxmlformats.org/officeDocument/2006/relationships/diagramLayout" Target="../diagrams/layout7.xml"/><Relationship Id="rId12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4.png"/><Relationship Id="rId5" Type="http://schemas.openxmlformats.org/officeDocument/2006/relationships/image" Target="../media/image37.jpeg"/><Relationship Id="rId10" Type="http://schemas.microsoft.com/office/2007/relationships/diagramDrawing" Target="../diagrams/drawing7.xml"/><Relationship Id="rId4" Type="http://schemas.openxmlformats.org/officeDocument/2006/relationships/image" Target="../media/image36.jpeg"/><Relationship Id="rId9" Type="http://schemas.openxmlformats.org/officeDocument/2006/relationships/diagramColors" Target="../diagrams/colors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image" Target="../media/image5.png"/><Relationship Id="rId3" Type="http://schemas.openxmlformats.org/officeDocument/2006/relationships/image" Target="../media/image59.jpe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62.jp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61.jpg"/><Relationship Id="rId4" Type="http://schemas.openxmlformats.org/officeDocument/2006/relationships/diagramData" Target="../diagrams/data10.xml"/><Relationship Id="rId9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3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9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0845" y="549145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КАЗАХСКИЙ НАЦИОНАЛЬНЫЙ МЕДИЦИНСКИЙ УНИВЕРСИТЕТ ИМЕНИ С.Д.АСФЕНДИЯРОВА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1345"/>
            <a:ext cx="1308373" cy="87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8" y="184330"/>
            <a:ext cx="792088" cy="9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2276872"/>
            <a:ext cx="853244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alt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altLang="ru-RU" sz="1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altLang="ru-RU" sz="1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ходе реализации  программы  «</a:t>
            </a:r>
            <a:r>
              <a:rPr lang="ru-RU" alt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</a:t>
            </a:r>
            <a:r>
              <a:rPr lang="kk-KZ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ңғыру»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в Казахском национальном медицинском университете                                   имени С.Д. </a:t>
            </a:r>
            <a:r>
              <a:rPr lang="ru-RU" alt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Асфендиярова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2017-2018 учебный год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(презентация)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919608" y="1153578"/>
            <a:ext cx="3203848" cy="57102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533255"/>
              </p:ext>
            </p:extLst>
          </p:nvPr>
        </p:nvGraphicFramePr>
        <p:xfrm>
          <a:off x="4711119" y="1568759"/>
          <a:ext cx="4404406" cy="2314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8750"/>
                <a:gridCol w="1475656"/>
              </a:tblGrid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ветеранах </a:t>
                      </a:r>
                      <a:r>
                        <a:rPr lang="kk-KZ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КазНМУ за 2018 год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kk-KZ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</a:tr>
              <a:tr h="318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ветеранов КазНМУ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252</a:t>
                      </a:r>
                      <a:endParaRPr lang="ru-RU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889" marR="60889" marT="0" marB="0"/>
                </a:tc>
              </a:tr>
              <a:tr h="318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 юбиляры 90 лет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6</a:t>
                      </a:r>
                      <a:endParaRPr lang="ru-RU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889" marR="60889" marT="0" marB="0"/>
                </a:tc>
              </a:tr>
              <a:tr h="318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юбиляры 85 лет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3</a:t>
                      </a:r>
                      <a:endParaRPr lang="ru-RU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889" marR="60889" marT="0" marB="0"/>
                </a:tc>
              </a:tr>
              <a:tr h="318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юбиляры 80 лет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17</a:t>
                      </a:r>
                      <a:endParaRPr lang="ru-RU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889" marR="60889" marT="0" marB="0"/>
                </a:tc>
              </a:tr>
              <a:tr h="318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Ветераны юбиляры 75 лет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889" marR="60889" marT="0" marB="0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789547"/>
              </p:ext>
            </p:extLst>
          </p:nvPr>
        </p:nvGraphicFramePr>
        <p:xfrm>
          <a:off x="4799942" y="4869160"/>
          <a:ext cx="4354233" cy="1802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4233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Основные мероприятия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 поздравлению ветеранов </a:t>
                      </a:r>
                      <a:r>
                        <a:rPr lang="ru-RU" sz="1600" b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КазНМУ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 2017-2018 уч. год: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</a:tr>
              <a:tr h="67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Торжественное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мероприятие,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посвященное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«Международному дню пожилого человека» и «Дню Учителя»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</a:tr>
              <a:tr h="444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Торжественное мероприятие,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посвященное Дню Победы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889" marR="60889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805250" y="4004588"/>
            <a:ext cx="4338749" cy="7838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 2017-2018 учебный год поздравили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юбилеем более 20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ветеранов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КазНМУ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C:\Users\User\AppData\Local\Temp\IMG_47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" y="1923537"/>
            <a:ext cx="2006491" cy="143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C:\Users\User\AppData\Local\Temp\IMG_3596-14-03-18-05-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80" y="4096107"/>
            <a:ext cx="2286000" cy="173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80" y="1892357"/>
            <a:ext cx="2144117" cy="214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3" y="3429223"/>
            <a:ext cx="2034480" cy="203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078037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kk-KZ" sz="180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СОХРАНЕНИЕ НАЦИОНАЛЬНОЙ ИДЕНТИЧНОСТИ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Проект «Уважение ветеранов </a:t>
                      </a:r>
                      <a:r>
                        <a:rPr lang="ru-RU" sz="140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00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7" y="1143681"/>
            <a:ext cx="2273035" cy="2586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97" y="4772595"/>
            <a:ext cx="2309846" cy="2053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175"/>
            <a:ext cx="2761697" cy="2454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3786219" y="1330530"/>
            <a:ext cx="535778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«Қыз жібек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в январе 2018 года 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клуба – 70 студентов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проведено – 10  мероприятий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6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работы:</a:t>
            </a:r>
            <a:endParaRPr lang="kk-KZ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kk-KZ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обрядов, традиций, ценностей казахского народа</a:t>
            </a:r>
          </a:p>
          <a:p>
            <a:pPr marL="285750" indent="-285750">
              <a:buFontTx/>
              <a:buChar char="-"/>
            </a:pPr>
            <a:r>
              <a:rPr lang="kk-KZ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мастер классов, тренингов и встреч с общественными деятелями, политиками, учеными,  писателями;</a:t>
            </a:r>
          </a:p>
          <a:p>
            <a:pPr marL="285750" indent="-285750">
              <a:buFontTx/>
              <a:buChar char="-"/>
            </a:pPr>
            <a:r>
              <a:rPr lang="kk-KZ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народного прикладного искусства;</a:t>
            </a:r>
            <a:endParaRPr lang="kk-KZ" sz="16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kk-KZ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ультурно-творческое  развитие </a:t>
            </a: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996481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kk-KZ" sz="180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СОХРАНЕНИЕ НАЦИОНАЛЬНОЙ ИДЕНТИЧНОСТИ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Клуб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  <a:r>
                        <a:rPr lang="kk-KZ" sz="1400" baseline="0" dirty="0" smtClean="0">
                          <a:latin typeface="Arial" pitchFamily="34" charset="0"/>
                          <a:cs typeface="Arial" pitchFamily="34" charset="0"/>
                        </a:rPr>
                        <a:t>Қыз жібек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1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406340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kk-KZ" sz="180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СОХРАНЕНИЕ НАЦИОНАЛЬНОЙ ИДЕНТИЧНОСТИ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Проект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: «Эстафета добрых дел»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acer\Downloads\1aa5407b-e594-44d9-9cac-2806bb9f48ea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" y="1262945"/>
            <a:ext cx="2649169" cy="1821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cer\Downloads\4b5c093b-ed77-4af9-9029-5397bd3bb98f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" y="3323389"/>
            <a:ext cx="2483408" cy="1689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69" y="1345433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67346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" y="5096885"/>
            <a:ext cx="3234896" cy="152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364088" y="1628800"/>
            <a:ext cx="3678560" cy="499221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целях развития гуманизма и милосердия среди обучающихся в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КазНМУ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активно развиваются студенческие организации: лига волонтеров, студенческий профсоюз 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КазНМУ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На университетском уровне реализуются проекты: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Ежегодное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благотворительное мероприятие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ір тамшы нәр» (05.12.2017г. В театре С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oncordia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),</a:t>
            </a:r>
          </a:p>
          <a:p>
            <a:pPr algn="just">
              <a:buFontTx/>
              <a:buChar char="-"/>
            </a:pP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Первый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Казахстане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музыкальный фестиваль среди детей после кохреарной имплонтации в клинике Аксай ( 14.12.2017 года в театре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12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oncordia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kk-KZ" sz="12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Благотворительный профосмотр зубов среди детей: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«Здоровые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зубы – залог здоровья!»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(с  октября 2017 года по  май 2018 года)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kk-KZ" sz="12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Ежегодная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акция «Подари детям жизнь» (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29-30.05.2018г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Фойе театр С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oncordia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Согласно графику студенты  школы общественного здравоохранения 2,3,4 курсов оказывают помощь в хосписах, домах престарелых, больницах города Алматы.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За 2017-2018 учебный год были проведены более 25 благотворительных мероприятий.</a:t>
            </a:r>
          </a:p>
          <a:p>
            <a:pPr algn="just">
              <a:buFontTx/>
              <a:buChar char="-"/>
            </a:pPr>
            <a:endParaRPr lang="ru-RU" sz="1200" dirty="0" smtClean="0"/>
          </a:p>
          <a:p>
            <a:pPr algn="just">
              <a:buFontTx/>
              <a:buChar char="-"/>
            </a:pPr>
            <a:endParaRPr lang="ru-RU" sz="1200" dirty="0" smtClean="0"/>
          </a:p>
          <a:p>
            <a:pPr algn="just">
              <a:buFontTx/>
              <a:buChar char="-"/>
            </a:pPr>
            <a:endParaRPr lang="kk-KZ" sz="1200" dirty="0" smtClean="0"/>
          </a:p>
          <a:p>
            <a:pPr marL="0" indent="0" algn="just">
              <a:buNone/>
            </a:pPr>
            <a:r>
              <a:rPr lang="ru-RU" sz="1400" dirty="0" smtClean="0"/>
              <a:t>  </a:t>
            </a:r>
          </a:p>
          <a:p>
            <a:pPr marL="0" indent="0" algn="just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54258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2720502" cy="13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66779178"/>
              </p:ext>
            </p:extLst>
          </p:nvPr>
        </p:nvGraphicFramePr>
        <p:xfrm>
          <a:off x="611560" y="2708950"/>
          <a:ext cx="8280920" cy="387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71091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kk-KZ" sz="1800" baseline="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100 НОВЫХ ЛИЦ КАЗАХСТАНА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Встречи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с победителями 100 новых лиц Казахстана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76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10" descr="D:\Documents\жана гум.б3л3м\улттык аударма\улттык аударма037-038.jpg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5659"/>
            <a:ext cx="576064" cy="84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Documents\жана гум.б3л3м\улттык аударма\улттык аударма045-0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93" y="1397367"/>
            <a:ext cx="678661" cy="98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6" descr="D:\Documents\жана гум.б3л3м\улттык аударма\улттык аударма025-026.jpg"/>
          <p:cNvPicPr>
            <a:picLocks noGrp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20" y="1340768"/>
            <a:ext cx="789965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Documents\жана гум.б3л3м\улттык аударма\улттык аударма033-0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32" y="1397367"/>
            <a:ext cx="678661" cy="107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Documents\жана гум.б3л3м\улттык аударма\улттык аударма057-05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94" y="1340768"/>
            <a:ext cx="757935" cy="119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78" y="1353554"/>
            <a:ext cx="2017969" cy="113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107659191"/>
              </p:ext>
            </p:extLst>
          </p:nvPr>
        </p:nvGraphicFramePr>
        <p:xfrm>
          <a:off x="683568" y="2636912"/>
          <a:ext cx="7704856" cy="4095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542468"/>
              </p:ext>
            </p:extLst>
          </p:nvPr>
        </p:nvGraphicFramePr>
        <p:xfrm>
          <a:off x="21444" y="0"/>
          <a:ext cx="9122555" cy="106998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«НОВОЕ ГУМАНИТАРНОЕ ЗНАНИЕ.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100 НОВЫХ УЧЕБНИКОВ НА КАЗАХСКОМ ЯЗЫКЕ» 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Работа по внедрению в учебный процесс</a:t>
                      </a:r>
                    </a:p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 100 новых учебников на казахском языке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c81f2d22e79b85050ae753f0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" y="2276902"/>
            <a:ext cx="2769335" cy="20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news.kaznmu.kz/wp-content/uploads/2018/05/IMG-20180529-WA0004-160x16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68760"/>
            <a:ext cx="2160240" cy="152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news.kaznmu.kz/wp-content/uploads/2017/10/ФОТО-СУББ-1-160x16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9" y="4509121"/>
            <a:ext cx="2086813" cy="21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news.kaznmu.kz/wp-content/uploads/2017/07/IMAG7139-160x16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6089"/>
            <a:ext cx="1944216" cy="16801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08611233"/>
              </p:ext>
            </p:extLst>
          </p:nvPr>
        </p:nvGraphicFramePr>
        <p:xfrm>
          <a:off x="1399332" y="2680695"/>
          <a:ext cx="7744668" cy="398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564981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/>
                        <a:t>ТУ</a:t>
                      </a:r>
                      <a:r>
                        <a:rPr lang="kk-KZ" dirty="0" smtClean="0"/>
                        <a:t>ҒАН ЖЕР</a:t>
                      </a:r>
                      <a:endParaRPr lang="ru-RU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kk-KZ" sz="1400" dirty="0" smtClean="0">
                          <a:latin typeface="Arial" pitchFamily="34" charset="0"/>
                          <a:cs typeface="Arial" pitchFamily="34" charset="0"/>
                        </a:rPr>
                        <a:t>проект «Туған жерім – Қазақстан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5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news.kaznmu.kz/wp-content/uploads/2017/08/IMG_7042-160x16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49" y="1352109"/>
            <a:ext cx="1908212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82778" y="5157222"/>
            <a:ext cx="6462464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kk-KZ" sz="1400" b="1" dirty="0">
                <a:solidFill>
                  <a:srgbClr val="7030A0"/>
                </a:solidFill>
              </a:rPr>
              <a:t>24.07.2017 г. – 29.07.2017 г</a:t>
            </a:r>
            <a:r>
              <a:rPr lang="kk-KZ" sz="1400" dirty="0">
                <a:solidFill>
                  <a:srgbClr val="7030A0"/>
                </a:solidFill>
              </a:rPr>
              <a:t>. лидеры </a:t>
            </a:r>
            <a:r>
              <a:rPr lang="kk-KZ" sz="1400" dirty="0" smtClean="0">
                <a:solidFill>
                  <a:srgbClr val="7030A0"/>
                </a:solidFill>
              </a:rPr>
              <a:t>СПУ приняли </a:t>
            </a:r>
            <a:r>
              <a:rPr lang="kk-KZ" sz="1400" dirty="0">
                <a:solidFill>
                  <a:srgbClr val="7030A0"/>
                </a:solidFill>
              </a:rPr>
              <a:t>участие в Республиканском Молодежном фестивале по реализации программной статьи Президента РК Н</a:t>
            </a:r>
            <a:r>
              <a:rPr lang="kk-KZ" sz="1400" dirty="0" smtClean="0">
                <a:solidFill>
                  <a:srgbClr val="7030A0"/>
                </a:solidFill>
              </a:rPr>
              <a:t>. Назарбаева </a:t>
            </a:r>
            <a:r>
              <a:rPr lang="kk-KZ" sz="1400" dirty="0">
                <a:solidFill>
                  <a:srgbClr val="7030A0"/>
                </a:solidFill>
              </a:rPr>
              <a:t>«Взгляд в будущее: модернизация общественного сознания»  «Хан </a:t>
            </a:r>
            <a:r>
              <a:rPr lang="kk-KZ" sz="1400" dirty="0" smtClean="0">
                <a:solidFill>
                  <a:srgbClr val="7030A0"/>
                </a:solidFill>
              </a:rPr>
              <a:t>Қорық-2017», прошедший </a:t>
            </a:r>
            <a:r>
              <a:rPr lang="kk-KZ" sz="1400" dirty="0">
                <a:solidFill>
                  <a:srgbClr val="7030A0"/>
                </a:solidFill>
              </a:rPr>
              <a:t>на Базе Баянаульского национального парка в Павлодарской </a:t>
            </a:r>
            <a:r>
              <a:rPr lang="kk-KZ" sz="1400" dirty="0" smtClean="0">
                <a:solidFill>
                  <a:srgbClr val="7030A0"/>
                </a:solidFill>
              </a:rPr>
              <a:t>области, организованный географическим обществом Казахстана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54" y="3072884"/>
            <a:ext cx="1924980" cy="192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ser\AppData\Local\Temp\IMG-20180509-WA0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82" y="1363381"/>
            <a:ext cx="2363755" cy="187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76168" y="3144476"/>
            <a:ext cx="2952328" cy="18866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Студенты в сопровождении кураторов групп и администрации Университета осуществляют  тур. походы в Медео, </a:t>
            </a:r>
            <a:r>
              <a:rPr lang="ru-RU" sz="1600" dirty="0" err="1" smtClean="0"/>
              <a:t>Иссыкское</a:t>
            </a:r>
            <a:r>
              <a:rPr lang="ru-RU" sz="1600" dirty="0" smtClean="0"/>
              <a:t> озеро , БАО, </a:t>
            </a:r>
            <a:r>
              <a:rPr lang="ru-RU" sz="1600" dirty="0" err="1" smtClean="0"/>
              <a:t>Тургенские</a:t>
            </a:r>
            <a:r>
              <a:rPr lang="ru-RU" sz="1600" dirty="0" smtClean="0"/>
              <a:t> водопады и т.д. </a:t>
            </a:r>
          </a:p>
          <a:p>
            <a:pPr algn="ctr"/>
            <a:r>
              <a:rPr lang="ru-RU" sz="1600" dirty="0" smtClean="0"/>
              <a:t> Всего посетили  - 560 чел.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09268"/>
            <a:ext cx="2434190" cy="2484276"/>
          </a:xfrm>
          <a:prstGeom prst="rect">
            <a:avLst/>
          </a:prstGeom>
        </p:spPr>
      </p:pic>
      <p:pic>
        <p:nvPicPr>
          <p:cNvPr id="7" name="Рисунок 6" descr="https://news.kaznmu.kz/wp-content/uploads/2017/08/IMG_6911-160x16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01" y="2996952"/>
            <a:ext cx="2232248" cy="198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1835696" cy="165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375471"/>
              </p:ext>
            </p:extLst>
          </p:nvPr>
        </p:nvGraphicFramePr>
        <p:xfrm>
          <a:off x="21444" y="0"/>
          <a:ext cx="9122555" cy="11887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/>
                        <a:t>ТУ</a:t>
                      </a:r>
                      <a:r>
                        <a:rPr lang="kk-KZ" dirty="0" smtClean="0"/>
                        <a:t>ҒАН ЖЕР</a:t>
                      </a:r>
                      <a:endParaRPr lang="ru-RU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kk-KZ" sz="1400" dirty="0" smtClean="0">
                          <a:latin typeface="Arial" pitchFamily="34" charset="0"/>
                          <a:cs typeface="Arial" pitchFamily="34" charset="0"/>
                        </a:rPr>
                        <a:t> проект «Студенческий маршрут по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latin typeface="Arial" pitchFamily="34" charset="0"/>
                          <a:cs typeface="Arial" pitchFamily="34" charset="0"/>
                        </a:rPr>
                        <a:t>сакральной географии Казахстана»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264108" y="1484022"/>
            <a:ext cx="6860917" cy="5315425"/>
            <a:chOff x="1174641" y="1889579"/>
            <a:chExt cx="7425852" cy="4808527"/>
          </a:xfrm>
        </p:grpSpPr>
        <p:sp>
          <p:nvSpPr>
            <p:cNvPr id="12" name="Полилиния 11"/>
            <p:cNvSpPr/>
            <p:nvPr/>
          </p:nvSpPr>
          <p:spPr>
            <a:xfrm>
              <a:off x="1235181" y="2281116"/>
              <a:ext cx="789254" cy="1548680"/>
            </a:xfrm>
            <a:custGeom>
              <a:avLst/>
              <a:gdLst>
                <a:gd name="connsiteX0" fmla="*/ 0 w 1548680"/>
                <a:gd name="connsiteY0" fmla="*/ 0 h 1084076"/>
                <a:gd name="connsiteX1" fmla="*/ 1006642 w 1548680"/>
                <a:gd name="connsiteY1" fmla="*/ 0 h 1084076"/>
                <a:gd name="connsiteX2" fmla="*/ 1548680 w 1548680"/>
                <a:gd name="connsiteY2" fmla="*/ 542038 h 1084076"/>
                <a:gd name="connsiteX3" fmla="*/ 1006642 w 1548680"/>
                <a:gd name="connsiteY3" fmla="*/ 1084076 h 1084076"/>
                <a:gd name="connsiteX4" fmla="*/ 0 w 1548680"/>
                <a:gd name="connsiteY4" fmla="*/ 1084076 h 1084076"/>
                <a:gd name="connsiteX5" fmla="*/ 542038 w 1548680"/>
                <a:gd name="connsiteY5" fmla="*/ 542038 h 1084076"/>
                <a:gd name="connsiteX6" fmla="*/ 0 w 1548680"/>
                <a:gd name="connsiteY6" fmla="*/ 0 h 10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680" h="1084076">
                  <a:moveTo>
                    <a:pt x="1548680" y="0"/>
                  </a:moveTo>
                  <a:lnTo>
                    <a:pt x="1548680" y="704649"/>
                  </a:lnTo>
                  <a:lnTo>
                    <a:pt x="774340" y="1084076"/>
                  </a:lnTo>
                  <a:lnTo>
                    <a:pt x="0" y="704649"/>
                  </a:lnTo>
                  <a:lnTo>
                    <a:pt x="0" y="0"/>
                  </a:lnTo>
                  <a:lnTo>
                    <a:pt x="774340" y="379427"/>
                  </a:lnTo>
                  <a:lnTo>
                    <a:pt x="154868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548388" rIns="6350" bIns="54838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Доступ к знаниям</a:t>
              </a:r>
              <a:endParaRPr lang="ru-RU" sz="10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113822" y="1889579"/>
              <a:ext cx="6486670" cy="1486334"/>
            </a:xfrm>
            <a:custGeom>
              <a:avLst/>
              <a:gdLst>
                <a:gd name="connsiteX0" fmla="*/ 215801 w 1294783"/>
                <a:gd name="connsiteY0" fmla="*/ 0 h 6894113"/>
                <a:gd name="connsiteX1" fmla="*/ 1078982 w 1294783"/>
                <a:gd name="connsiteY1" fmla="*/ 0 h 6894113"/>
                <a:gd name="connsiteX2" fmla="*/ 1294783 w 1294783"/>
                <a:gd name="connsiteY2" fmla="*/ 215801 h 6894113"/>
                <a:gd name="connsiteX3" fmla="*/ 1294783 w 1294783"/>
                <a:gd name="connsiteY3" fmla="*/ 6894113 h 6894113"/>
                <a:gd name="connsiteX4" fmla="*/ 1294783 w 1294783"/>
                <a:gd name="connsiteY4" fmla="*/ 6894113 h 6894113"/>
                <a:gd name="connsiteX5" fmla="*/ 0 w 1294783"/>
                <a:gd name="connsiteY5" fmla="*/ 6894113 h 6894113"/>
                <a:gd name="connsiteX6" fmla="*/ 0 w 1294783"/>
                <a:gd name="connsiteY6" fmla="*/ 6894113 h 6894113"/>
                <a:gd name="connsiteX7" fmla="*/ 0 w 1294783"/>
                <a:gd name="connsiteY7" fmla="*/ 215801 h 6894113"/>
                <a:gd name="connsiteX8" fmla="*/ 215801 w 1294783"/>
                <a:gd name="connsiteY8" fmla="*/ 0 h 68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783" h="6894113">
                  <a:moveTo>
                    <a:pt x="1294783" y="1149041"/>
                  </a:moveTo>
                  <a:lnTo>
                    <a:pt x="1294783" y="5745072"/>
                  </a:lnTo>
                  <a:cubicBezTo>
                    <a:pt x="1294783" y="6379670"/>
                    <a:pt x="1276637" y="6894110"/>
                    <a:pt x="1254253" y="6894110"/>
                  </a:cubicBezTo>
                  <a:lnTo>
                    <a:pt x="0" y="6894110"/>
                  </a:lnTo>
                  <a:lnTo>
                    <a:pt x="0" y="689411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54253" y="3"/>
                  </a:lnTo>
                  <a:cubicBezTo>
                    <a:pt x="1276637" y="3"/>
                    <a:pt x="1294783" y="514443"/>
                    <a:pt x="1294783" y="1149041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70826" rIns="70826" bIns="70826" numCol="1" spcCol="1270" anchor="ctr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k-KZ" sz="1200" kern="1200" dirty="0" smtClean="0">
                  <a:latin typeface="Times New Roman" pitchFamily="18" charset="0"/>
                  <a:cs typeface="Times New Roman" pitchFamily="18" charset="0"/>
                </a:rPr>
                <a:t>Научная библиотека 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провела – Открытие пунктов </a:t>
              </a:r>
              <a:r>
                <a:rPr lang="ru-RU" sz="1200" kern="1200" dirty="0" err="1" smtClean="0">
                  <a:latin typeface="Times New Roman" pitchFamily="18" charset="0"/>
                  <a:cs typeface="Times New Roman" pitchFamily="18" charset="0"/>
                </a:rPr>
                <a:t>Буккросинга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 – обмен книгами (бесплатное).  С 20 марта 2018 г. в фойе библиотеки, Учебного корпуса № 2, а также в общежитиях вуза размещены стеллажи с литературой. 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k-KZ" sz="1200" kern="1200" dirty="0" smtClean="0">
                  <a:latin typeface="Times New Roman" pitchFamily="18" charset="0"/>
                  <a:cs typeface="Times New Roman" pitchFamily="18" charset="0"/>
                </a:rPr>
                <a:t>В КазНМУ им. С.Д. Асфендиярова Открыта онлайн-регистрация для работы в образовательной платформе Открытого университета (</a:t>
              </a:r>
              <a:r>
                <a:rPr lang="en-US" sz="1200" kern="1200" dirty="0" smtClean="0">
                  <a:latin typeface="Times New Roman" pitchFamily="18" charset="0"/>
                  <a:cs typeface="Times New Roman" pitchFamily="18" charset="0"/>
                </a:rPr>
                <a:t>Open U</a:t>
              </a:r>
              <a:r>
                <a:rPr lang="kk-KZ" sz="1200" kern="1200" dirty="0" smtClean="0">
                  <a:latin typeface="Times New Roman" pitchFamily="18" charset="0"/>
                  <a:cs typeface="Times New Roman" pitchFamily="18" charset="0"/>
                </a:rPr>
                <a:t>), также  открыт доступ  к Университетской библиотеке Онлайн.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defTabSz="5334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В библиотеке Университета имеются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 читальных залов с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фондом 1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439 376   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книг.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В Университете и общежитиях студенческого городка доступны зоны </a:t>
              </a:r>
              <a:r>
                <a:rPr lang="en-US" sz="1200" kern="1200" dirty="0" smtClean="0">
                  <a:latin typeface="Times New Roman" pitchFamily="18" charset="0"/>
                  <a:cs typeface="Times New Roman" pitchFamily="18" charset="0"/>
                </a:rPr>
                <a:t>Wi-Fi</a:t>
              </a:r>
              <a:r>
                <a:rPr lang="kk-KZ" sz="1200" kern="1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174641" y="3782353"/>
              <a:ext cx="849794" cy="1548680"/>
            </a:xfrm>
            <a:custGeom>
              <a:avLst/>
              <a:gdLst>
                <a:gd name="connsiteX0" fmla="*/ 0 w 1548680"/>
                <a:gd name="connsiteY0" fmla="*/ 0 h 1084076"/>
                <a:gd name="connsiteX1" fmla="*/ 1006642 w 1548680"/>
                <a:gd name="connsiteY1" fmla="*/ 0 h 1084076"/>
                <a:gd name="connsiteX2" fmla="*/ 1548680 w 1548680"/>
                <a:gd name="connsiteY2" fmla="*/ 542038 h 1084076"/>
                <a:gd name="connsiteX3" fmla="*/ 1006642 w 1548680"/>
                <a:gd name="connsiteY3" fmla="*/ 1084076 h 1084076"/>
                <a:gd name="connsiteX4" fmla="*/ 0 w 1548680"/>
                <a:gd name="connsiteY4" fmla="*/ 1084076 h 1084076"/>
                <a:gd name="connsiteX5" fmla="*/ 542038 w 1548680"/>
                <a:gd name="connsiteY5" fmla="*/ 542038 h 1084076"/>
                <a:gd name="connsiteX6" fmla="*/ 0 w 1548680"/>
                <a:gd name="connsiteY6" fmla="*/ 0 h 10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680" h="1084076">
                  <a:moveTo>
                    <a:pt x="1548680" y="0"/>
                  </a:moveTo>
                  <a:lnTo>
                    <a:pt x="1548680" y="704649"/>
                  </a:lnTo>
                  <a:lnTo>
                    <a:pt x="774340" y="1084076"/>
                  </a:lnTo>
                  <a:lnTo>
                    <a:pt x="0" y="704649"/>
                  </a:lnTo>
                  <a:lnTo>
                    <a:pt x="0" y="0"/>
                  </a:lnTo>
                  <a:lnTo>
                    <a:pt x="774340" y="379427"/>
                  </a:lnTo>
                  <a:lnTo>
                    <a:pt x="154868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548388" rIns="6350" bIns="54838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dirty="0" smtClean="0"/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/>
                <a:t>М</a:t>
              </a:r>
              <a:r>
                <a:rPr lang="ru-RU" sz="1000" dirty="0" smtClean="0"/>
                <a:t>ероприятия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 smtClean="0"/>
                <a:t>интеллектуального и профессионального развития</a:t>
              </a:r>
              <a:endParaRPr lang="ru-RU" sz="10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2113823" y="3375913"/>
              <a:ext cx="6486669" cy="1773513"/>
            </a:xfrm>
            <a:custGeom>
              <a:avLst/>
              <a:gdLst>
                <a:gd name="connsiteX0" fmla="*/ 212961 w 1277741"/>
                <a:gd name="connsiteY0" fmla="*/ 0 h 6884131"/>
                <a:gd name="connsiteX1" fmla="*/ 1064780 w 1277741"/>
                <a:gd name="connsiteY1" fmla="*/ 0 h 6884131"/>
                <a:gd name="connsiteX2" fmla="*/ 1277741 w 1277741"/>
                <a:gd name="connsiteY2" fmla="*/ 212961 h 6884131"/>
                <a:gd name="connsiteX3" fmla="*/ 1277741 w 1277741"/>
                <a:gd name="connsiteY3" fmla="*/ 6884131 h 6884131"/>
                <a:gd name="connsiteX4" fmla="*/ 1277741 w 1277741"/>
                <a:gd name="connsiteY4" fmla="*/ 6884131 h 6884131"/>
                <a:gd name="connsiteX5" fmla="*/ 0 w 1277741"/>
                <a:gd name="connsiteY5" fmla="*/ 6884131 h 6884131"/>
                <a:gd name="connsiteX6" fmla="*/ 0 w 1277741"/>
                <a:gd name="connsiteY6" fmla="*/ 6884131 h 6884131"/>
                <a:gd name="connsiteX7" fmla="*/ 0 w 1277741"/>
                <a:gd name="connsiteY7" fmla="*/ 212961 h 6884131"/>
                <a:gd name="connsiteX8" fmla="*/ 212961 w 1277741"/>
                <a:gd name="connsiteY8" fmla="*/ 0 h 688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7741" h="6884131">
                  <a:moveTo>
                    <a:pt x="1277741" y="1147379"/>
                  </a:moveTo>
                  <a:lnTo>
                    <a:pt x="1277741" y="5736752"/>
                  </a:lnTo>
                  <a:cubicBezTo>
                    <a:pt x="1277741" y="6370430"/>
                    <a:pt x="1260044" y="6884128"/>
                    <a:pt x="1238214" y="6884128"/>
                  </a:cubicBezTo>
                  <a:lnTo>
                    <a:pt x="0" y="6884128"/>
                  </a:lnTo>
                  <a:lnTo>
                    <a:pt x="0" y="6884128"/>
                  </a:lnTo>
                  <a:lnTo>
                    <a:pt x="0" y="3"/>
                  </a:lnTo>
                  <a:lnTo>
                    <a:pt x="0" y="3"/>
                  </a:lnTo>
                  <a:lnTo>
                    <a:pt x="1238214" y="3"/>
                  </a:lnTo>
                  <a:cubicBezTo>
                    <a:pt x="1260044" y="3"/>
                    <a:pt x="1277741" y="513701"/>
                    <a:pt x="1277741" y="1147379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71264" rIns="71264" bIns="71264" numCol="1" spcCol="1270" anchor="ctr" anchorCtr="0">
              <a:noAutofit/>
            </a:bodyPr>
            <a:lstStyle/>
            <a:p>
              <a:pPr marL="114300" lvl="1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kern="1200" dirty="0"/>
            </a:p>
            <a:p>
              <a:pPr marL="114300" marR="0" lvl="1" indent="0" algn="just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1200" kern="1200" dirty="0" smtClean="0"/>
                <a:t> 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Проведены 4 предметных  олимпиады: 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IV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международная олимпиада по стоматологии, 1-ая Казахстанская олимпиада по гигиене и эпидемиологии, 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III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олимпиада по клинической фармакологии,  Предметная олимпиада по эндокринной системе.</a:t>
              </a:r>
            </a:p>
            <a:p>
              <a:pPr marL="114300" lvl="1" algn="just" defTabSz="62230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и 31 марта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2018 года в 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КазНМУ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прошел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Первый Международный Студенческий Конгресс «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Health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Sciences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».</a:t>
              </a:r>
            </a:p>
            <a:p>
              <a:pPr marL="114300" marR="0" lvl="1" indent="0" algn="just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13-15 апреля 2018 года состоялась </a:t>
              </a:r>
              <a:r>
                <a:rPr lang="en-US" sz="1200" kern="1200" dirty="0" smtClean="0">
                  <a:latin typeface="Times New Roman" pitchFamily="18" charset="0"/>
                  <a:cs typeface="Times New Roman" pitchFamily="18" charset="0"/>
                </a:rPr>
                <a:t>VII 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Ассамблея </a:t>
              </a:r>
              <a:r>
                <a:rPr lang="ru-RU" sz="1200" kern="1200" dirty="0" err="1" smtClean="0">
                  <a:latin typeface="Times New Roman" pitchFamily="18" charset="0"/>
                  <a:cs typeface="Times New Roman" pitchFamily="18" charset="0"/>
                </a:rPr>
                <a:t>КазМСА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114300" marR="0" lvl="1" indent="0" algn="just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Проводились  более 10  мероприятий на Университетском и Республиканском уровнях:  игры: «Что? Где? Когда?»,  турниры по шахматам,  профессиональные мастер классы, организация зимней школы </a:t>
              </a:r>
              <a:r>
                <a:rPr lang="en-US" sz="1200" kern="1200" dirty="0" smtClean="0">
                  <a:latin typeface="Times New Roman" pitchFamily="18" charset="0"/>
                  <a:cs typeface="Times New Roman" pitchFamily="18" charset="0"/>
                </a:rPr>
                <a:t>Surgery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 и т.д..</a:t>
              </a:r>
            </a:p>
            <a:p>
              <a:pPr marL="114300" lvl="1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400" kern="1200" dirty="0" smtClean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1204911" y="5149426"/>
              <a:ext cx="789254" cy="1548680"/>
            </a:xfrm>
            <a:custGeom>
              <a:avLst/>
              <a:gdLst>
                <a:gd name="connsiteX0" fmla="*/ 0 w 1548680"/>
                <a:gd name="connsiteY0" fmla="*/ 0 h 1084076"/>
                <a:gd name="connsiteX1" fmla="*/ 1006642 w 1548680"/>
                <a:gd name="connsiteY1" fmla="*/ 0 h 1084076"/>
                <a:gd name="connsiteX2" fmla="*/ 1548680 w 1548680"/>
                <a:gd name="connsiteY2" fmla="*/ 542038 h 1084076"/>
                <a:gd name="connsiteX3" fmla="*/ 1006642 w 1548680"/>
                <a:gd name="connsiteY3" fmla="*/ 1084076 h 1084076"/>
                <a:gd name="connsiteX4" fmla="*/ 0 w 1548680"/>
                <a:gd name="connsiteY4" fmla="*/ 1084076 h 1084076"/>
                <a:gd name="connsiteX5" fmla="*/ 542038 w 1548680"/>
                <a:gd name="connsiteY5" fmla="*/ 542038 h 1084076"/>
                <a:gd name="connsiteX6" fmla="*/ 0 w 1548680"/>
                <a:gd name="connsiteY6" fmla="*/ 0 h 10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680" h="1084076">
                  <a:moveTo>
                    <a:pt x="1548680" y="0"/>
                  </a:moveTo>
                  <a:lnTo>
                    <a:pt x="1548680" y="704649"/>
                  </a:lnTo>
                  <a:lnTo>
                    <a:pt x="774340" y="1084076"/>
                  </a:lnTo>
                  <a:lnTo>
                    <a:pt x="0" y="704649"/>
                  </a:lnTo>
                  <a:lnTo>
                    <a:pt x="0" y="0"/>
                  </a:lnTo>
                  <a:lnTo>
                    <a:pt x="774340" y="379427"/>
                  </a:lnTo>
                  <a:lnTo>
                    <a:pt x="154868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548388" rIns="6350" bIns="54838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Мотивация к знаниям</a:t>
              </a:r>
              <a:endParaRPr lang="ru-RU" sz="1000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2113822" y="5331033"/>
              <a:ext cx="6486671" cy="1100268"/>
            </a:xfrm>
            <a:custGeom>
              <a:avLst/>
              <a:gdLst>
                <a:gd name="connsiteX0" fmla="*/ 167777 w 1006642"/>
                <a:gd name="connsiteY0" fmla="*/ 0 h 6884131"/>
                <a:gd name="connsiteX1" fmla="*/ 838865 w 1006642"/>
                <a:gd name="connsiteY1" fmla="*/ 0 h 6884131"/>
                <a:gd name="connsiteX2" fmla="*/ 1006642 w 1006642"/>
                <a:gd name="connsiteY2" fmla="*/ 167777 h 6884131"/>
                <a:gd name="connsiteX3" fmla="*/ 1006642 w 1006642"/>
                <a:gd name="connsiteY3" fmla="*/ 6884131 h 6884131"/>
                <a:gd name="connsiteX4" fmla="*/ 1006642 w 1006642"/>
                <a:gd name="connsiteY4" fmla="*/ 6884131 h 6884131"/>
                <a:gd name="connsiteX5" fmla="*/ 0 w 1006642"/>
                <a:gd name="connsiteY5" fmla="*/ 6884131 h 6884131"/>
                <a:gd name="connsiteX6" fmla="*/ 0 w 1006642"/>
                <a:gd name="connsiteY6" fmla="*/ 6884131 h 6884131"/>
                <a:gd name="connsiteX7" fmla="*/ 0 w 1006642"/>
                <a:gd name="connsiteY7" fmla="*/ 167777 h 6884131"/>
                <a:gd name="connsiteX8" fmla="*/ 167777 w 1006642"/>
                <a:gd name="connsiteY8" fmla="*/ 0 h 688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6642" h="6884131">
                  <a:moveTo>
                    <a:pt x="1006642" y="1147380"/>
                  </a:moveTo>
                  <a:lnTo>
                    <a:pt x="1006642" y="5736751"/>
                  </a:lnTo>
                  <a:cubicBezTo>
                    <a:pt x="1006642" y="6370432"/>
                    <a:pt x="995658" y="6884128"/>
                    <a:pt x="982108" y="6884128"/>
                  </a:cubicBezTo>
                  <a:lnTo>
                    <a:pt x="0" y="6884128"/>
                  </a:lnTo>
                  <a:lnTo>
                    <a:pt x="0" y="688412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82108" y="3"/>
                  </a:lnTo>
                  <a:cubicBezTo>
                    <a:pt x="995658" y="3"/>
                    <a:pt x="1006642" y="513699"/>
                    <a:pt x="1006642" y="1147380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7" tIns="66920" rIns="66920" bIns="66921" numCol="1" spcCol="1270" anchor="ctr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400" kern="1200" dirty="0" smtClean="0"/>
            </a:p>
            <a:p>
              <a:pPr marL="171450" lvl="1" indent="-171450" defTabSz="1244600">
                <a:lnSpc>
                  <a:spcPct val="90000"/>
                </a:lnSpc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В Университете проводятся конкурсы по назначению 9 именных стипендий</a:t>
              </a:r>
              <a:r>
                <a:rPr lang="kk-KZ" sz="1200" kern="1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имени С.Д. </a:t>
              </a:r>
              <a:r>
                <a:rPr lang="ru-RU" sz="1200" dirty="0" err="1" smtClean="0">
                  <a:latin typeface="Times New Roman" pitchFamily="18" charset="0"/>
                  <a:cs typeface="Times New Roman" pitchFamily="18" charset="0"/>
                </a:rPr>
                <a:t>Асфендиярова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kk-KZ" sz="1200" dirty="0">
                  <a:latin typeface="Times New Roman" pitchFamily="18" charset="0"/>
                  <a:cs typeface="Times New Roman" pitchFamily="18" charset="0"/>
                </a:rPr>
                <a:t>Маншук </a:t>
              </a:r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Маметовой, </a:t>
              </a:r>
              <a:r>
                <a:rPr lang="kk-KZ" sz="1200" dirty="0">
                  <a:latin typeface="Times New Roman" pitchFamily="18" charset="0"/>
                  <a:cs typeface="Times New Roman" pitchFamily="18" charset="0"/>
                </a:rPr>
                <a:t>А. Н. </a:t>
              </a:r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Сызганова, </a:t>
              </a:r>
              <a:r>
                <a:rPr lang="kk-KZ" sz="1200" dirty="0">
                  <a:latin typeface="Times New Roman" pitchFamily="18" charset="0"/>
                  <a:cs typeface="Times New Roman" pitchFamily="18" charset="0"/>
                </a:rPr>
                <a:t>А. И. </a:t>
              </a:r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Авенировой,                         Б</a:t>
              </a:r>
              <a:r>
                <a:rPr lang="kk-KZ" sz="1200" dirty="0">
                  <a:latin typeface="Times New Roman" pitchFamily="18" charset="0"/>
                  <a:cs typeface="Times New Roman" pitchFamily="18" charset="0"/>
                </a:rPr>
                <a:t>. С. </a:t>
              </a:r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Михайлова, М</a:t>
              </a:r>
              <a:r>
                <a:rPr lang="kk-KZ" sz="1200" dirty="0">
                  <a:latin typeface="Times New Roman" pitchFamily="18" charset="0"/>
                  <a:cs typeface="Times New Roman" pitchFamily="18" charset="0"/>
                </a:rPr>
                <a:t>. С. </a:t>
              </a:r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Саулебековой,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К. А. Абдул</a:t>
              </a:r>
              <a:r>
                <a:rPr lang="kk-KZ" sz="1200" dirty="0">
                  <a:latin typeface="Times New Roman" pitchFamily="18" charset="0"/>
                  <a:cs typeface="Times New Roman" pitchFamily="18" charset="0"/>
                </a:rPr>
                <a:t>л</a:t>
              </a:r>
              <a:r>
                <a:rPr lang="ru-RU" sz="1200" dirty="0" err="1" smtClean="0">
                  <a:latin typeface="Times New Roman" pitchFamily="18" charset="0"/>
                  <a:cs typeface="Times New Roman" pitchFamily="18" charset="0"/>
                </a:rPr>
                <a:t>ина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kk-KZ" sz="1200" dirty="0">
                  <a:latin typeface="Times New Roman" pitchFamily="18" charset="0"/>
                  <a:cs typeface="Times New Roman" pitchFamily="18" charset="0"/>
                </a:rPr>
                <a:t> К. Р. </a:t>
              </a:r>
              <a:r>
                <a:rPr lang="kk-KZ" sz="1200" dirty="0" smtClean="0">
                  <a:latin typeface="Times New Roman" pitchFamily="18" charset="0"/>
                  <a:cs typeface="Times New Roman" pitchFamily="18" charset="0"/>
                </a:rPr>
                <a:t>Амрина, А. Аканова з</a:t>
              </a:r>
              <a:r>
                <a:rPr lang="ru-RU" sz="1200" kern="1200" dirty="0" smtClean="0">
                  <a:latin typeface="Times New Roman" pitchFamily="18" charset="0"/>
                  <a:cs typeface="Times New Roman" pitchFamily="18" charset="0"/>
                </a:rPr>
                <a:t>а лучшие достижения в учебе и науке. </a:t>
              </a:r>
            </a:p>
            <a:p>
              <a:pPr marL="171450" lvl="1" indent="-1714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В университете проводятся конкурсы по назначению Президентской стипендии.</a:t>
              </a:r>
            </a:p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400" kern="12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ru-RU" sz="1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" y="4981795"/>
            <a:ext cx="2281290" cy="161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1" y="1916833"/>
            <a:ext cx="202618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8" y="3395686"/>
            <a:ext cx="2239023" cy="1492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330143"/>
              </p:ext>
            </p:extLst>
          </p:nvPr>
        </p:nvGraphicFramePr>
        <p:xfrm>
          <a:off x="21444" y="0"/>
          <a:ext cx="9122555" cy="11887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/>
                        <a:t>КУЛЬТ</a:t>
                      </a:r>
                      <a:r>
                        <a:rPr lang="ru-RU" baseline="0" dirty="0" smtClean="0"/>
                        <a:t> ЗНАНИЯ</a:t>
                      </a:r>
                      <a:endParaRPr lang="ru-RU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kk-KZ" sz="1600" dirty="0" smtClean="0"/>
                        <a:t> </a:t>
                      </a:r>
                      <a:r>
                        <a:rPr lang="kk-KZ" sz="1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Интеллектуальное развитие студентов </a:t>
                      </a:r>
                      <a:r>
                        <a:rPr lang="ru-RU" sz="140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</a:p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400" dirty="0" err="1" smtClean="0">
                          <a:latin typeface="Arial" pitchFamily="34" charset="0"/>
                          <a:cs typeface="Arial" pitchFamily="34" charset="0"/>
                        </a:rPr>
                        <a:t>Зияткер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itchFamily="34" charset="0"/>
                          <a:cs typeface="Arial" pitchFamily="34" charset="0"/>
                        </a:rPr>
                        <a:t>жастар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 н</a:t>
                      </a:r>
                      <a:r>
                        <a:rPr lang="kk-KZ" sz="1400" dirty="0" smtClean="0">
                          <a:latin typeface="Arial" pitchFamily="34" charset="0"/>
                          <a:cs typeface="Arial" pitchFamily="34" charset="0"/>
                        </a:rPr>
                        <a:t>ұрлы болашақ жолында»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4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26498" y="1365784"/>
            <a:ext cx="331236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7030A0"/>
                </a:solidFill>
              </a:rPr>
              <a:t>Научные студенческие </a:t>
            </a:r>
            <a:r>
              <a:rPr lang="ru-RU" sz="1600" dirty="0" smtClean="0">
                <a:solidFill>
                  <a:srgbClr val="7030A0"/>
                </a:solidFill>
              </a:rPr>
              <a:t>конференции: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94450" y="1988870"/>
            <a:ext cx="4176464" cy="2160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/>
              <a:t>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2017-2018 учебный год проведены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 студенческих конференций. 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Среди них основные :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-Республиканская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научно-практическая студенческая конференция «Здоровье нации – основа нашего успешного будущего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-Международная научно-практическая конференция: «</a:t>
            </a:r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Акановские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чтения:  актуальные проблемы современной медицины»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17022" y="4077072"/>
            <a:ext cx="417646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120 студентов </a:t>
            </a:r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участвовали научно-практических конференциях, семинарах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симпозиумах городского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республиканского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значения.  Также 7 студентов участвовали в международных конференциях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2057" y="3212976"/>
            <a:ext cx="385055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Научные кружки:</a:t>
            </a:r>
          </a:p>
          <a:p>
            <a:pPr algn="ctr"/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12057" y="3789040"/>
            <a:ext cx="3983422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smtClean="0">
                <a:solidFill>
                  <a:schemeClr val="tx2"/>
                </a:solidFill>
              </a:rPr>
              <a:t>    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университете действуют Студенческое 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Научное Общество 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составе которого 58 научных кружков.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Научным поиском занимаются 1200 студентов.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marL="171450" indent="-171450" algn="just">
              <a:buFontTx/>
              <a:buChar char="-"/>
            </a:pP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степени в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ХIII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научно-практической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конференция молодых ученых и студентов ТГМУ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г.Ташкент</a:t>
            </a:r>
            <a:endParaRPr lang="kk-KZ" sz="1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Диплом Второй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степени в конкурсе «Абдоминальная хирургия» Межвузовская студенческая Олимпиада по хирургии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мед академии г. Бишкек</a:t>
            </a:r>
          </a:p>
          <a:p>
            <a:pPr marL="171450" indent="-171450" algn="just">
              <a:buFontTx/>
              <a:buChar char="-"/>
            </a:pP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Третьей степени в Международной студенской  олимпиаде </a:t>
            </a:r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клинической анатомии и оперативной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хирургии в мед. Университете г.Астана</a:t>
            </a:r>
          </a:p>
          <a:p>
            <a:pPr algn="just"/>
            <a:r>
              <a:rPr lang="kk-KZ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Всего 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15 призеров и победителей.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39695" y="5229200"/>
            <a:ext cx="417646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За 2017-2018 учебный год 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опубликованы научные статьи:</a:t>
            </a:r>
            <a:endParaRPr lang="ru-RU" sz="1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- в </a:t>
            </a: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Казахстанских журналах  –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kk-KZ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зарубежных журналах  –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11;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 </a:t>
            </a:r>
            <a:r>
              <a:rPr lang="ru-RU" sz="14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-фактором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MuratOct\Pictures\UvkibShBYY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47360"/>
            <a:ext cx="2761803" cy="1841562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215436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/>
                        <a:t>КУЛЬТ</a:t>
                      </a:r>
                      <a:r>
                        <a:rPr lang="ru-RU" baseline="0" dirty="0" smtClean="0"/>
                        <a:t> ЗНАНИЯ</a:t>
                      </a:r>
                      <a:endParaRPr lang="ru-RU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1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Научные студенческие работы за 2017-2018  </a:t>
            </a:r>
            <a:br>
              <a:rPr lang="kk-KZ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учебный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269793"/>
              </p:ext>
            </p:extLst>
          </p:nvPr>
        </p:nvGraphicFramePr>
        <p:xfrm>
          <a:off x="539552" y="184482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2910" y="5214950"/>
            <a:ext cx="2143140" cy="6429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</a:rPr>
              <a:t>Общее количество студентов 774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5643578"/>
            <a:ext cx="2214578" cy="6429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</a:rPr>
              <a:t>Общее количество студентов 525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929330"/>
            <a:ext cx="2500330" cy="642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</a:rPr>
              <a:t>Общее количество студентов 41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10756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/>
                        <a:t>КУЛЬТ</a:t>
                      </a:r>
                      <a:r>
                        <a:rPr lang="ru-RU" baseline="0" dirty="0" smtClean="0"/>
                        <a:t> ЗНАНИЯ</a:t>
                      </a:r>
                      <a:endParaRPr lang="ru-RU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8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Объект 2"/>
          <p:cNvSpPr>
            <a:spLocks noGrp="1"/>
          </p:cNvSpPr>
          <p:nvPr>
            <p:ph idx="1"/>
          </p:nvPr>
        </p:nvSpPr>
        <p:spPr>
          <a:xfrm>
            <a:off x="2915816" y="1196752"/>
            <a:ext cx="5904656" cy="4752528"/>
          </a:xfrm>
        </p:spPr>
        <p:txBody>
          <a:bodyPr rtlCol="0">
            <a:normAutofit/>
          </a:bodyPr>
          <a:lstStyle/>
          <a:p>
            <a:pPr marL="109728" lvl="0" indent="0" algn="just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None/>
            </a:pPr>
            <a:r>
              <a:rPr lang="ru-RU" sz="2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наших глазах мир начинает новый, во многом неясный, исторический цикл. Занять место в передовой группе, сохраняя прежнюю модель сознания и мышления, невозможно. Поэтому важно сконцентрироваться, изменить себя и через адаптацию к меняющимся условиям взять лучшее из того, что несет в себе новая </a:t>
            </a:r>
            <a:r>
              <a:rPr lang="ru-RU" sz="22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эпоха.</a:t>
            </a:r>
          </a:p>
          <a:p>
            <a:pPr marL="109728" lvl="0" indent="0" algn="just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None/>
            </a:pPr>
            <a:endParaRPr lang="kk-KZ" sz="22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indent="0" algn="r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None/>
            </a:pPr>
            <a:r>
              <a:rPr lang="kk-KZ" sz="1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статьи  Президента Республики Казахстан Н.А.Назарбаева:</a:t>
            </a:r>
          </a:p>
          <a:p>
            <a:pPr marL="109728" lvl="0" indent="0" algn="r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None/>
            </a:pPr>
            <a:r>
              <a:rPr lang="kk-KZ" sz="1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«Взгляд </a:t>
            </a:r>
            <a:r>
              <a:rPr lang="kk-KZ" sz="1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kk-KZ" sz="1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будущее: модернизация общественного сознания»</a:t>
            </a:r>
            <a:endParaRPr lang="ru-RU" sz="14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altLang="ru-RU" sz="14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2232" name="Picture 8" descr="Картинки по запросу фото Н.Назарбае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1"/>
            <a:ext cx="2276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11414957"/>
              </p:ext>
            </p:extLst>
          </p:nvPr>
        </p:nvGraphicFramePr>
        <p:xfrm>
          <a:off x="827584" y="1916832"/>
          <a:ext cx="7572428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908720"/>
            <a:ext cx="8534400" cy="9858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sz="2400" b="1" dirty="0" smtClean="0">
                <a:solidFill>
                  <a:schemeClr val="tx1"/>
                </a:solidFill>
              </a:rPr>
              <a:t> участвовавших в НИРС по факультетам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019958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КУЛЬТ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ЗНАНИЯ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907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71812623"/>
              </p:ext>
            </p:extLst>
          </p:nvPr>
        </p:nvGraphicFramePr>
        <p:xfrm>
          <a:off x="755576" y="2060848"/>
          <a:ext cx="7858180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534400" cy="10001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Удельный вес участвовавших в НИРС по факультетам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62765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КУЛЬТ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ЗНАНИЯ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610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Удельный вес работ по турам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980871"/>
              </p:ext>
            </p:extLst>
          </p:nvPr>
        </p:nvGraphicFramePr>
        <p:xfrm>
          <a:off x="467544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37534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КУЛЬТ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ЗНАНИЯ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9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457200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libri"/>
              </a:rPr>
              <a:t>Ярмарка студенческих научных кружков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41763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Цель: предоставить возможность каждому СНК продемонстрировать свои достижения, привлечь студентов в свои ряды, стимулировать научно-исследовательскую деятельность в студенческой среде</a:t>
            </a:r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1681" y="646140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58</a:t>
            </a:r>
            <a:r>
              <a:rPr lang="ru-RU" b="1" dirty="0" smtClean="0">
                <a:solidFill>
                  <a:prstClr val="black"/>
                </a:solidFill>
                <a:latin typeface="Calibri"/>
              </a:rPr>
              <a:t> кафедры</a:t>
            </a:r>
            <a:endParaRPr lang="en-GB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C:\Users\MuratOct\Pictures\fSe05Sy6RZ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80928"/>
            <a:ext cx="3816424" cy="1728192"/>
          </a:xfrm>
          <a:prstGeom prst="rect">
            <a:avLst/>
          </a:prstGeom>
          <a:noFill/>
        </p:spPr>
      </p:pic>
      <p:pic>
        <p:nvPicPr>
          <p:cNvPr id="1027" name="Picture 3" descr="C:\Users\MuratOct\Pictures\7gQizgs7r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93391"/>
            <a:ext cx="3744416" cy="1656184"/>
          </a:xfrm>
          <a:prstGeom prst="rect">
            <a:avLst/>
          </a:prstGeom>
          <a:noFill/>
        </p:spPr>
      </p:pic>
      <p:pic>
        <p:nvPicPr>
          <p:cNvPr id="1028" name="Picture 4" descr="C:\Users\MuratOct\Pictures\vcX0BjXkfN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8368" y="2780928"/>
            <a:ext cx="3159448" cy="1818622"/>
          </a:xfrm>
          <a:prstGeom prst="rect">
            <a:avLst/>
          </a:prstGeom>
          <a:noFill/>
        </p:spPr>
      </p:pic>
      <p:pic>
        <p:nvPicPr>
          <p:cNvPr id="1029" name="Picture 5" descr="C:\Users\MuratOct\Pictures\hWZ7UBziU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9964" y="4721383"/>
            <a:ext cx="3168352" cy="1800200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083834"/>
              </p:ext>
            </p:extLst>
          </p:nvPr>
        </p:nvGraphicFramePr>
        <p:xfrm>
          <a:off x="21444" y="0"/>
          <a:ext cx="9122555" cy="887108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КУЛЬТ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ЗНАНИЯ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2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457200" y="4760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4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alibri"/>
              </a:rPr>
              <a:t>Ярмарка студенческих научных кружков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267203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Приняло участие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58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научных кружка </a:t>
            </a:r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050" name="Picture 2" descr="C:\Users\MuratOct\Pictures\obMp8f0vNn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772" y="1913534"/>
            <a:ext cx="3456384" cy="2304706"/>
          </a:xfrm>
          <a:prstGeom prst="rect">
            <a:avLst/>
          </a:prstGeom>
          <a:noFill/>
        </p:spPr>
      </p:pic>
      <p:pic>
        <p:nvPicPr>
          <p:cNvPr id="2051" name="Picture 3" descr="C:\Users\MuratOct\Pictures\UvkibShBYY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93096"/>
            <a:ext cx="3528392" cy="2352721"/>
          </a:xfrm>
          <a:prstGeom prst="rect">
            <a:avLst/>
          </a:prstGeom>
          <a:noFill/>
        </p:spPr>
      </p:pic>
      <p:pic>
        <p:nvPicPr>
          <p:cNvPr id="2052" name="Picture 4" descr="C:\Users\MuratOct\Pictures\qhumk0Gp-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93096"/>
            <a:ext cx="3486564" cy="2324830"/>
          </a:xfrm>
          <a:prstGeom prst="rect">
            <a:avLst/>
          </a:prstGeom>
          <a:noFill/>
        </p:spPr>
      </p:pic>
      <p:pic>
        <p:nvPicPr>
          <p:cNvPr id="2054" name="Picture 6" descr="C:\Users\MuratOct\Pictures\2IeKLYHnl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142" y="1929930"/>
            <a:ext cx="3384376" cy="2256691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896556"/>
              </p:ext>
            </p:extLst>
          </p:nvPr>
        </p:nvGraphicFramePr>
        <p:xfrm>
          <a:off x="21444" y="0"/>
          <a:ext cx="9122555" cy="887108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КУЛЬТ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ЗНАНИЯ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1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8" y="1818121"/>
            <a:ext cx="2762064" cy="194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22" y="1818121"/>
            <a:ext cx="2911526" cy="194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" y="3932311"/>
            <a:ext cx="2762065" cy="186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22" y="3926389"/>
            <a:ext cx="2911526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73422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Фестиваль студенческой науки 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07044"/>
              </p:ext>
            </p:extLst>
          </p:nvPr>
        </p:nvGraphicFramePr>
        <p:xfrm>
          <a:off x="21444" y="0"/>
          <a:ext cx="9122555" cy="887108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КУЛЬТ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ЗНАНИЯ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/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студенческой науки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1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" y="0"/>
            <a:ext cx="433026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51859388"/>
              </p:ext>
            </p:extLst>
          </p:nvPr>
        </p:nvGraphicFramePr>
        <p:xfrm>
          <a:off x="899592" y="1009650"/>
          <a:ext cx="5046230" cy="584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81" y="1239283"/>
            <a:ext cx="1371600" cy="1381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2792017"/>
            <a:ext cx="1371600" cy="16158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73" y="4443382"/>
            <a:ext cx="1778150" cy="2145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92157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ru-RU" dirty="0" smtClean="0"/>
                        <a:t>КУЛЬТ</a:t>
                      </a:r>
                      <a:r>
                        <a:rPr lang="ru-RU" baseline="0" dirty="0" smtClean="0"/>
                        <a:t> ЗНАНИЯ</a:t>
                      </a:r>
                      <a:endParaRPr lang="ru-RU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Развитие образовательных программ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8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1412776"/>
            <a:ext cx="4572000" cy="203132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marL="0" indent="0" algn="just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целях профилактики правонарушений  наш  университет ежегодно  сотрудничает   с сотрудниками правоохранительных  органов 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Алмалинского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района  г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Алматы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(встречи на территории университета, а также в общежитиях студенческого городка). За этот 2017-2018 учебный год на территории общежитий было проведено:  6  встреч  и   охвачено -  230 обучающихся.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Documents\Раб_стол\Встречи по правовой работе 2016-2017г\ФОТО ОТ ЛАУ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66" y="1362581"/>
            <a:ext cx="2845405" cy="30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11962" y="4437113"/>
            <a:ext cx="4608512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мае месяце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2017-2018 уч. года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в целях профилактики  правонарушений политического экстремизма среди ППС и обучающихся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представителем КНБ были проведены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собраний, охват составил -1500  человек.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4534"/>
            <a:ext cx="2520280" cy="287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24844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kk-KZ" sz="1800" dirty="0" smtClean="0"/>
                        <a:t>       ЭВОЛЮЦИОННОЕ, А НЕ РЕВОЛЮЦИОННОЕ РАЗВИТИЕ</a:t>
                      </a:r>
                      <a:endParaRPr lang="ru-RU" sz="1800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Правовое воспитание и профилактика правонарушений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0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news.kaznmu.kz/wp-content/uploads/2017/10/IMG_4865-160x16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933085"/>
            <a:ext cx="3096344" cy="24011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903166" y="2120229"/>
            <a:ext cx="4752528" cy="1036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течение учебного года ведется мониторинг среди студентов активно занимающихся религиозным вероисповеданием.  </a:t>
            </a:r>
          </a:p>
          <a:p>
            <a:pPr algn="just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ФОТКА 15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1702406"/>
            <a:ext cx="314047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6270" y="3933085"/>
            <a:ext cx="51663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    В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целях профилактики  и  борьбы с проявлениями международного терроризма, религиозного экстремизма  в  молодежной среде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нашим университетом  совместно с Управлением по делам религий г. Алматы и   сотрудниками   «Центра изучения и анализа»  согласно  утвержденного    план – графика были проведены 7 лекций для обучающихся    и  ППС. Охват составило – 1546 человек.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496652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kk-KZ" sz="1800" dirty="0" smtClean="0"/>
                        <a:t>      ЭВОЛЮЦИОННОЕ, А НЕ РЕВОЛЮЦИОННОЕ РАЗВИТИЕ</a:t>
                      </a:r>
                      <a:endParaRPr lang="ru-RU" sz="1800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kk-KZ" sz="1400" b="0" dirty="0" smtClean="0">
                          <a:latin typeface="Arial" pitchFamily="34" charset="0"/>
                          <a:cs typeface="Arial" pitchFamily="34" charset="0"/>
                        </a:rPr>
                        <a:t>Профилактика религиозного экстремизма и терроризма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3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1520" y="1196752"/>
            <a:ext cx="5112568" cy="2448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сентябре 2017 года были созданы родительские комитеты школ и факультетов.</a:t>
            </a:r>
          </a:p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09 февраля 2018 года создан родительский комитет Университета.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состав родительских комитетов входят 40 родителей. </a:t>
            </a:r>
          </a:p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16 мая 2018 года состоялся форум родителей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214" y="3789040"/>
            <a:ext cx="4248472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Члены родительского комитета участвуют в составе: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  Дисциплинарных комиссий;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омиссии по распределению мест в общежитиях;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Наблюдательных комиссий                            в период экзаменационных сессий;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Социальной комиссии по оказанию </a:t>
            </a:r>
          </a:p>
          <a:p>
            <a:pPr algn="just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материальной помощи и др. 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solidFill>
                <a:schemeClr val="tx2"/>
              </a:solidFill>
            </a:endParaRP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666" y="1394299"/>
            <a:ext cx="2394741" cy="23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59" y="4028541"/>
            <a:ext cx="4161813" cy="211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495423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kk-KZ" sz="1800" dirty="0" smtClean="0"/>
                        <a:t>       ЭВОЛЮЦИОННОЕ, А НЕ РЕВОЛЮЦИОННОЕ РАЗВИТИЕ</a:t>
                      </a:r>
                      <a:endParaRPr lang="ru-RU" sz="1800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Работа Родительского комитета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6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674" y="188640"/>
            <a:ext cx="8064896" cy="4393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r>
              <a:rPr lang="kk-K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r>
              <a:rPr lang="kk-K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целях реализации основных задач в статье Главы государства Н.А.Назарбаева: «Взгляд в будущее: модернизация общественного сознания» от 25 </a:t>
            </a:r>
            <a:r>
              <a:rPr lang="kk-K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сентября 2017 года </a:t>
            </a: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создана рабочая </a:t>
            </a: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группа.</a:t>
            </a: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endParaRPr lang="kk-KZ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lvl="0" algn="just" fontAlgn="auto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</a:pP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78017"/>
              </p:ext>
            </p:extLst>
          </p:nvPr>
        </p:nvGraphicFramePr>
        <p:xfrm>
          <a:off x="631317" y="2204864"/>
          <a:ext cx="7920880" cy="434398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543402"/>
                <a:gridCol w="5377478"/>
              </a:tblGrid>
              <a:tr h="31796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СОСТАВ</a:t>
                      </a:r>
                      <a:r>
                        <a:rPr lang="ru-RU" sz="1400" baseline="0" dirty="0" smtClean="0"/>
                        <a:t> РАБОЧЕЙ ГРУППЫ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6554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Датхаев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 У.М.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Проректор по стратегическому и корпоративному развитию, доктор фармацевтических наук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489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Arial" pitchFamily="34" charset="0"/>
                          <a:cs typeface="Arial" pitchFamily="34" charset="0"/>
                        </a:rPr>
                        <a:t>Мустафина Ж.</a:t>
                      </a:r>
                      <a:r>
                        <a:rPr lang="kk-KZ" sz="1200" baseline="0" dirty="0" smtClean="0">
                          <a:latin typeface="Arial" pitchFamily="34" charset="0"/>
                          <a:cs typeface="Arial" pitchFamily="34" charset="0"/>
                        </a:rPr>
                        <a:t>Г.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Arial" pitchFamily="34" charset="0"/>
                          <a:cs typeface="Arial" pitchFamily="34" charset="0"/>
                        </a:rPr>
                        <a:t>председатель этического совета, заслуженный деятель здравоохранения </a:t>
                      </a:r>
                      <a:r>
                        <a:rPr lang="kk-KZ" sz="1200" baseline="0" dirty="0" smtClean="0">
                          <a:latin typeface="Arial" pitchFamily="34" charset="0"/>
                          <a:cs typeface="Arial" pitchFamily="34" charset="0"/>
                        </a:rPr>
                        <a:t> РК</a:t>
                      </a:r>
                      <a:endParaRPr lang="kk-KZ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79802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Шынгысбаев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 Л.С.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Руководитель управления молодежной политики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Балмуханова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   А.В.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Руководитель департамента  науки и инновации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6151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Асанова А.Б.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Руководитель библиотеки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7012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Абдыкалыкова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  А.И.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Заместитель декана школы «Общая медицина»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0498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Жексембиева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  А.Д.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Заместитель декана школы «Стоматология»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5992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Тусупбекова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 С.К.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Заместитель декана школы «Общественное здравоохранение»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9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Бекежанова З.С.  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заместитель декана школы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</a:t>
                      </a:r>
                      <a:r>
                        <a:rPr kumimoji="0" lang="kk-KZ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Фармации»</a:t>
                      </a:r>
                    </a:p>
                  </a:txBody>
                  <a:tcPr/>
                </a:tc>
              </a:tr>
              <a:tr h="31290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Arial" pitchFamily="34" charset="0"/>
                          <a:cs typeface="Arial" pitchFamily="34" charset="0"/>
                        </a:rPr>
                        <a:t>Бактыбаева А.Т. 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Arial" pitchFamily="34" charset="0"/>
                          <a:cs typeface="Arial" pitchFamily="34" charset="0"/>
                        </a:rPr>
                        <a:t>заведующая кафедрой русского и профессионального русского языка</a:t>
                      </a:r>
                    </a:p>
                  </a:txBody>
                  <a:tcPr/>
                </a:tc>
              </a:tr>
              <a:tr h="286386">
                <a:tc>
                  <a:txBody>
                    <a:bodyPr/>
                    <a:lstStyle/>
                    <a:p>
                      <a:r>
                        <a:rPr kumimoji="0" lang="kk-KZ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Бисембаева З.У. –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заведующая кафедрой истории Казахстана и СГД</a:t>
                      </a:r>
                    </a:p>
                  </a:txBody>
                  <a:tcPr/>
                </a:tc>
              </a:tr>
              <a:tr h="386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Arial" pitchFamily="34" charset="0"/>
                          <a:cs typeface="Arial" pitchFamily="34" charset="0"/>
                        </a:rPr>
                        <a:t>Жармаганбет 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Главный специалист отдела по воспитательной работе и социальной поддержке обучающихся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06702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РАБОЧАЯ ГРУППА</a:t>
                      </a: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1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5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11960" y="3255020"/>
            <a:ext cx="4558332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2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университете проводятся регулярные встречи со студентами и сотрудниками ВУЗа</a:t>
            </a:r>
          </a:p>
          <a:p>
            <a:pPr algn="ctr"/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 них основные: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встречи Ректора, проректоров и деканов ВУЗа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 студентами, интернами и резидентами всех курсов по социальным и учебным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вопросам.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обсуждения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Послания Президента народу РК среди сотрудников Университета и студентов. Всего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проведено   41 мероприятий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охватом  7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%  человек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обсуждения обращения Президента народу РК «Пять социальных инициатив»  среди сотрудников Университета и студентов. Всего проведено  встреч    с охватом 60%  человек.</a:t>
            </a:r>
          </a:p>
          <a:p>
            <a:pPr algn="just"/>
            <a:endParaRPr lang="ru-RU" sz="1400" dirty="0" smtClean="0">
              <a:solidFill>
                <a:schemeClr val="tx2"/>
              </a:solidFill>
            </a:endParaRPr>
          </a:p>
          <a:p>
            <a:pPr marL="285750" indent="-285750" algn="just">
              <a:buFontTx/>
              <a:buChar char="-"/>
            </a:pPr>
            <a:endParaRPr lang="ru-RU" sz="1400" dirty="0" smtClean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4008" y="1528740"/>
            <a:ext cx="4126284" cy="1716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работает Общественная приемная.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Ежедневно согласно графику представители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Профсоюза, </a:t>
            </a:r>
            <a:r>
              <a:rPr lang="ru-RU" sz="1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Нур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Совета старейшин, структурных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подразделений проходят приемы граждан (обучающихся, родителей и т.д.)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9" y="5102602"/>
            <a:ext cx="2853866" cy="159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284746"/>
            <a:ext cx="2232246" cy="223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99" y="1456302"/>
            <a:ext cx="1798346" cy="179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5" y="3481133"/>
            <a:ext cx="3441485" cy="162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705082"/>
              </p:ext>
            </p:extLst>
          </p:nvPr>
        </p:nvGraphicFramePr>
        <p:xfrm>
          <a:off x="21444" y="0"/>
          <a:ext cx="9122555" cy="11582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kk-KZ" sz="1800" dirty="0" smtClean="0"/>
                        <a:t>       ЭВОЛЮЦИОННОЕ, А НЕ РЕВОЛЮЦИОННОЕ РАЗВИТИЕ</a:t>
                      </a:r>
                      <a:endParaRPr lang="ru-RU" sz="1800" dirty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Разъяснительные работы со студентами и</a:t>
                      </a:r>
                    </a:p>
                    <a:p>
                      <a:pPr lvl="0" algn="ctr"/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сотрудниками Университета по социально-учебным вопросам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3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" y="0"/>
            <a:ext cx="433026" cy="6858000"/>
          </a:xfrm>
          <a:prstGeom prst="rect">
            <a:avLst/>
          </a:prstGeom>
        </p:spPr>
      </p:pic>
      <p:sp>
        <p:nvSpPr>
          <p:cNvPr id="12" name="Объект 2"/>
          <p:cNvSpPr>
            <a:spLocks noGrp="1"/>
          </p:cNvSpPr>
          <p:nvPr>
            <p:ph sz="half" idx="1"/>
          </p:nvPr>
        </p:nvSpPr>
        <p:spPr>
          <a:xfrm>
            <a:off x="4355976" y="1440844"/>
            <a:ext cx="4514850" cy="5417156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утвержденной Программы информатизации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«Дорожная карта информатизации - 2021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всех этапов организации учебного процесса через единую автоматизированную информационную систему «Сириус»( от приема до выпуска, обратная связь посредством онлайн анкетирования и др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безлимитного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доступа к сети Интернет и внутренним информационным ресурсам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к международным электронным базам данных(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Cochrane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международным базам данных полнотекстовых научных электронных изданий (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of Knowledge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Springer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Elsevier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Thomson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Reuters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Polpred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Кокрановская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библиотека, информационная система «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BestProfi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SpringerLink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электронный ресурс Американского микробиологического общества, издательская коллекция ЭБС Издательства «Лань», Республиканская межвузовская электронная библиотека);</a:t>
            </a:r>
          </a:p>
          <a:p>
            <a:pPr marL="0" indent="0"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044950"/>
              </p:ext>
            </p:extLst>
          </p:nvPr>
        </p:nvGraphicFramePr>
        <p:xfrm>
          <a:off x="21444" y="0"/>
          <a:ext cx="9122555" cy="11887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КОНКУРЕНТОСПОСОБНОСТЬ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Программа информатизации </a:t>
                      </a:r>
                      <a:r>
                        <a:rPr lang="ru-RU" sz="1400" b="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«Дорожная карта информатизации – 2021»</a:t>
                      </a:r>
                      <a:endParaRPr lang="ru-RU" sz="1400" b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 descr="https://news.kaznmu.kz/wp-content/uploads/2018/01/egov.kz-3-160x16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2685349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9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10"/>
          <p:cNvSpPr>
            <a:spLocks noChangeArrowheads="1"/>
          </p:cNvSpPr>
          <p:nvPr/>
        </p:nvSpPr>
        <p:spPr bwMode="auto">
          <a:xfrm>
            <a:off x="107952" y="1412776"/>
            <a:ext cx="8856676" cy="525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9403" y="589755"/>
            <a:ext cx="8785225" cy="593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5" name="Rectangle 15"/>
          <p:cNvSpPr>
            <a:spLocks noChangeArrowheads="1"/>
          </p:cNvSpPr>
          <p:nvPr/>
        </p:nvSpPr>
        <p:spPr bwMode="auto">
          <a:xfrm>
            <a:off x="195266" y="4040933"/>
            <a:ext cx="8569325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61950" indent="354013" algn="just">
              <a:lnSpc>
                <a:spcPct val="90000"/>
              </a:lnSpc>
              <a:tabLst>
                <a:tab pos="88900" algn="l"/>
                <a:tab pos="466725" algn="l"/>
              </a:tabLst>
            </a:pPr>
            <a:r>
              <a:rPr lang="ru-RU" alt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Первое –</a:t>
            </a:r>
            <a:r>
              <a:rPr lang="ru-RU" alt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формирование современной </a:t>
            </a:r>
            <a:r>
              <a:rPr lang="en-US" alt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alt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инфраструктуры, реализованного с использованием современных цифровых технологий, обеспечение высокого уровня ее доступности, предоставление на его основе качественных цифровых услуг.</a:t>
            </a:r>
          </a:p>
          <a:p>
            <a:pPr marL="361950" indent="354013" algn="just">
              <a:lnSpc>
                <a:spcPct val="90000"/>
              </a:lnSpc>
              <a:tabLst>
                <a:tab pos="88900" algn="l"/>
                <a:tab pos="466725" algn="l"/>
              </a:tabLst>
            </a:pPr>
            <a:endParaRPr lang="ru-RU" alt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indent="354013" algn="just">
              <a:lnSpc>
                <a:spcPct val="90000"/>
              </a:lnSpc>
              <a:tabLst>
                <a:tab pos="88900" algn="l"/>
                <a:tab pos="466725" algn="l"/>
              </a:tabLst>
            </a:pPr>
            <a:r>
              <a:rPr lang="ru-RU" alt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Второе –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образования, содействие развитию культуры на основе информационно-коммуникационных технологий.</a:t>
            </a:r>
          </a:p>
          <a:p>
            <a:pPr marL="361950" indent="354013" algn="just">
              <a:lnSpc>
                <a:spcPct val="90000"/>
              </a:lnSpc>
              <a:tabLst>
                <a:tab pos="88900" algn="l"/>
                <a:tab pos="466725" algn="l"/>
              </a:tabLst>
            </a:pPr>
            <a:endParaRPr lang="ru-RU" alt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indent="354013" algn="just">
              <a:lnSpc>
                <a:spcPct val="30000"/>
              </a:lnSpc>
              <a:tabLst>
                <a:tab pos="88900" algn="l"/>
                <a:tab pos="466725" algn="l"/>
              </a:tabLst>
            </a:pPr>
            <a:endParaRPr lang="ru-RU" alt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indent="354013" algn="r">
              <a:tabLst>
                <a:tab pos="88900" algn="l"/>
                <a:tab pos="466725" algn="l"/>
              </a:tabLst>
            </a:pPr>
            <a:r>
              <a:rPr lang="ru-RU" alt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Из Программы  </a:t>
            </a:r>
            <a:r>
              <a:rPr lang="ru-RU" altLang="ru-RU" sz="1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alt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«Дорожная карта информатизации - 2021»</a:t>
            </a:r>
          </a:p>
          <a:p>
            <a:pPr marL="361950" indent="354013" algn="just">
              <a:tabLst>
                <a:tab pos="88900" algn="l"/>
                <a:tab pos="466725" algn="l"/>
              </a:tabLst>
            </a:pPr>
            <a:endParaRPr lang="ru-RU" alt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7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3" y="1268760"/>
            <a:ext cx="78232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07783"/>
              </p:ext>
            </p:extLst>
          </p:nvPr>
        </p:nvGraphicFramePr>
        <p:xfrm>
          <a:off x="0" y="-41610"/>
          <a:ext cx="9122555" cy="115824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КОНКУРЕНТОСПОСОБНОСТЬ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Программа информатизации </a:t>
                      </a:r>
                      <a:r>
                        <a:rPr lang="ru-RU" sz="1400" b="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«Дорожная карта информатизации – 2021»</a:t>
                      </a:r>
                      <a:endParaRPr lang="ru-RU" sz="1400" b="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4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ъект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6"/>
          </a:xfrm>
        </p:spPr>
        <p:txBody>
          <a:bodyPr/>
          <a:lstStyle/>
          <a:p>
            <a:pPr marL="0" indent="0" algn="just" eaLnBrk="1" hangingPunct="1">
              <a:buFont typeface="Arial" pitchFamily="34" charset="0"/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Arial" pitchFamily="34" charset="0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АИС «Сириус» имеет более 30 модулей и предназначена для автоматизации управления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учебным, административным, организационным и учетно-аналитическим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процессами в высшем учебном медицинском заведении. За счет внедрения комплекса достигается улучшение информационного обслуживания всех субъектов образовательного процесса.</a:t>
            </a:r>
          </a:p>
          <a:p>
            <a:pPr marL="0" indent="0" algn="just" eaLnBrk="1" hangingPunct="1">
              <a:buFont typeface="Arial" pitchFamily="34" charset="0"/>
              <a:buNone/>
            </a:pPr>
            <a:endParaRPr lang="ru-RU" sz="2200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dirty="0" smtClean="0"/>
          </a:p>
          <a:p>
            <a:pPr marL="0" indent="0" eaLnBrk="1" hangingPunct="1">
              <a:buFont typeface="Arial" pitchFamily="34" charset="0"/>
              <a:buNone/>
            </a:pPr>
            <a:endParaRPr lang="ru-RU" dirty="0" smtClean="0"/>
          </a:p>
        </p:txBody>
      </p:sp>
      <p:sp>
        <p:nvSpPr>
          <p:cNvPr id="9" name="Альтернативный процесс 8"/>
          <p:cNvSpPr/>
          <p:nvPr/>
        </p:nvSpPr>
        <p:spPr>
          <a:xfrm>
            <a:off x="428953" y="3450995"/>
            <a:ext cx="3039427" cy="338455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Контингент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Приказы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Журнал успеваемости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Элективные дисциплины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Тестирование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БД ППС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Анкетирование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Расписание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Дистанционное обучение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Нагрузка кафедры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И другие модули</a:t>
            </a:r>
          </a:p>
        </p:txBody>
      </p:sp>
      <p:sp>
        <p:nvSpPr>
          <p:cNvPr id="10" name="Альтернативный процесс 9"/>
          <p:cNvSpPr/>
          <p:nvPr/>
        </p:nvSpPr>
        <p:spPr>
          <a:xfrm>
            <a:off x="5301844" y="3473450"/>
            <a:ext cx="3240087" cy="338455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Электронный документооборот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Менеджер процессов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Менеджер задач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Менеджер заявок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Отчеты и ЕСУВО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и другие модули</a:t>
            </a:r>
          </a:p>
        </p:txBody>
      </p:sp>
      <p:sp>
        <p:nvSpPr>
          <p:cNvPr id="11" name="Альтернативный процесс 10"/>
          <p:cNvSpPr/>
          <p:nvPr/>
        </p:nvSpPr>
        <p:spPr>
          <a:xfrm>
            <a:off x="369925" y="2853184"/>
            <a:ext cx="3246437" cy="431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Учебные процессы</a:t>
            </a:r>
          </a:p>
        </p:txBody>
      </p:sp>
      <p:sp>
        <p:nvSpPr>
          <p:cNvPr id="12" name="Альтернативный процесс 11"/>
          <p:cNvSpPr/>
          <p:nvPr/>
        </p:nvSpPr>
        <p:spPr>
          <a:xfrm>
            <a:off x="5286498" y="2919761"/>
            <a:ext cx="3244850" cy="431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Административные процессы</a:t>
            </a:r>
          </a:p>
        </p:txBody>
      </p:sp>
      <p:sp>
        <p:nvSpPr>
          <p:cNvPr id="14" name="Альтернативный процесс 13"/>
          <p:cNvSpPr/>
          <p:nvPr/>
        </p:nvSpPr>
        <p:spPr>
          <a:xfrm>
            <a:off x="455855" y="2349549"/>
            <a:ext cx="8234362" cy="43338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Автоматизация процессов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11383"/>
              </p:ext>
            </p:extLst>
          </p:nvPr>
        </p:nvGraphicFramePr>
        <p:xfrm>
          <a:off x="21444" y="0"/>
          <a:ext cx="9122555" cy="118872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КОНКУРЕНТОСПОСОБНОСТЬ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Программа информатизации </a:t>
                      </a:r>
                      <a:r>
                        <a:rPr lang="ru-RU" sz="1400" b="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«Дорожная карта информатизации – 2021»</a:t>
                      </a:r>
                      <a:endParaRPr lang="ru-RU" sz="1400" b="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0"/>
            <a:ext cx="9144000" cy="66675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8614" name="TextBox 11"/>
          <p:cNvSpPr txBox="1">
            <a:spLocks noChangeArrowheads="1"/>
          </p:cNvSpPr>
          <p:nvPr/>
        </p:nvSpPr>
        <p:spPr bwMode="auto">
          <a:xfrm>
            <a:off x="313360" y="1390022"/>
            <a:ext cx="855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b="1" smtClean="0">
                <a:solidFill>
                  <a:srgbClr val="000000"/>
                </a:solidFill>
                <a:cs typeface="Arial" pitchFamily="34" charset="0"/>
              </a:rPr>
              <a:t>АНАЛИЗ АВТОМАТИЗАЦИИ УЧЕБНОГО ПРОЦЕССА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255823"/>
              </p:ext>
            </p:extLst>
          </p:nvPr>
        </p:nvGraphicFramePr>
        <p:xfrm>
          <a:off x="1051166" y="1732897"/>
          <a:ext cx="7140575" cy="505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491"/>
                <a:gridCol w="3150569"/>
                <a:gridCol w="3643515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4" marR="68584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 организации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учебного процесса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4" marR="68584" marT="45711" marB="4571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Инструменты автоматизации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2017-2018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уч.г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4" marR="68584" marT="45711" marB="45711"/>
                </a:tc>
              </a:tr>
              <a:tr h="4362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Прием обучающихся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indent="0" algn="just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Модули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«Приемная комиссия»,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«Тестирование»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АИС «Сириус»</a:t>
                      </a:r>
                    </a:p>
                  </a:txBody>
                  <a:tcPr marL="7144" marR="7144" marT="9523" marB="0"/>
                </a:tc>
              </a:tr>
              <a:tr h="6495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Контингент (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Учет и движение, формирование групп, статистика и т.д. 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Модули «Контингент обучающихся», «Приказы», «Отчеты и ЕСУВО»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АИС «Сириус»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</a:tr>
              <a:tr h="107626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indent="0"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учебного процесса (учебный план, КЭД, расчет нагрузки, запись на дисциплины, расписание и др.)</a:t>
                      </a: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Модули «Учебный план», «Элективные дисциплины», «Аудиторный фонд» АИС «Сириус»</a:t>
                      </a:r>
                    </a:p>
                    <a:p>
                      <a:pPr marL="180975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Модули на отработке с новой логикой: «Нагрузка   кафедры», «Расписание»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</a:tr>
              <a:tr h="86291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Ведение учебного процесса</a:t>
                      </a: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Модули «Учебно-методический центр», «Учебно-клинический центр», «СРС обучающихся», «Практика»   АИС «Сириус»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</a:tr>
              <a:tr h="86291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 знаний</a:t>
                      </a: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Модули «Тестирование», «Журнал успеваемости», АИС «Сириус» (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бакалавриат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интернатура, резидентура, магистратура, докторантура)</a:t>
                      </a:r>
                    </a:p>
                  </a:txBody>
                  <a:tcPr marL="7144" marR="7144" marT="9523" marB="0"/>
                </a:tc>
              </a:tr>
              <a:tr h="6495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Подведение итогов (выпуск)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9523" marB="0"/>
                </a:tc>
                <a:tc>
                  <a:txBody>
                    <a:bodyPr/>
                    <a:lstStyle/>
                    <a:p>
                      <a:pPr marL="180975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Модули «Печать дипломов и приложений», «Трудоустройство» АИС «Сириус»</a:t>
                      </a:r>
                    </a:p>
                  </a:txBody>
                  <a:tcPr marL="7144" marR="7144" marT="9523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447075"/>
              </p:ext>
            </p:extLst>
          </p:nvPr>
        </p:nvGraphicFramePr>
        <p:xfrm>
          <a:off x="21444" y="0"/>
          <a:ext cx="9122555" cy="118872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КОНКУРЕНТОСПОСОБНОСТЬ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Программа информатизации </a:t>
                      </a:r>
                      <a:r>
                        <a:rPr lang="ru-RU" sz="1400" b="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«Дорожная карта информатизации – 2021»</a:t>
                      </a:r>
                      <a:endParaRPr lang="ru-RU" sz="1400" b="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9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Овал 53"/>
          <p:cNvSpPr/>
          <p:nvPr/>
        </p:nvSpPr>
        <p:spPr>
          <a:xfrm>
            <a:off x="4017965" y="1636991"/>
            <a:ext cx="706437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5624248" y="4132648"/>
            <a:ext cx="723900" cy="76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797226" y="1514265"/>
            <a:ext cx="606425" cy="76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6576" y="4290248"/>
            <a:ext cx="9382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7030A0"/>
                </a:solidFill>
              </a:rPr>
              <a:t>2016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1664" y="1223113"/>
            <a:ext cx="6459537" cy="6478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6493" indent="-286493" eaLnBrk="0" hangingPunct="0">
              <a:buFont typeface="Arial" panose="020B0604020202020204" pitchFamily="34" charset="0"/>
              <a:buChar char="•"/>
              <a:defRPr/>
            </a:pPr>
            <a:r>
              <a:rPr lang="ru-RU" sz="1805" dirty="0">
                <a:solidFill>
                  <a:srgbClr val="0070C0"/>
                </a:solidFill>
              </a:rPr>
              <a:t>Уровень оснащённости </a:t>
            </a:r>
            <a:r>
              <a:rPr lang="ru-RU" sz="1805" b="1" dirty="0">
                <a:solidFill>
                  <a:srgbClr val="0070C0"/>
                </a:solidFill>
              </a:rPr>
              <a:t>современной</a:t>
            </a:r>
            <a:r>
              <a:rPr lang="ru-RU" sz="1805" dirty="0">
                <a:solidFill>
                  <a:srgbClr val="0070C0"/>
                </a:solidFill>
              </a:rPr>
              <a:t> компьютерной и оргтехникой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9727" y="2286823"/>
            <a:ext cx="6985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6493" indent="-286493" eaLnBrk="0" hangingPunct="0">
              <a:buFont typeface="Arial" panose="020B0604020202020204" pitchFamily="34" charset="0"/>
              <a:buChar char="•"/>
              <a:defRPr/>
            </a:pPr>
            <a:r>
              <a:rPr lang="ru-RU" sz="1805" dirty="0">
                <a:solidFill>
                  <a:srgbClr val="0070C0"/>
                </a:solidFill>
              </a:rPr>
              <a:t>Доля структурных подразделений, подключенных к сети  интернет, в том числе удаленных кафедр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726" y="3620353"/>
            <a:ext cx="6850062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6493" indent="-286493" eaLnBrk="0" hangingPunct="0">
              <a:buFont typeface="Arial" panose="020B0604020202020204" pitchFamily="34" charset="0"/>
              <a:buChar char="•"/>
              <a:defRPr/>
            </a:pPr>
            <a:r>
              <a:rPr lang="ru-RU" sz="1805" dirty="0">
                <a:solidFill>
                  <a:srgbClr val="0070C0"/>
                </a:solidFill>
              </a:rPr>
              <a:t>Доля оснащения </a:t>
            </a:r>
            <a:r>
              <a:rPr lang="ru-RU" sz="1805" b="1" dirty="0">
                <a:solidFill>
                  <a:srgbClr val="0070C0"/>
                </a:solidFill>
              </a:rPr>
              <a:t>современной</a:t>
            </a:r>
            <a:r>
              <a:rPr lang="ru-RU" sz="1805" dirty="0">
                <a:solidFill>
                  <a:srgbClr val="0070C0"/>
                </a:solidFill>
              </a:rPr>
              <a:t> СКС  в учебных корпусах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2413" y="4931598"/>
            <a:ext cx="8281988" cy="9255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6493" indent="-286493" eaLnBrk="0" hangingPunct="0">
              <a:buFont typeface="Arial" panose="020B0604020202020204" pitchFamily="34" charset="0"/>
              <a:buChar char="•"/>
              <a:defRPr/>
            </a:pPr>
            <a:r>
              <a:rPr lang="ru-RU" sz="1805" dirty="0">
                <a:solidFill>
                  <a:srgbClr val="0070C0"/>
                </a:solidFill>
              </a:rPr>
              <a:t>Доля основных и сопутствующих процессов (образовательный, научный, воспитательный, клинический, повышение квалификации и др.),  использующих информационные системы (в </a:t>
            </a:r>
            <a:r>
              <a:rPr lang="ru-RU" sz="1805" dirty="0" err="1">
                <a:solidFill>
                  <a:srgbClr val="0070C0"/>
                </a:solidFill>
              </a:rPr>
              <a:t>т.ч</a:t>
            </a:r>
            <a:r>
              <a:rPr lang="ru-RU" sz="1805" dirty="0">
                <a:solidFill>
                  <a:srgbClr val="0070C0"/>
                </a:solidFill>
              </a:rPr>
              <a:t>. медицинские)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42914" y="3039298"/>
            <a:ext cx="96678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7030A0"/>
                </a:solidFill>
              </a:rPr>
              <a:t>2016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23865" y="1667698"/>
            <a:ext cx="989013" cy="463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7030A0"/>
                </a:solidFill>
              </a:rPr>
              <a:t>2016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54226" y="4250560"/>
            <a:ext cx="10017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16153" y="3015515"/>
            <a:ext cx="9064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654226" y="1699448"/>
            <a:ext cx="9890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46501" y="4209293"/>
            <a:ext cx="9382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460816" y="3036123"/>
            <a:ext cx="89058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920691" y="6068248"/>
            <a:ext cx="10318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7030A0"/>
                </a:solidFill>
              </a:rPr>
              <a:t>2016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576453" y="6104790"/>
            <a:ext cx="8683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2" name="Овал 1"/>
          <p:cNvSpPr/>
          <p:nvPr/>
        </p:nvSpPr>
        <p:spPr>
          <a:xfrm>
            <a:off x="3851290" y="6027003"/>
            <a:ext cx="682625" cy="631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653" name="Прямоугольник 2"/>
          <p:cNvSpPr>
            <a:spLocks noChangeArrowheads="1"/>
          </p:cNvSpPr>
          <p:nvPr/>
        </p:nvSpPr>
        <p:spPr bwMode="auto">
          <a:xfrm>
            <a:off x="3831902" y="5995223"/>
            <a:ext cx="768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50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403651" y="6068248"/>
            <a:ext cx="914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446515" y="1699448"/>
            <a:ext cx="87788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6" b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69656" name="Прямоугольник 40"/>
          <p:cNvSpPr>
            <a:spLocks noChangeArrowheads="1"/>
          </p:cNvSpPr>
          <p:nvPr/>
        </p:nvSpPr>
        <p:spPr bwMode="auto">
          <a:xfrm>
            <a:off x="4002090" y="3675088"/>
            <a:ext cx="641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</a:rPr>
              <a:t>30</a:t>
            </a:r>
          </a:p>
        </p:txBody>
      </p:sp>
      <p:sp>
        <p:nvSpPr>
          <p:cNvPr id="50" name="Овал 49"/>
          <p:cNvSpPr/>
          <p:nvPr/>
        </p:nvSpPr>
        <p:spPr>
          <a:xfrm>
            <a:off x="3933515" y="4165628"/>
            <a:ext cx="763587" cy="631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658" name="Прямоугольник 50"/>
          <p:cNvSpPr>
            <a:spLocks noChangeArrowheads="1"/>
          </p:cNvSpPr>
          <p:nvPr/>
        </p:nvSpPr>
        <p:spPr bwMode="auto">
          <a:xfrm>
            <a:off x="3822376" y="4214048"/>
            <a:ext cx="984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30</a:t>
            </a:r>
          </a:p>
        </p:txBody>
      </p:sp>
      <p:sp>
        <p:nvSpPr>
          <p:cNvPr id="52" name="Овал 51"/>
          <p:cNvSpPr/>
          <p:nvPr/>
        </p:nvSpPr>
        <p:spPr>
          <a:xfrm>
            <a:off x="3990666" y="2883883"/>
            <a:ext cx="725487" cy="630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735653" y="2893408"/>
            <a:ext cx="606425" cy="76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661" name="Прямоугольник 53"/>
          <p:cNvSpPr>
            <a:spLocks noChangeArrowheads="1"/>
          </p:cNvSpPr>
          <p:nvPr/>
        </p:nvSpPr>
        <p:spPr bwMode="auto">
          <a:xfrm>
            <a:off x="5714677" y="2948840"/>
            <a:ext cx="747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90</a:t>
            </a:r>
          </a:p>
        </p:txBody>
      </p:sp>
      <p:sp>
        <p:nvSpPr>
          <p:cNvPr id="69662" name="Прямоугольник 54"/>
          <p:cNvSpPr>
            <a:spLocks noChangeArrowheads="1"/>
          </p:cNvSpPr>
          <p:nvPr/>
        </p:nvSpPr>
        <p:spPr bwMode="auto">
          <a:xfrm>
            <a:off x="3774766" y="2944048"/>
            <a:ext cx="1081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600" b="1" smtClean="0">
                <a:solidFill>
                  <a:srgbClr val="FFFFFF"/>
                </a:solidFill>
                <a:latin typeface="Arial" pitchFamily="34" charset="0"/>
              </a:rPr>
              <a:t>7</a:t>
            </a:r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128589" y="951107"/>
            <a:ext cx="8856676" cy="5759921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ru-RU" alt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64" name="Rectangle 10"/>
          <p:cNvSpPr>
            <a:spLocks noChangeArrowheads="1"/>
          </p:cNvSpPr>
          <p:nvPr/>
        </p:nvSpPr>
        <p:spPr bwMode="auto">
          <a:xfrm>
            <a:off x="107952" y="188916"/>
            <a:ext cx="89281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ru-RU" alt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65" name="Прямоугольник 54"/>
          <p:cNvSpPr>
            <a:spLocks noChangeArrowheads="1"/>
          </p:cNvSpPr>
          <p:nvPr/>
        </p:nvSpPr>
        <p:spPr bwMode="auto">
          <a:xfrm>
            <a:off x="5701991" y="1637535"/>
            <a:ext cx="865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60</a:t>
            </a:r>
          </a:p>
        </p:txBody>
      </p:sp>
      <p:sp>
        <p:nvSpPr>
          <p:cNvPr id="69666" name="Прямоугольник 53"/>
          <p:cNvSpPr>
            <a:spLocks noChangeArrowheads="1"/>
          </p:cNvSpPr>
          <p:nvPr/>
        </p:nvSpPr>
        <p:spPr bwMode="auto">
          <a:xfrm>
            <a:off x="5498776" y="4193767"/>
            <a:ext cx="904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70</a:t>
            </a:r>
          </a:p>
        </p:txBody>
      </p:sp>
      <p:sp>
        <p:nvSpPr>
          <p:cNvPr id="47" name="Овал 46"/>
          <p:cNvSpPr/>
          <p:nvPr/>
        </p:nvSpPr>
        <p:spPr>
          <a:xfrm>
            <a:off x="5513065" y="5951596"/>
            <a:ext cx="812800" cy="76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668" name="Прямоугольник 53"/>
          <p:cNvSpPr>
            <a:spLocks noChangeArrowheads="1"/>
          </p:cNvSpPr>
          <p:nvPr/>
        </p:nvSpPr>
        <p:spPr bwMode="auto">
          <a:xfrm>
            <a:off x="5468615" y="6012715"/>
            <a:ext cx="901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</a:rPr>
              <a:t>75</a:t>
            </a:r>
          </a:p>
        </p:txBody>
      </p:sp>
      <p:sp>
        <p:nvSpPr>
          <p:cNvPr id="69669" name="Прямоугольник 54"/>
          <p:cNvSpPr>
            <a:spLocks noChangeArrowheads="1"/>
          </p:cNvSpPr>
          <p:nvPr/>
        </p:nvSpPr>
        <p:spPr bwMode="auto">
          <a:xfrm>
            <a:off x="3952551" y="1628040"/>
            <a:ext cx="725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50</a:t>
            </a:r>
          </a:p>
        </p:txBody>
      </p:sp>
      <p:sp>
        <p:nvSpPr>
          <p:cNvPr id="43" name="Овал 42"/>
          <p:cNvSpPr/>
          <p:nvPr/>
        </p:nvSpPr>
        <p:spPr>
          <a:xfrm>
            <a:off x="7400601" y="1380390"/>
            <a:ext cx="976312" cy="893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671" name="Прямоугольник 54"/>
          <p:cNvSpPr>
            <a:spLocks noChangeArrowheads="1"/>
          </p:cNvSpPr>
          <p:nvPr/>
        </p:nvSpPr>
        <p:spPr bwMode="auto">
          <a:xfrm>
            <a:off x="7245026" y="1515298"/>
            <a:ext cx="982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  70</a:t>
            </a:r>
          </a:p>
        </p:txBody>
      </p:sp>
      <p:sp>
        <p:nvSpPr>
          <p:cNvPr id="51" name="Овал 50"/>
          <p:cNvSpPr/>
          <p:nvPr/>
        </p:nvSpPr>
        <p:spPr>
          <a:xfrm>
            <a:off x="7348579" y="2754313"/>
            <a:ext cx="976312" cy="831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7335839" y="4082878"/>
            <a:ext cx="976313" cy="831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7360932" y="5892115"/>
            <a:ext cx="976312" cy="831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675" name="Прямоугольник 54"/>
          <p:cNvSpPr>
            <a:spLocks noChangeArrowheads="1"/>
          </p:cNvSpPr>
          <p:nvPr/>
        </p:nvSpPr>
        <p:spPr bwMode="auto">
          <a:xfrm>
            <a:off x="7097390" y="2788473"/>
            <a:ext cx="1206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  100</a:t>
            </a:r>
          </a:p>
        </p:txBody>
      </p:sp>
      <p:sp>
        <p:nvSpPr>
          <p:cNvPr id="69676" name="Прямоугольник 54"/>
          <p:cNvSpPr>
            <a:spLocks noChangeArrowheads="1"/>
          </p:cNvSpPr>
          <p:nvPr/>
        </p:nvSpPr>
        <p:spPr bwMode="auto">
          <a:xfrm>
            <a:off x="7284728" y="3613980"/>
            <a:ext cx="11096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smtClean="0">
                <a:solidFill>
                  <a:srgbClr val="FFFFFF"/>
                </a:solidFill>
                <a:latin typeface="Arial" pitchFamily="34" charset="0"/>
              </a:rPr>
              <a:t>  100</a:t>
            </a:r>
          </a:p>
        </p:txBody>
      </p:sp>
      <p:sp>
        <p:nvSpPr>
          <p:cNvPr id="69677" name="Прямоугольник 54"/>
          <p:cNvSpPr>
            <a:spLocks noChangeArrowheads="1"/>
          </p:cNvSpPr>
          <p:nvPr/>
        </p:nvSpPr>
        <p:spPr bwMode="auto">
          <a:xfrm>
            <a:off x="7394251" y="5395177"/>
            <a:ext cx="9826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</a:rPr>
              <a:t>  100</a:t>
            </a: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27119"/>
              </p:ext>
            </p:extLst>
          </p:nvPr>
        </p:nvGraphicFramePr>
        <p:xfrm>
          <a:off x="38974" y="0"/>
          <a:ext cx="9122555" cy="115824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КОНКУРЕНТОСПОСОБНОСТЬ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Программа информатизации </a:t>
                      </a:r>
                      <a:r>
                        <a:rPr lang="ru-RU" sz="1400" b="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«Дорожная карта информатизации – 2021»</a:t>
                      </a:r>
                      <a:endParaRPr lang="ru-RU" sz="1400" b="0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3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314080"/>
              </p:ext>
            </p:extLst>
          </p:nvPr>
        </p:nvGraphicFramePr>
        <p:xfrm>
          <a:off x="539552" y="1449679"/>
          <a:ext cx="8229600" cy="4281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486400" y="4838700"/>
            <a:ext cx="3314700" cy="1752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err="1" smtClean="0">
                <a:solidFill>
                  <a:srgbClr val="1F497D"/>
                </a:solidFill>
              </a:rPr>
              <a:t>КазНМУ</a:t>
            </a:r>
            <a:r>
              <a:rPr lang="ru-RU" b="1" dirty="0" smtClean="0">
                <a:solidFill>
                  <a:srgbClr val="1F497D"/>
                </a:solidFill>
              </a:rPr>
              <a:t> является рабочим органом Терминологического комитета в сфере здравоохранения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i="1" dirty="0" smtClean="0">
                <a:solidFill>
                  <a:prstClr val="white"/>
                </a:solidFill>
              </a:rPr>
              <a:t>Приказ министра здравоохранения РК №580 от 02.08.2017г </a:t>
            </a:r>
            <a:endParaRPr lang="ru-RU" sz="1400" i="1" dirty="0">
              <a:solidFill>
                <a:prstClr val="white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15337"/>
              </p:ext>
            </p:extLst>
          </p:nvPr>
        </p:nvGraphicFramePr>
        <p:xfrm>
          <a:off x="21444" y="0"/>
          <a:ext cx="9122555" cy="118872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КОНКУРЕНТОСПОСОБНОСТЬ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i="0" dirty="0" smtClean="0">
                          <a:latin typeface="Arial" pitchFamily="34" charset="0"/>
                          <a:cs typeface="Arial" pitchFamily="34" charset="0"/>
                        </a:rPr>
                        <a:t>Программа «Основные направления развития программы </a:t>
                      </a:r>
                    </a:p>
                    <a:p>
                      <a:pPr lvl="0" algn="ctr"/>
                      <a:r>
                        <a:rPr lang="ru-RU" sz="1400" b="0" i="0" dirty="0" smtClean="0">
                          <a:latin typeface="Arial" pitchFamily="34" charset="0"/>
                          <a:cs typeface="Arial" pitchFamily="34" charset="0"/>
                        </a:rPr>
                        <a:t>        трехъязычного обучения в </a:t>
                      </a:r>
                      <a:r>
                        <a:rPr lang="ru-RU" sz="1400" b="0" i="0" dirty="0" err="1" smtClean="0">
                          <a:latin typeface="Arial" pitchFamily="34" charset="0"/>
                          <a:cs typeface="Arial" pitchFamily="34" charset="0"/>
                        </a:rPr>
                        <a:t>КазНМУ</a:t>
                      </a:r>
                      <a:r>
                        <a:rPr lang="ru-RU" sz="1400" b="0" i="0" dirty="0" smtClean="0">
                          <a:latin typeface="Arial" pitchFamily="34" charset="0"/>
                          <a:cs typeface="Arial" pitchFamily="34" charset="0"/>
                        </a:rPr>
                        <a:t> с 2014 года по 2020гг»</a:t>
                      </a:r>
                      <a:endParaRPr lang="ru-RU" sz="14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2708950"/>
            <a:ext cx="5904656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  Университете действует студенческая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Малая Ассамблея «</a:t>
            </a:r>
            <a:r>
              <a:rPr lang="kk-KZ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Бірлік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В  ее состав  входят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обучающиеся, представители  38 национальностей.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Данная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непосредственно сотрудничает с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Республиканской молодежной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организацией «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Жарасым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др. организациями г. Алматы.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4077072"/>
            <a:ext cx="5832648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течение 2017-2018 учебного года было проведено  19 мероприятий по вопросам этнического и конфессионального  согласия. Среди них основные мероприятия: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  Музыкальный концерт, посвященный дню рождения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Бірлік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музыкально-поэтический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вечер «Мы в мире и дружбе живём!», посвящённый Дню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Благодарности:</a:t>
            </a:r>
          </a:p>
          <a:p>
            <a:pPr marL="285750" indent="-285750" algn="just">
              <a:buFontTx/>
              <a:buChar char="-"/>
            </a:pP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этнофестиваль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посвященный  «Дню Единства народа РК»  под  названием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Татулықтың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тұтқасы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бірлікте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!».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8" y="2420888"/>
            <a:ext cx="259816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ttps://news.kaznmu.kz/wp-content/uploads/2018/04/IMG_4358-160x16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4" y="4054224"/>
            <a:ext cx="1799533" cy="16792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025513"/>
              </p:ext>
            </p:extLst>
          </p:nvPr>
        </p:nvGraphicFramePr>
        <p:xfrm>
          <a:off x="21444" y="0"/>
          <a:ext cx="9122555" cy="118872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КОНКУРЕНТОСПОСОБНОСТЬ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Развитие культурного и конфессионального</a:t>
                      </a:r>
                    </a:p>
                    <a:p>
                      <a:pPr lvl="0" algn="ctr"/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 согласия, открытости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4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0" y="2132856"/>
            <a:ext cx="503433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7707" y="1052736"/>
            <a:ext cx="3923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Сотрудничество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</a:rPr>
              <a:t>с зарубежными партнерами (ВУЗами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):</a:t>
            </a: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Сотрудничество ведется с 34 - странами, Заключены – 120 договоров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8" name="Picture 4" descr="C:\Users\User\AppData\Local\Temp\IMG_4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47" y="4810437"/>
            <a:ext cx="2349977" cy="176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247062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ОТКРЫТОСТЬ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СОЗНАНИЯ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kk-KZ" sz="1400" dirty="0" smtClean="0">
                          <a:latin typeface="Arial" pitchFamily="34" charset="0"/>
                          <a:cs typeface="Arial" pitchFamily="34" charset="0"/>
                        </a:rPr>
                        <a:t>Развитие</a:t>
                      </a:r>
                      <a:r>
                        <a:rPr lang="kk-KZ" sz="1400" baseline="0" dirty="0" smtClean="0">
                          <a:latin typeface="Arial" pitchFamily="34" charset="0"/>
                          <a:cs typeface="Arial" pitchFamily="34" charset="0"/>
                        </a:rPr>
                        <a:t> выхода на международное пространство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2" y="4810437"/>
            <a:ext cx="2399979" cy="179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276248" y="1196752"/>
            <a:ext cx="39239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Академическая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мобильность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студентов -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1689 студентов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приняли участие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мобильности.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США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, Российская Федерация, Франция, Германия, Белоруссия, Украина, Турция, Чехия и Испания. 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Академическая мобильность преподавателей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- за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последний год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88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сотрудников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КазНМУ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посетили США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Великобританию, Россию, Чехию,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Кыргызстан,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Швейцарию,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Израиль, Малайзия, Узбекистан и Нидерланды.</a:t>
            </a: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45832" y="3957110"/>
            <a:ext cx="3672408" cy="29020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Программа «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Визитинг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профессор»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2011 года Университет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посетили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 </a:t>
            </a:r>
            <a:r>
              <a:rPr lang="ru-RU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визитинг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-профессоров из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34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стран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мира -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Россия, США, Израиль, Япония, Украина, Литва, Великобритания, Киргизия, Канада, Италия, Чехия, Китай, Германия, Белоруссия, Польша, Корея, Армения, Эстония, Иордания, Болгария, Норвегия, Испания, Малайзия, Турция, Молдова, Австрия, Грузия, Словакия, Словения, Ирландия, Индия, Франция, Дания, Хорватия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2017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году по программе </a:t>
            </a:r>
            <a:r>
              <a:rPr lang="ru-RU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визитинга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Университет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посетили 13 профессоров  из России, США, Японии, Ирландии, Литвы, Польши, Турции.</a:t>
            </a:r>
          </a:p>
          <a:p>
            <a:pPr algn="just"/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 первое полугодие  2018 года </a:t>
            </a:r>
            <a:r>
              <a:rPr lang="ru-RU" sz="11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КазНМУ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принял 18 зарубежных профессоров - из России, США, Швейцарии, Кыргызстана, Литвы, Турции.</a:t>
            </a:r>
            <a:endParaRPr lang="ru-RU" sz="11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727700"/>
            <a:ext cx="432048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algn="just"/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высокие достижения в области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Start-up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проектов показывают студенты школы «Фармация» 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Кружки по развитию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Start-up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проектов: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1.УМКА – умная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молодежь кружка аналитиков –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студентов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Юный фармацевт –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студентов;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Зеленая  аптека – 40 студентов;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«Юный технолог»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- 96 студентов;</a:t>
            </a:r>
          </a:p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«Активный менеджер» - 91 студентов.</a:t>
            </a:r>
          </a:p>
          <a:p>
            <a:pPr algn="just"/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26933-6-molodoi_uchenyi_sozdal_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740716"/>
            <a:ext cx="1872208" cy="249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87626" y="4365104"/>
            <a:ext cx="7416824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  <a:r>
              <a:rPr lang="ru-RU" sz="14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srgbClr val="5B9BD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12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1.Абдрахманова Дана – победительница в номинации «Лучший инновационный проект среди студентов</a:t>
            </a:r>
            <a:r>
              <a:rPr lang="kk-KZ" sz="1200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 НАТР;</a:t>
            </a:r>
            <a:endParaRPr lang="kk-KZ" sz="1200" dirty="0">
              <a:solidFill>
                <a:srgbClr val="5B9BD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sz="1200" dirty="0" smtClean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12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Сейтжанова Бану – обладательница гранта (7000у.е.) для прохождения летних стажировок в научных лабораториях мира 2018 года за счет научно-образовательного фонда имени Ш. Есенова; </a:t>
            </a:r>
          </a:p>
          <a:p>
            <a:pPr lvl="0" algn="just"/>
            <a:endParaRPr lang="ru-RU" sz="1200" dirty="0">
              <a:solidFill>
                <a:srgbClr val="5B9BD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sz="1200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Сатарбай Салима – награждена дипломом и медалью за участие в конкурсе «Фонда первого президента РК» на лучшую научную работу студентов по естественным, техническим и гуманитраным наукам «Ученые будущего». </a:t>
            </a:r>
          </a:p>
        </p:txBody>
      </p:sp>
      <p:pic>
        <p:nvPicPr>
          <p:cNvPr id="11" name="Picture 4" descr="C:\Users\MuratOct\Pictures\vcX0BjXkfN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683619"/>
            <a:ext cx="1656184" cy="953323"/>
          </a:xfrm>
          <a:prstGeom prst="rect">
            <a:avLst/>
          </a:prstGeom>
          <a:noFill/>
        </p:spPr>
      </p:pic>
      <p:pic>
        <p:nvPicPr>
          <p:cNvPr id="12" name="Picture 5" descr="C:\Users\MuratOct\Pictures\hWZ7UBziU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6" y="2941674"/>
            <a:ext cx="1744833" cy="991382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346657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ПРАГМАТИЗМ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kk-KZ" sz="1400" b="0" dirty="0" smtClean="0">
                          <a:latin typeface="Arial" pitchFamily="34" charset="0"/>
                          <a:cs typeface="Arial" pitchFamily="34" charset="0"/>
                        </a:rPr>
                        <a:t>Развитие </a:t>
                      </a:r>
                      <a:r>
                        <a:rPr lang="en-US" sz="1400" b="0" dirty="0" smtClean="0">
                          <a:latin typeface="Arial" pitchFamily="34" charset="0"/>
                          <a:cs typeface="Arial" pitchFamily="34" charset="0"/>
                        </a:rPr>
                        <a:t>start-up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 проектов и кружков</a:t>
                      </a:r>
                      <a:endParaRPr lang="ru-RU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3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3957" y="1052736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 algn="ctr">
              <a:buNone/>
            </a:pPr>
            <a:r>
              <a:rPr lang="kk-KZ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Рабочая группа осуществляет деятельность </a:t>
            </a:r>
            <a:r>
              <a:rPr lang="kk-KZ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соответствии:</a:t>
            </a:r>
            <a:endParaRPr lang="kk-KZ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09728" indent="0" algn="just">
              <a:buNone/>
            </a:pPr>
            <a:r>
              <a:rPr lang="kk-KZ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Президента Республики Казахстан </a:t>
            </a:r>
            <a:r>
              <a:rPr lang="ru-RU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Н.А.Назарбаева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«Взгляд в будущее: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модернизация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общественного сознания»;</a:t>
            </a:r>
          </a:p>
          <a:p>
            <a:pPr marL="109728" indent="0" algn="just">
              <a:buNone/>
            </a:pPr>
            <a:r>
              <a:rPr lang="kk-KZ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 методической рекомендации </a:t>
            </a:r>
            <a:r>
              <a:rPr lang="kk-KZ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для проектного персонала, участвующего в реализации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программы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Рухани жаңғыру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»;</a:t>
            </a:r>
          </a:p>
          <a:p>
            <a:pPr marL="395478" indent="-285750" algn="just">
              <a:buFontTx/>
              <a:buChar char="-"/>
            </a:pPr>
            <a:r>
              <a:rPr lang="kk-KZ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проекта </a:t>
            </a:r>
            <a:r>
              <a:rPr lang="kk-KZ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«Ұлы дала жастары</a:t>
            </a:r>
            <a:r>
              <a:rPr lang="kk-KZ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0418" y="2636912"/>
            <a:ext cx="783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 рабочей группы: 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Трансформация </a:t>
            </a:r>
            <a:r>
              <a:rPr lang="kk-KZ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гражданского самосознания обучающихся КазНМУ, </a:t>
            </a:r>
            <a:r>
              <a:rPr lang="kk-KZ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направленной </a:t>
            </a:r>
            <a:r>
              <a:rPr lang="kk-KZ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самореализацию каждой личности с проактивной жизненной стратегией на основе общечеловеческих ценностей и конкурентоспособности, здорового прагматизма, креативного и предпринимательского мышления, готовности к непрерывному образованию в течение всей жизни и вызовам современности.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40417" y="4077072"/>
            <a:ext cx="7831973" cy="2520280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Задачи рабочей группы: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овышение уровня гражданского самосознания обучающихся </a:t>
            </a:r>
            <a:r>
              <a:rPr lang="ru-RU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КазНМУ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путем реализации  основных направлений программы «</a:t>
            </a:r>
            <a:r>
              <a:rPr lang="ru-RU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Рухани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жа</a:t>
            </a:r>
            <a:r>
              <a:rPr lang="kk-KZ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ңғыру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Проведение мероприятий среди молодежи, формирующие национальный код и национальную культуру, любовь Родине и народу.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Стимулирование  интеллектуальному развитию, научному поиску, реализации старт-ап проектов.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Воспитание молодежи в духе единства, толерантности и нетерпимости к экстремизму и революционизму   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Создание условий для получения качественного образования, доступности знаний, открытости мировым достижениям и инновациям.</a:t>
            </a:r>
          </a:p>
          <a:p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89149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РАБОЧАЯ ГРУППА</a:t>
                      </a: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4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1268790"/>
            <a:ext cx="1899873" cy="2687407"/>
          </a:xfrm>
          <a:prstGeom prst="rect">
            <a:avLst/>
          </a:prstGeom>
        </p:spPr>
      </p:pic>
      <p:pic>
        <p:nvPicPr>
          <p:cNvPr id="6" name="Picture 2" descr="https://pp.vk.me/c624626/v624626904/d513/gkIqQzPL4-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40" y="1287132"/>
            <a:ext cx="1910179" cy="268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66" y="1250537"/>
            <a:ext cx="1719983" cy="2690382"/>
          </a:xfrm>
          <a:prstGeom prst="rect">
            <a:avLst/>
          </a:prstGeom>
        </p:spPr>
      </p:pic>
      <p:pic>
        <p:nvPicPr>
          <p:cNvPr id="8" name="Picture 2" descr="https://pp.vk.me/c622925/v622925099/22803/m3a2OYXKb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268790"/>
            <a:ext cx="1889003" cy="2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p.vk.me/c627317/v627317587/2cabd/oXgpG4aAWm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2" y="1279222"/>
            <a:ext cx="1933660" cy="2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p.vk.me/c629118/v629118587/2d9c0/MFwzw5p-Zt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0694"/>
            <a:ext cx="1861157" cy="27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296" y="3940919"/>
            <a:ext cx="3404591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     Студенческим Научным Обществом и Региональным комитетом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</a:rPr>
              <a:t>КазМСА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 ежемесячно проводились тренинги для развития лидерских качеств студентов. 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      За 2017-2018 учебный год было проведено – 7 тренингов. 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5763"/>
              </p:ext>
            </p:extLst>
          </p:nvPr>
        </p:nvGraphicFramePr>
        <p:xfrm>
          <a:off x="3388345" y="4005064"/>
          <a:ext cx="5637596" cy="2790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3974"/>
                <a:gridCol w="2143622"/>
              </a:tblGrid>
              <a:tr h="22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Ф.И.О. лектора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Тема беседы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</a:tr>
              <a:tr h="476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Абжанов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Асхат</a:t>
                      </a:r>
                      <a:r>
                        <a:rPr lang="ru-RU" sz="1200" dirty="0">
                          <a:effectLst/>
                        </a:rPr>
                        <a:t>-тренер лидерства и мотивации, основатель школы «Жана </a:t>
                      </a:r>
                      <a:r>
                        <a:rPr lang="ru-RU" sz="1200" dirty="0" err="1">
                          <a:effectLst/>
                        </a:rPr>
                        <a:t>урпак</a:t>
                      </a:r>
                      <a:r>
                        <a:rPr lang="ru-RU" sz="1200" dirty="0">
                          <a:effectLst/>
                        </a:rPr>
                        <a:t>»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Формула счастья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</a:tr>
              <a:tr h="443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Ракишев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Бауыржан</a:t>
                      </a:r>
                      <a:r>
                        <a:rPr lang="ru-RU" sz="1200" dirty="0">
                          <a:effectLst/>
                        </a:rPr>
                        <a:t>- кардиохирург, член совета ассоциации «</a:t>
                      </a:r>
                      <a:r>
                        <a:rPr lang="ru-RU" sz="1200" dirty="0" err="1">
                          <a:effectLst/>
                        </a:rPr>
                        <a:t>Болашак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Почему медицина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</a:tr>
              <a:tr h="317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Аманбай</a:t>
                      </a:r>
                      <a:r>
                        <a:rPr lang="ru-RU" sz="1200" dirty="0">
                          <a:effectLst/>
                        </a:rPr>
                        <a:t> Аскар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Секреты успешных людей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</a:tr>
              <a:tr h="665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Абильдаев Дамир- преподаватель кафедры клинической анатомии и оперативной хирургии, </a:t>
                      </a:r>
                      <a:r>
                        <a:rPr lang="en-US" sz="1200">
                          <a:effectLst/>
                        </a:rPr>
                        <a:t>PhD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Выбор </a:t>
                      </a:r>
                      <a:r>
                        <a:rPr lang="ru-RU" sz="1200" dirty="0">
                          <a:effectLst/>
                        </a:rPr>
                        <a:t>профессии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</a:tr>
              <a:tr h="665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Фахрадиев Ельдар- заведующий лаборатории экспериментальной медицины НИИ им Атчабарова 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Выбор </a:t>
                      </a:r>
                      <a:r>
                        <a:rPr lang="ru-RU" sz="1200" dirty="0">
                          <a:effectLst/>
                        </a:rPr>
                        <a:t>профессии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67" marR="67567" marT="0" marB="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180223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ПРАГМАТИЗМ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Развитие качеств успешности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3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08106" y="2301294"/>
            <a:ext cx="3312368" cy="379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популяризации здорового образа жизни среди студентов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были проведены – 31 мероприятий. 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Среди них: международный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дебатный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турнир: «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Speak-up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AIDS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Акция: «Здоровье главное богатство», акция «здоровая пятница» и т.д..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целях развития физического здоровья в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действуют 17 спортивных секций: по шахматам, волейболу, футболу, баскетболу, дзюдо,  борьбе,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тогуз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кумалак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арм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-реслинг и т.д.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За 2017-2018 учебный год проведено – 17 спортивных мероприятия.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D:\Загрузки\IMG_4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98597"/>
            <a:ext cx="333295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99" y="2051764"/>
            <a:ext cx="2304255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" y="4356019"/>
            <a:ext cx="2208323" cy="220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s://pp.vk.me/c623631/v623631698/1fbfe/EG-TeCuBocI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62" y="4598909"/>
            <a:ext cx="2953038" cy="196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69434"/>
              </p:ext>
            </p:extLst>
          </p:nvPr>
        </p:nvGraphicFramePr>
        <p:xfrm>
          <a:off x="21444" y="0"/>
          <a:ext cx="9122555" cy="97536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ПРАГМАТИЗМ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400" b="0" dirty="0" smtClean="0">
                          <a:latin typeface="Arial" pitchFamily="34" charset="0"/>
                          <a:cs typeface="Arial" pitchFamily="34" charset="0"/>
                        </a:rPr>
                        <a:t>Развитие здорового образа жизни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0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552" y="764704"/>
            <a:ext cx="7019754" cy="1282154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0070C0"/>
                </a:solidFill>
                <a:latin typeface="Book Antiqua" pitchFamily="18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рамках статьи Главы государства Н.А.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Назарбаева  "Взгляд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будущее: модернизация общественного сознания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 в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КазНМУ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им. С.Д.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Асфендиярова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период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28 апреля по 5 мая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2018 года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  проведен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социологический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опрос на тему  “Ценностные ориентации и целевые установки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студентов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КазНМУ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”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888526"/>
              </p:ext>
            </p:extLst>
          </p:nvPr>
        </p:nvGraphicFramePr>
        <p:xfrm>
          <a:off x="368660" y="2105472"/>
          <a:ext cx="840668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вал 2"/>
          <p:cNvSpPr/>
          <p:nvPr/>
        </p:nvSpPr>
        <p:spPr>
          <a:xfrm>
            <a:off x="3731430" y="3645024"/>
            <a:ext cx="1296144" cy="7003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81,1%</a:t>
            </a:r>
          </a:p>
        </p:txBody>
      </p:sp>
      <p:sp>
        <p:nvSpPr>
          <p:cNvPr id="6" name="Овал 5"/>
          <p:cNvSpPr/>
          <p:nvPr/>
        </p:nvSpPr>
        <p:spPr>
          <a:xfrm>
            <a:off x="1609978" y="6259624"/>
            <a:ext cx="1224136" cy="59837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74,6% </a:t>
            </a:r>
          </a:p>
        </p:txBody>
      </p:sp>
      <p:sp>
        <p:nvSpPr>
          <p:cNvPr id="7" name="Овал 6"/>
          <p:cNvSpPr/>
          <p:nvPr/>
        </p:nvSpPr>
        <p:spPr>
          <a:xfrm>
            <a:off x="8028384" y="4117092"/>
            <a:ext cx="971600" cy="7200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74,2%</a:t>
            </a:r>
          </a:p>
        </p:txBody>
      </p:sp>
      <p:sp>
        <p:nvSpPr>
          <p:cNvPr id="8" name="Овал 7"/>
          <p:cNvSpPr/>
          <p:nvPr/>
        </p:nvSpPr>
        <p:spPr>
          <a:xfrm>
            <a:off x="4772947" y="6142366"/>
            <a:ext cx="1152128" cy="71500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</a:rPr>
              <a:t>7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6,8%</a:t>
            </a:r>
          </a:p>
        </p:txBody>
      </p:sp>
      <p:sp>
        <p:nvSpPr>
          <p:cNvPr id="10" name="Овал 9"/>
          <p:cNvSpPr/>
          <p:nvPr/>
        </p:nvSpPr>
        <p:spPr>
          <a:xfrm>
            <a:off x="7668344" y="6198772"/>
            <a:ext cx="1115616" cy="7200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81,3%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674239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/>
              <a:tblGrid>
                <a:gridCol w="9122555"/>
              </a:tblGrid>
              <a:tr h="551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МОНИТОРИНГ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Портрет ценностных ориентаций студентов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КазНМУ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91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2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80931"/>
            <a:ext cx="78867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ВНИМАНИЕ!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02564640"/>
              </p:ext>
            </p:extLst>
          </p:nvPr>
        </p:nvGraphicFramePr>
        <p:xfrm>
          <a:off x="726269" y="1268760"/>
          <a:ext cx="78488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37946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НАПРАВЛЕНИЯ</a:t>
                      </a:r>
                      <a:r>
                        <a:rPr lang="ru-RU" baseline="0" dirty="0" smtClean="0"/>
                        <a:t> РАБОТЫ</a:t>
                      </a:r>
                      <a:endParaRPr lang="ru-RU" dirty="0" smtClean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2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21352731"/>
              </p:ext>
            </p:extLst>
          </p:nvPr>
        </p:nvGraphicFramePr>
        <p:xfrm>
          <a:off x="683568" y="980728"/>
          <a:ext cx="78488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078018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НАПРАВЛЕНИЯ</a:t>
                      </a:r>
                      <a:r>
                        <a:rPr lang="ru-RU" baseline="0" dirty="0" smtClean="0"/>
                        <a:t> РАБОТЫ</a:t>
                      </a:r>
                      <a:endParaRPr lang="ru-RU" dirty="0" smtClean="0"/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5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02037"/>
            <a:ext cx="5216256" cy="34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4667675" y="1116897"/>
            <a:ext cx="1918903" cy="1846854"/>
            <a:chOff x="3162890" y="41452"/>
            <a:chExt cx="1688197" cy="1688197"/>
          </a:xfrm>
        </p:grpSpPr>
        <p:sp>
          <p:nvSpPr>
            <p:cNvPr id="49" name="Овал 48"/>
            <p:cNvSpPr/>
            <p:nvPr/>
          </p:nvSpPr>
          <p:spPr>
            <a:xfrm>
              <a:off x="3162890" y="41452"/>
              <a:ext cx="1688197" cy="168819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Овал 4"/>
            <p:cNvSpPr/>
            <p:nvPr/>
          </p:nvSpPr>
          <p:spPr>
            <a:xfrm>
              <a:off x="3182004" y="248589"/>
              <a:ext cx="1600034" cy="1193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Большинство  студентов               1,2 курсов  посетили  театры, кинотеатры города Алматы</a:t>
              </a:r>
              <a:endParaRPr lang="ru-RU" sz="1400" b="1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555675" y="2231334"/>
            <a:ext cx="531358" cy="569766"/>
            <a:chOff x="4861295" y="1129529"/>
            <a:chExt cx="531358" cy="569766"/>
          </a:xfrm>
        </p:grpSpPr>
        <p:sp>
          <p:nvSpPr>
            <p:cNvPr id="47" name="Стрелка вправо 46"/>
            <p:cNvSpPr/>
            <p:nvPr/>
          </p:nvSpPr>
          <p:spPr>
            <a:xfrm rot="1519212">
              <a:off x="4861295" y="1129529"/>
              <a:ext cx="531358" cy="56976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Стрелка вправо 6"/>
            <p:cNvSpPr/>
            <p:nvPr/>
          </p:nvSpPr>
          <p:spPr>
            <a:xfrm rot="1519212">
              <a:off x="4868952" y="1209395"/>
              <a:ext cx="371951" cy="341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915539" y="2015427"/>
            <a:ext cx="2221907" cy="2122167"/>
            <a:chOff x="5569493" y="1112902"/>
            <a:chExt cx="1688197" cy="1688197"/>
          </a:xfrm>
        </p:grpSpPr>
        <p:sp>
          <p:nvSpPr>
            <p:cNvPr id="45" name="Овал 44"/>
            <p:cNvSpPr/>
            <p:nvPr/>
          </p:nvSpPr>
          <p:spPr>
            <a:xfrm>
              <a:off x="5569493" y="1112902"/>
              <a:ext cx="1688197" cy="168819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Овал 8"/>
            <p:cNvSpPr/>
            <p:nvPr/>
          </p:nvSpPr>
          <p:spPr>
            <a:xfrm>
              <a:off x="5740982" y="1252832"/>
              <a:ext cx="1374032" cy="1335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57 - творческих, литературно-поэтических мероприятий об истории, личностях и культуре Казахстана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 rot="20831683">
            <a:off x="7417490" y="4205245"/>
            <a:ext cx="569766" cy="617528"/>
            <a:chOff x="5675334" y="3039737"/>
            <a:chExt cx="569766" cy="617528"/>
          </a:xfrm>
        </p:grpSpPr>
        <p:sp>
          <p:nvSpPr>
            <p:cNvPr id="43" name="Стрелка вправо 42"/>
            <p:cNvSpPr/>
            <p:nvPr/>
          </p:nvSpPr>
          <p:spPr>
            <a:xfrm rot="6380462">
              <a:off x="5651453" y="3063618"/>
              <a:ext cx="617528" cy="56976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Стрелка вправо 10"/>
            <p:cNvSpPr/>
            <p:nvPr/>
          </p:nvSpPr>
          <p:spPr>
            <a:xfrm rot="17180462">
              <a:off x="5760964" y="3095558"/>
              <a:ext cx="446598" cy="341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339706" y="4784914"/>
            <a:ext cx="2455958" cy="2053465"/>
            <a:chOff x="4549520" y="3982027"/>
            <a:chExt cx="2003214" cy="1688197"/>
          </a:xfrm>
        </p:grpSpPr>
        <p:sp>
          <p:nvSpPr>
            <p:cNvPr id="41" name="Овал 40"/>
            <p:cNvSpPr/>
            <p:nvPr/>
          </p:nvSpPr>
          <p:spPr>
            <a:xfrm>
              <a:off x="4549520" y="3982027"/>
              <a:ext cx="2003214" cy="168819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Овал 12"/>
            <p:cNvSpPr/>
            <p:nvPr/>
          </p:nvSpPr>
          <p:spPr>
            <a:xfrm>
              <a:off x="4590131" y="4167613"/>
              <a:ext cx="1921991" cy="1239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28 студенческих организаций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провели более 20 мероприятий в рамках «Рухани жаңғыру»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501039" y="5562726"/>
            <a:ext cx="715059" cy="569766"/>
            <a:chOff x="3537644" y="4458887"/>
            <a:chExt cx="715059" cy="569766"/>
          </a:xfrm>
        </p:grpSpPr>
        <p:sp>
          <p:nvSpPr>
            <p:cNvPr id="39" name="Стрелка вправо 38"/>
            <p:cNvSpPr/>
            <p:nvPr/>
          </p:nvSpPr>
          <p:spPr>
            <a:xfrm rot="10799994">
              <a:off x="3537644" y="4458887"/>
              <a:ext cx="715059" cy="56976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трелка вправо 14"/>
            <p:cNvSpPr/>
            <p:nvPr/>
          </p:nvSpPr>
          <p:spPr>
            <a:xfrm rot="21599994">
              <a:off x="3708574" y="4572840"/>
              <a:ext cx="544129" cy="341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466598" y="4742803"/>
            <a:ext cx="2813636" cy="2112425"/>
            <a:chOff x="1397126" y="3713386"/>
            <a:chExt cx="1921159" cy="1908478"/>
          </a:xfrm>
        </p:grpSpPr>
        <p:sp>
          <p:nvSpPr>
            <p:cNvPr id="37" name="Овал 36"/>
            <p:cNvSpPr/>
            <p:nvPr/>
          </p:nvSpPr>
          <p:spPr>
            <a:xfrm>
              <a:off x="1397126" y="3713386"/>
              <a:ext cx="1921159" cy="190847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Овал 16"/>
            <p:cNvSpPr/>
            <p:nvPr/>
          </p:nvSpPr>
          <p:spPr>
            <a:xfrm>
              <a:off x="1397126" y="3827953"/>
              <a:ext cx="1901218" cy="1556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–творчески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кружка: 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Муз. ансамбль «Дала сазы»,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«Арт центр» национального прикладного искусства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172015" y="4136226"/>
            <a:ext cx="569766" cy="584960"/>
            <a:chOff x="1573295" y="3164963"/>
            <a:chExt cx="569766" cy="584960"/>
          </a:xfrm>
        </p:grpSpPr>
        <p:sp>
          <p:nvSpPr>
            <p:cNvPr id="35" name="Стрелка вправо 34"/>
            <p:cNvSpPr/>
            <p:nvPr/>
          </p:nvSpPr>
          <p:spPr>
            <a:xfrm rot="14929998">
              <a:off x="1565698" y="3172560"/>
              <a:ext cx="584960" cy="56976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трелка вправо 18"/>
            <p:cNvSpPr/>
            <p:nvPr/>
          </p:nvSpPr>
          <p:spPr>
            <a:xfrm rot="25729998">
              <a:off x="1682023" y="3366212"/>
              <a:ext cx="414030" cy="341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211434" y="2307092"/>
            <a:ext cx="2084381" cy="1840945"/>
            <a:chOff x="504049" y="1201197"/>
            <a:chExt cx="1688197" cy="1688197"/>
          </a:xfrm>
        </p:grpSpPr>
        <p:sp>
          <p:nvSpPr>
            <p:cNvPr id="33" name="Овал 32"/>
            <p:cNvSpPr/>
            <p:nvPr/>
          </p:nvSpPr>
          <p:spPr>
            <a:xfrm>
              <a:off x="504049" y="1201197"/>
              <a:ext cx="1688197" cy="168819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Овал 20"/>
            <p:cNvSpPr/>
            <p:nvPr/>
          </p:nvSpPr>
          <p:spPr>
            <a:xfrm>
              <a:off x="593490" y="1433004"/>
              <a:ext cx="1545327" cy="1193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kk-KZ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Большинство  студентов </a:t>
              </a:r>
              <a:endParaRPr lang="kk-KZ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kk-KZ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1,2 курсов  посетили музеи, выставки, галерии города Алматы</a:t>
              </a:r>
              <a:endParaRPr lang="kk-KZ" sz="1400" b="1" kern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174833" y="2257140"/>
            <a:ext cx="633431" cy="569766"/>
            <a:chOff x="2303558" y="1216013"/>
            <a:chExt cx="633431" cy="569766"/>
          </a:xfrm>
        </p:grpSpPr>
        <p:sp>
          <p:nvSpPr>
            <p:cNvPr id="31" name="Стрелка вправо 30"/>
            <p:cNvSpPr/>
            <p:nvPr/>
          </p:nvSpPr>
          <p:spPr>
            <a:xfrm rot="19999021">
              <a:off x="2303558" y="1216013"/>
              <a:ext cx="633431" cy="56976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трелка вправо 22"/>
            <p:cNvSpPr/>
            <p:nvPr/>
          </p:nvSpPr>
          <p:spPr>
            <a:xfrm rot="19999021">
              <a:off x="2312660" y="1368344"/>
              <a:ext cx="462501" cy="341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/>
            </a:p>
          </p:txBody>
        </p:sp>
      </p:grpSp>
      <p:sp>
        <p:nvSpPr>
          <p:cNvPr id="15" name="AutoShape 11" descr="https://mail.google.com/mail/u/0/?ui=2&amp;ik=4a8354bced&amp;view=fimg&amp;th=16349fe6776bf8f0&amp;attid=0.0.2&amp;disp=emb&amp;realattid=ii_jgzx6mzs1_16347e521472a268&amp;attbid=ANGjdJ9cgS06Gxx4Ze5uviRQRl5OMzpO1Mapn3GlBccF-DO-vYLaT7ywSLfejCG5du_fn2l3lOiO7DPiAcS0fcnIu0OdEgxnRb_WLrxlDkyMEcw_hiEAf0d7XJ_iItQ&amp;sz=w944-h910&amp;ats=1528106230598&amp;rm=16349fe6776bf8f0&amp;zw&amp;atsh=1"/>
          <p:cNvSpPr>
            <a:spLocks noChangeAspect="1" noChangeArrowheads="1"/>
          </p:cNvSpPr>
          <p:nvPr/>
        </p:nvSpPr>
        <p:spPr bwMode="auto">
          <a:xfrm>
            <a:off x="155575" y="764704"/>
            <a:ext cx="4495800" cy="14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" name="Рисунок 53" descr="https://news.kaznmu.kz/wp-content/uploads/2018/04/IMG_4200-160x16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6" y="1352729"/>
            <a:ext cx="1947958" cy="194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Объект 4" descr="C:\Users\User\Desktop\РУ 01.04.2018\C disk\Рабочий стол\рухани жаңғ 15.01.18\Х. Досмұхамедов 14.11.17\фото для сайта\IMG_8266-16-11-17-09-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5" y="3383457"/>
            <a:ext cx="1553187" cy="174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 descr="https://news.kaznmu.kz/wp-content/uploads/2018/04/IMG_4231-160x16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5" y="5002082"/>
            <a:ext cx="2139999" cy="18691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685044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kk-KZ" sz="180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СОХРАНЕНИЕ НАЦИОНАЛЬНОЙ ИДЕНТИЧНОСТИ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 «Рухани қазына – болашақ тұғыры»</a:t>
                      </a:r>
                      <a:endParaRPr lang="ru-RU" sz="1400" b="1" dirty="0" smtClean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91" y="-29511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36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21" y="4293096"/>
            <a:ext cx="4064717" cy="222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111585000"/>
              </p:ext>
            </p:extLst>
          </p:nvPr>
        </p:nvGraphicFramePr>
        <p:xfrm>
          <a:off x="-86228" y="1930524"/>
          <a:ext cx="5785173" cy="47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22" y="2276872"/>
            <a:ext cx="2956241" cy="190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43675"/>
              </p:ext>
            </p:extLst>
          </p:nvPr>
        </p:nvGraphicFramePr>
        <p:xfrm>
          <a:off x="21444" y="0"/>
          <a:ext cx="9122555" cy="944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kk-KZ" sz="180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СОХРАНЕНИЕ НАЦИОНАЛЬНОЙ ИДЕНТИЧНОСТИ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Проект «Традиции и ценности  Университета»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200431"/>
            <a:ext cx="3203848" cy="57102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132"/>
            <a:ext cx="3707904" cy="187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98994" y="4149080"/>
            <a:ext cx="3321242" cy="21995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проведено                        11 встреч                                    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заслуженными деятелями медицины и здравоохранения </a:t>
            </a:r>
          </a:p>
          <a:p>
            <a:pPr algn="ctr"/>
            <a:endParaRPr lang="ru-RU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232361"/>
              </p:ext>
            </p:extLst>
          </p:nvPr>
        </p:nvGraphicFramePr>
        <p:xfrm>
          <a:off x="21444" y="0"/>
          <a:ext cx="9122555" cy="11582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2555"/>
              </a:tblGrid>
              <a:tr h="55182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kk-KZ" sz="180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СОХРАНЕНИЕ НАЦИОНАЛЬНОЙ ИДЕНТИЧНОСТИ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solidFill>
                      <a:srgbClr val="692D69"/>
                    </a:solidFill>
                  </a:tcPr>
                </a:tc>
              </a:tr>
              <a:tr h="284884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Проект «Цикл встреч с залуженными </a:t>
                      </a:r>
                    </a:p>
                    <a:p>
                      <a:pPr lvl="0"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деятелями медицины и здравоохранения»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8" y="0"/>
            <a:ext cx="1311275" cy="90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01" y="-41610"/>
            <a:ext cx="792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05210744"/>
              </p:ext>
            </p:extLst>
          </p:nvPr>
        </p:nvGraphicFramePr>
        <p:xfrm>
          <a:off x="3089062" y="2206706"/>
          <a:ext cx="6054938" cy="46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895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Другая 6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C7AED6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7025</TotalTime>
  <Words>4309</Words>
  <Application>Microsoft Office PowerPoint</Application>
  <PresentationFormat>Экран (4:3)</PresentationFormat>
  <Paragraphs>587</Paragraphs>
  <Slides>43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43</vt:i4>
      </vt:variant>
    </vt:vector>
  </HeadingPairs>
  <TitlesOfParts>
    <vt:vector size="57" baseType="lpstr">
      <vt:lpstr>1_Тема Office</vt:lpstr>
      <vt:lpstr>2_Оформление по умолчанию</vt:lpstr>
      <vt:lpstr>2_Тема Office</vt:lpstr>
      <vt:lpstr>Тема Office</vt:lpstr>
      <vt:lpstr>4_Тема Office</vt:lpstr>
      <vt:lpstr>3_Тема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Научные студенческие работы за 2017-2018   учебный год</vt:lpstr>
      <vt:lpstr> Количество участвовавших в НИРС по факультетам</vt:lpstr>
      <vt:lpstr>Удельный вес участвовавших в НИРС по факультетам</vt:lpstr>
      <vt:lpstr>Удельный вес работ по турам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В рамках статьи Главы государства Н.А. Назарбаева  "Взгляд в будущее: модернизация общественного сознания" в КазНМУ им. С.Д. Асфендиярова в период с 28 апреля по 5 мая 2018 года,  проведен социологический опрос на тему  “Ценностные ориентации и целевые установки студентов КазНМУ”  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формирования личности выпускника КазНМУ:  состояние, перспективы</dc:title>
  <dc:creator>user;Рымкеш</dc:creator>
  <cp:lastModifiedBy>User</cp:lastModifiedBy>
  <cp:revision>520</cp:revision>
  <cp:lastPrinted>2018-06-11T11:08:13Z</cp:lastPrinted>
  <dcterms:created xsi:type="dcterms:W3CDTF">2014-05-22T06:31:24Z</dcterms:created>
  <dcterms:modified xsi:type="dcterms:W3CDTF">2018-06-15T08:44:37Z</dcterms:modified>
</cp:coreProperties>
</file>