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576" y="3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8644-318C-444F-96E2-6ED592DC81EE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C682C-FE68-46E2-983A-5CECDEC987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329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8644-318C-444F-96E2-6ED592DC81EE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C682C-FE68-46E2-983A-5CECDEC987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059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8644-318C-444F-96E2-6ED592DC81EE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C682C-FE68-46E2-983A-5CECDEC987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732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8644-318C-444F-96E2-6ED592DC81EE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C682C-FE68-46E2-983A-5CECDEC987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605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8644-318C-444F-96E2-6ED592DC81EE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C682C-FE68-46E2-983A-5CECDEC987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38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8644-318C-444F-96E2-6ED592DC81EE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C682C-FE68-46E2-983A-5CECDEC987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235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8644-318C-444F-96E2-6ED592DC81EE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C682C-FE68-46E2-983A-5CECDEC987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078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8644-318C-444F-96E2-6ED592DC81EE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C682C-FE68-46E2-983A-5CECDEC987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322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8644-318C-444F-96E2-6ED592DC81EE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C682C-FE68-46E2-983A-5CECDEC987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601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8644-318C-444F-96E2-6ED592DC81EE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C682C-FE68-46E2-983A-5CECDEC987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519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8644-318C-444F-96E2-6ED592DC81EE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C682C-FE68-46E2-983A-5CECDEC987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009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58644-318C-444F-96E2-6ED592DC81EE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C682C-FE68-46E2-983A-5CECDEC987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145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772816"/>
            <a:ext cx="8064896" cy="3168352"/>
          </a:xfrm>
        </p:spPr>
        <p:txBody>
          <a:bodyPr>
            <a:noAutofit/>
          </a:bodyPr>
          <a:lstStyle/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Утверждение проекта педагогической нагрузки </a:t>
            </a:r>
            <a:br>
              <a:rPr lang="ru-RU" sz="3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на 2017-2018 учебный год</a:t>
            </a:r>
            <a:endParaRPr lang="ru-RU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5229200"/>
            <a:ext cx="7200800" cy="1800200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chemeClr val="tx1"/>
                </a:solidFill>
              </a:rPr>
              <a:t>Директор ДАД </a:t>
            </a:r>
            <a:r>
              <a:rPr lang="ru-RU" b="1" dirty="0" err="1" smtClean="0">
                <a:solidFill>
                  <a:schemeClr val="tx1"/>
                </a:solidFill>
              </a:rPr>
              <a:t>Артыкбаева</a:t>
            </a:r>
            <a:r>
              <a:rPr lang="ru-RU" b="1" dirty="0" smtClean="0">
                <a:solidFill>
                  <a:schemeClr val="tx1"/>
                </a:solidFill>
              </a:rPr>
              <a:t> Н.Т.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7513" y="256215"/>
            <a:ext cx="981529" cy="984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1789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492" y="476672"/>
            <a:ext cx="8892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600" dirty="0"/>
              <a:t> </a:t>
            </a:r>
            <a:r>
              <a:rPr lang="ru-RU" sz="1600" dirty="0" smtClean="0"/>
              <a:t>         </a:t>
            </a:r>
            <a:r>
              <a:rPr lang="ru-RU" dirty="0" smtClean="0"/>
              <a:t> </a:t>
            </a:r>
            <a:endParaRPr lang="ru-RU" dirty="0"/>
          </a:p>
          <a:p>
            <a:r>
              <a:rPr lang="ru-RU" dirty="0"/>
              <a:t> 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1560" y="274638"/>
            <a:ext cx="8064896" cy="2002234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решения:</a:t>
            </a:r>
            <a:b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Утвердить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проект педагогической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 нагрузки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2017-2018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учебный год: 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4294967295"/>
          </p:nvPr>
        </p:nvSpPr>
        <p:spPr>
          <a:xfrm>
            <a:off x="539750" y="2564903"/>
            <a:ext cx="7704658" cy="3561259"/>
          </a:xfrm>
        </p:spPr>
        <p:txBody>
          <a:bodyPr>
            <a:normAutofit lnSpcReduction="10000"/>
          </a:bodyPr>
          <a:lstStyle/>
          <a:p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Бакалавриат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  840 часов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Интернатура – 1100 часов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Резидентура </a:t>
            </a: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–  700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часов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Магистратура – 600 часов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Докторантура – 600 часов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8285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32</Words>
  <Application>Microsoft Office PowerPoint</Application>
  <PresentationFormat>Экран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Утверждение проекта педагогической нагрузки  на 2017-2018 учебный год</vt:lpstr>
      <vt:lpstr>Проект решения: Утвердить проект педагогической                 нагрузки на 2017-2018 учебный год: </vt:lpstr>
    </vt:vector>
  </TitlesOfParts>
  <Company>VIP.Progress777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Положение  о Комите по экспертизе учебной и учебно-методической литературы КазНМУ им.С.Д.Асфендиярова</dc:title>
  <dc:creator>vk.com/viprogress777</dc:creator>
  <cp:lastModifiedBy>User</cp:lastModifiedBy>
  <cp:revision>16</cp:revision>
  <dcterms:created xsi:type="dcterms:W3CDTF">2016-12-22T06:04:15Z</dcterms:created>
  <dcterms:modified xsi:type="dcterms:W3CDTF">2017-08-29T08:21:09Z</dcterms:modified>
</cp:coreProperties>
</file>