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56" r:id="rId4"/>
    <p:sldId id="257" r:id="rId5"/>
    <p:sldId id="258" r:id="rId6"/>
    <p:sldId id="265" r:id="rId7"/>
    <p:sldId id="259" r:id="rId8"/>
    <p:sldId id="260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2" d="100"/>
          <a:sy n="122" d="100"/>
        </p:scale>
        <p:origin x="-131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907704" y="1772817"/>
            <a:ext cx="5864696" cy="18276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Движение обучающихся  </a:t>
            </a:r>
            <a:r>
              <a:rPr lang="ru-RU" dirty="0" err="1" smtClean="0"/>
              <a:t>КазНМУ</a:t>
            </a:r>
            <a:r>
              <a:rPr lang="ru-RU" dirty="0" smtClean="0"/>
              <a:t> </a:t>
            </a:r>
            <a:r>
              <a:rPr lang="ru-RU" dirty="0" err="1" smtClean="0"/>
              <a:t>им.С.Д.Асфендиярова</a:t>
            </a:r>
            <a:r>
              <a:rPr lang="ru-RU" dirty="0" smtClean="0"/>
              <a:t> по результатам 2016-2017 учебного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609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Результаты по университету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340768"/>
            <a:ext cx="8496944" cy="53285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Всего обучалось  в начале  учебного года  -8648 студентов</a:t>
            </a:r>
          </a:p>
          <a:p>
            <a:r>
              <a:rPr lang="ru-RU" dirty="0" smtClean="0"/>
              <a:t>На конец учебного года -  8406 студентов  (243 студента отчислены или переведены в другие вузы  после зимней сессии)</a:t>
            </a:r>
          </a:p>
          <a:p>
            <a:r>
              <a:rPr lang="ru-RU" dirty="0" smtClean="0"/>
              <a:t>В летнюю сессию  800 студентов  (9,5%) получили неудовлетворительные оценки в период летней сессии </a:t>
            </a:r>
          </a:p>
          <a:p>
            <a:r>
              <a:rPr lang="ru-RU" dirty="0" smtClean="0"/>
              <a:t>160 (1,9%)  студентов получили неудовлетворительные оценки после летнего дополнительного семестра</a:t>
            </a:r>
          </a:p>
          <a:p>
            <a:r>
              <a:rPr lang="ru-RU" dirty="0" smtClean="0"/>
              <a:t>Остались на повторный год обучения 120 (1,4%) студентов. </a:t>
            </a:r>
          </a:p>
          <a:p>
            <a:r>
              <a:rPr lang="ru-RU" dirty="0" smtClean="0"/>
              <a:t>40 студентов  (0,47%) отчислены (по собственному желанию, отказ от повторного курса, потеря связи с университетом, перевод в другой вуз, не набрали </a:t>
            </a:r>
            <a:r>
              <a:rPr lang="en-US" dirty="0" smtClean="0"/>
              <a:t>GPA </a:t>
            </a:r>
            <a:r>
              <a:rPr lang="ru-RU" dirty="0" smtClean="0"/>
              <a:t> и ушли в другой вуз)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3275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медицина»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66124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На факультете «Общая медицина» обучалось 6589 студентов</a:t>
            </a:r>
          </a:p>
          <a:p>
            <a:r>
              <a:rPr lang="ru-RU" dirty="0" smtClean="0"/>
              <a:t>Неудовлетворительные оценки за летнюю сессию получили 542 студента – это 8 % от общего количества студентов</a:t>
            </a:r>
          </a:p>
          <a:p>
            <a:r>
              <a:rPr lang="ru-RU" dirty="0" smtClean="0"/>
              <a:t>Из 542 студентов, подавляющее большинство неудовлетворительных оценок на 1 курсе – 284 (52%) за счет дисциплин «Химия» , «Молекулярная биология и генетика», «Основы </a:t>
            </a:r>
            <a:r>
              <a:rPr lang="ru-RU" dirty="0" err="1" smtClean="0"/>
              <a:t>эконом.теории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После летнего дополнительного семестра  неудовлетворительные оценки получил 131 студент, из них 80 (61%) первокурсников. </a:t>
            </a:r>
          </a:p>
          <a:p>
            <a:r>
              <a:rPr lang="ru-RU" dirty="0" smtClean="0"/>
              <a:t>Всего оставлено на повторный год обучения 71 студент (1%), отчислено 50 студентов (0,75%)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016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Стоматологический факультет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147248" cy="492941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Общее количество студентов стоматологического факультета – 826.</a:t>
            </a:r>
          </a:p>
          <a:p>
            <a:r>
              <a:rPr lang="ru-RU" dirty="0" smtClean="0"/>
              <a:t>140  студентов получили неудовлетворительные оценки за летнюю сессию (17% от общего количества студентов) – это только студенты 1 и 2 курсов .  Основные дисциплины  с неудовлетворительными результатами  сессии  – молекулярная биология, микробиология. </a:t>
            </a:r>
          </a:p>
          <a:p>
            <a:r>
              <a:rPr lang="ru-RU" dirty="0" smtClean="0"/>
              <a:t>После летнего </a:t>
            </a:r>
            <a:r>
              <a:rPr lang="ru-RU" dirty="0" err="1" smtClean="0"/>
              <a:t>перецикла</a:t>
            </a:r>
            <a:r>
              <a:rPr lang="ru-RU" dirty="0" smtClean="0"/>
              <a:t> на повторный курс обучения остались 17 первокурсников, 13 второкурсников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2568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Фармацевтический факультет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Всего обучалось 283 студента.</a:t>
            </a:r>
          </a:p>
          <a:p>
            <a:r>
              <a:rPr lang="ru-RU" dirty="0" smtClean="0"/>
              <a:t>Неудовлетворительные оценки в летнюю сессию получили 58 студентов (20%),  в основном, студенты 1 и 2 курсов  по дисциплинам «Латинский язык», «Неорганическая химия, «Органическая химия». </a:t>
            </a:r>
          </a:p>
          <a:p>
            <a:r>
              <a:rPr lang="ru-RU" dirty="0" smtClean="0"/>
              <a:t>После летнего </a:t>
            </a:r>
            <a:r>
              <a:rPr lang="ru-RU" dirty="0" err="1" smtClean="0"/>
              <a:t>перецикла</a:t>
            </a:r>
            <a:r>
              <a:rPr lang="ru-RU" dirty="0" smtClean="0"/>
              <a:t> 8 человек остались на повторный год обучения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6285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Технология фармацевтического производства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Всего обучалось 318 студентов</a:t>
            </a:r>
          </a:p>
          <a:p>
            <a:r>
              <a:rPr lang="ru-RU" dirty="0" smtClean="0"/>
              <a:t>В летнюю сессию получили неудовлетворительные оценки 6 студентов (1,8%), по дисциплинам «Иностранный язык», «Основы экономической теории»</a:t>
            </a:r>
          </a:p>
          <a:p>
            <a:r>
              <a:rPr lang="ru-RU" dirty="0" smtClean="0"/>
              <a:t>Оставлены на повторный год обучения 6 человек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7539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Общественное здравоохранение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Всего обучалось – 136 студентов</a:t>
            </a:r>
          </a:p>
          <a:p>
            <a:r>
              <a:rPr lang="ru-RU" dirty="0" smtClean="0"/>
              <a:t>В летнюю сессию получили неудовлетворительные оценки 18 студентов (13%) по дисциплинам «Социология», «Математика». </a:t>
            </a:r>
          </a:p>
          <a:p>
            <a:r>
              <a:rPr lang="ru-RU" dirty="0" smtClean="0"/>
              <a:t>Неудовлетворительные оценки после летнего семестра получили 8 человек, 1  студент оставлен на повторный  год обучения.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7984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Медико-профилактическое дело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Всего обучалось 154 студентов</a:t>
            </a:r>
          </a:p>
          <a:p>
            <a:r>
              <a:rPr lang="ru-RU" dirty="0" smtClean="0"/>
              <a:t>В летнюю сессию получили неудовлетворительные оценки 36 студентов (23%)  по дисциплинам </a:t>
            </a:r>
            <a:r>
              <a:rPr lang="ru-RU" dirty="0" err="1" smtClean="0"/>
              <a:t>биостатистика</a:t>
            </a:r>
            <a:r>
              <a:rPr lang="ru-RU" dirty="0" smtClean="0"/>
              <a:t>, микробиология. </a:t>
            </a:r>
          </a:p>
          <a:p>
            <a:r>
              <a:rPr lang="ru-RU" dirty="0" smtClean="0"/>
              <a:t>После летнего семестра 7 студентов повторно получили неудовлетворительные оценки и оставлены на повторный год обучения.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0159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Сестринское дело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Всего обучалось  68 студентов, из них 20 выпускников.</a:t>
            </a:r>
          </a:p>
          <a:p>
            <a:r>
              <a:rPr lang="ru-RU" dirty="0"/>
              <a:t>Н</a:t>
            </a:r>
            <a:r>
              <a:rPr lang="ru-RU" dirty="0" smtClean="0"/>
              <a:t>еудовлетворительные оценки  в летнюю сессию получили 10 человек (14,7%)</a:t>
            </a:r>
          </a:p>
          <a:p>
            <a:r>
              <a:rPr lang="ru-RU" dirty="0" smtClean="0"/>
              <a:t>Отчислен по собственному желанию 1 , на повторный курс – 0</a:t>
            </a:r>
          </a:p>
          <a:p>
            <a:pPr marL="0" indent="0">
              <a:buNone/>
            </a:pPr>
            <a:r>
              <a:rPr lang="ru-RU" dirty="0" smtClean="0"/>
              <a:t>           Менеджмент  - обучалось 32 человека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0457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478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Движение обучающихся  КазНМУ им.С.Д.Асфендиярова по результатам 2016-2017 учебного года</vt:lpstr>
      <vt:lpstr>Результаты по университету </vt:lpstr>
      <vt:lpstr>Общая медицина»</vt:lpstr>
      <vt:lpstr>Стоматологический факультет </vt:lpstr>
      <vt:lpstr>Фармацевтический факультет</vt:lpstr>
      <vt:lpstr>Технология фармацевтического производства</vt:lpstr>
      <vt:lpstr>Общественное здравоохранение</vt:lpstr>
      <vt:lpstr>Медико-профилактическое дело</vt:lpstr>
      <vt:lpstr>Сестринское дело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Общая медицина»</dc:title>
  <dc:creator>USER</dc:creator>
  <cp:lastModifiedBy>User</cp:lastModifiedBy>
  <cp:revision>9</cp:revision>
  <dcterms:created xsi:type="dcterms:W3CDTF">2017-08-29T05:20:20Z</dcterms:created>
  <dcterms:modified xsi:type="dcterms:W3CDTF">2017-08-29T07:45:23Z</dcterms:modified>
</cp:coreProperties>
</file>