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құралдарды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бекіту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3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Оқу-әдістемелік құрал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«Арнайыландырылған медицинадағы зертханалық әдістер» 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авторлары: М.Р. Рысулы,  А.Ж. Дуйсенбаева, Г.Е. Аскарова, С.Н. Щербо</a:t>
            </a:r>
          </a:p>
          <a:p>
            <a:pPr marL="0" indent="0" algn="just">
              <a:buNone/>
            </a:pP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Пікір берушілер: А.Т. Маншарипова, К.О. Шарипов</a:t>
            </a:r>
          </a:p>
          <a:p>
            <a:pPr algn="just"/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Оқу-әдістемелік құрал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«Қазіргі уақыт тәртібіндегі урогениталді инфекциялардың диагностикасындағы детекциямен полимеразды тізбекті реакция»  </a:t>
            </a: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авторлары: М.Р. Рысулы,  А.Ж. Дуйсенбаева,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Л.Б. Шайкенова, </a:t>
            </a: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С.Н.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Щербо</a:t>
            </a:r>
          </a:p>
          <a:p>
            <a:pPr marL="0" indent="0" algn="just">
              <a:buNone/>
            </a:pP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Пікір берушілер: А.Т. Маншарипова,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А.К. Каирбекова</a:t>
            </a:r>
          </a:p>
          <a:p>
            <a:pPr algn="just"/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Оқу-әдістемелік құрал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Арнайыландырылған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медицинада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дерматовенерологияда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микробиочиптер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авторлары: М.Р. Рысулы,  А.Ж. Дуйсенбаева, Л.Б. Шайкенова, С.Н. Щербо</a:t>
            </a:r>
          </a:p>
          <a:p>
            <a:pPr marL="0" indent="0" algn="just">
              <a:buNone/>
            </a:pP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Пікір берушілер: А.Т. Маншарипова,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Б.С. Искакова</a:t>
            </a:r>
            <a:endParaRPr lang="kk-KZ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Оқу-әдістемелік құрал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орыс тілінде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Клинические и возрастные особенности нарушения сексуального поведения с отдельными вопросами судебной сексологии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Садуакасова К.З. </a:t>
            </a:r>
          </a:p>
          <a:p>
            <a:pPr marL="0" indent="0" algn="just">
              <a:buNone/>
            </a:pP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Пікір </a:t>
            </a:r>
            <a:r>
              <a:rPr lang="kk-KZ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берушілер: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Н.А. Нигай, А.С. Субханбердина</a:t>
            </a:r>
            <a:endParaRPr lang="kk-KZ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2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153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Оқу - әдістемелік құралдарды бекіту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Утверждение учебно-методических рекомендации</dc:title>
  <dc:creator>User</dc:creator>
  <cp:lastModifiedBy>User</cp:lastModifiedBy>
  <cp:revision>3</cp:revision>
  <dcterms:created xsi:type="dcterms:W3CDTF">2016-10-25T07:32:32Z</dcterms:created>
  <dcterms:modified xsi:type="dcterms:W3CDTF">2016-10-25T07:54:05Z</dcterms:modified>
</cp:coreProperties>
</file>