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sldIdLst>
    <p:sldId id="256" r:id="rId2"/>
    <p:sldId id="257" r:id="rId3"/>
    <p:sldId id="264" r:id="rId4"/>
    <p:sldId id="260" r:id="rId5"/>
    <p:sldId id="258" r:id="rId6"/>
    <p:sldId id="261" r:id="rId7"/>
    <p:sldId id="259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6EFE2-40A0-4FA7-8E47-6FFFBC2061E1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F0531-EB6C-4F92-B257-CA96D13D9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90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F0531-EB6C-4F92-B257-CA96D13D9E7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226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561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43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675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068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842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062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440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136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814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291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449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8000">
              <a:srgbClr val="FF7A00"/>
            </a:gs>
            <a:gs pos="58000">
              <a:srgbClr val="FF0300"/>
            </a:gs>
            <a:gs pos="85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676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340768"/>
            <a:ext cx="8928992" cy="5400601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технологии съемных ортопедических конструкций</a:t>
            </a:r>
            <a:b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Специальность: Стоматология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Кол-во кредитов: 3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кредита</a:t>
            </a:r>
            <a:b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Курс: 4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подготовки – подготовка врача стоматолога-ортопеда</a:t>
            </a:r>
            <a:b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ортопедической стоматологии</a:t>
            </a:r>
            <a:r>
              <a:rPr lang="ru-RU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" name="Рисунок 2" descr="http://www.levika.com.ua/img/bu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377" y="4725144"/>
            <a:ext cx="1656184" cy="172819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904316"/>
              </p:ext>
            </p:extLst>
          </p:nvPr>
        </p:nvGraphicFramePr>
        <p:xfrm>
          <a:off x="1133103" y="404664"/>
          <a:ext cx="6534150" cy="7766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1517"/>
                <a:gridCol w="974914"/>
                <a:gridCol w="2797719"/>
              </a:tblGrid>
              <a:tr h="441325">
                <a:tc>
                  <a:txBody>
                    <a:bodyPr/>
                    <a:lstStyle/>
                    <a:p>
                      <a:pPr indent="4445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>
                          <a:effectLst/>
                        </a:rPr>
                        <a:t>С.Ж.АСФЕНДИЯРОВ АТЫНДАҒЫ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>
                          <a:effectLst/>
                        </a:rPr>
                        <a:t>ҚАЗАҚ ҰЛТТЫҚ МЕДИЦИНА УНИВЕРСИТЕТІ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lang="ru-RU" sz="850" dirty="0">
                        <a:effectLst/>
                        <a:latin typeface="Tahoma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850" dirty="0">
                          <a:effectLst/>
                        </a:rPr>
                        <a:t>КАЗАХСКИЙ НАЦИОНАЛЬНЫЙ МЕДИЦИНСКИЙ  УНИВЕРСИТЕТ ИМЕНИ  С.Д.АСФЕНДИЯРОВА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35280">
                <a:tc gridSpan="3"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>
                          <a:effectLst/>
                        </a:rPr>
                        <a:t> </a:t>
                      </a:r>
                      <a:r>
                        <a:rPr lang="kk-KZ" sz="850" dirty="0" smtClean="0">
                          <a:effectLst/>
                        </a:rPr>
                        <a:t>КАФДРА</a:t>
                      </a:r>
                      <a:r>
                        <a:rPr lang="kk-KZ" sz="850" baseline="0" dirty="0" smtClean="0">
                          <a:effectLst/>
                        </a:rPr>
                        <a:t> </a:t>
                      </a:r>
                      <a:r>
                        <a:rPr lang="kk-KZ" sz="850" dirty="0" smtClean="0">
                          <a:effectLst/>
                        </a:rPr>
                        <a:t>ОРТОПЕДИЧЕСКОЙ СТОМАТОЛОГИИ</a:t>
                      </a:r>
                    </a:p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 smtClean="0">
                          <a:effectLst/>
                        </a:rPr>
                        <a:t>ЭЛЕКТИВ 4 КУРС</a:t>
                      </a:r>
                      <a:endParaRPr lang="ru-RU" sz="1200" dirty="0">
                        <a:effectLst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Рисунок 20" descr="logo_fi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57" r="56750"/>
          <a:stretch>
            <a:fillRect/>
          </a:stretch>
        </p:blipFill>
        <p:spPr bwMode="auto">
          <a:xfrm>
            <a:off x="4139952" y="395396"/>
            <a:ext cx="47625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982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http://4.bp.blogspot.com/-BXMKiS3S3_4/URyYENB7xiI/AAAAAAAAAOE/-1ynHlHk1xc/s1600/%D1%82%D1%8E%D0%BB%D1%8C%D0%BF%D0%B0%D0%BD%D1%8B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628800"/>
            <a:ext cx="5619750" cy="422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755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vsdent.ru/images/img85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3394348" cy="26106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ledent.ru/ill/gallerys/photos/72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944" y="3356992"/>
            <a:ext cx="4049728" cy="28083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Съемные виды зубных протезов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86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8863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реализации новой модели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компетентностно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-ориентированного подхода в образовании КазНМУ на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кафедре 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ортопедической стоматологии практические знания проводятся в Центре практических навыков по стоматологии.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Элективный курс направлен на изучение основных принципов и методов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ортопедического лечения съемными зубными протезами с применением инновационных методов изготовления и использования современных стоматологических методик и материалов,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анатомических особенностей основных элементов жевательного аппарата и биомеханики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челюсти.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необходимые теоретические знания по данной теме, а так же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мануальные навыки и проведения научно-исследовательской работы.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81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Съемные зубные протезы </a:t>
            </a:r>
            <a:b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Val-</a:t>
            </a:r>
            <a:r>
              <a:rPr lang="en-US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plast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BIO </a:t>
            </a:r>
            <a:r>
              <a:rPr lang="en-US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dentoplast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 descr="http://www.kostamed.ru/images/dentures/myagkiy%20protez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2376264" cy="2160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www.whitedent.spb.ru/images/services/service15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2166" y="1628800"/>
            <a:ext cx="2534290" cy="2160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donarevita.com/images/stories/donare-proteznylon01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1651" y="3933056"/>
            <a:ext cx="3491230" cy="25768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845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современном этапе развития общества, когда значительно повысилась общая культура населения, резко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выросли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пациентов как к качеству зубных протезов, так и полноценному восстановлению утраченных эстетических норм. В связи с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этим изготовление инновационным способом съемных зубных протезов из современных материалов актуально, что удовлетворяет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возросшие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качеству и эстетике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зубных протезов.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47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Замковые виды крепления (</a:t>
            </a:r>
            <a:r>
              <a:rPr lang="ru-RU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аттачмены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сека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-система)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http://protezi-zubov.ru/wp-content/uploads/2013/12/%D0%B1%D1%8E%D0%B3%D0%B5%D0%BB%D1%8C%D0%BD%D1%8B%D0%B9-%D0%BF%D1%80%D0%BE%D1%82%D0%B5%D0%B7-%D0%BD%D0%B0-%D0%B0%D1%82%D1%82%D0%B0%D1%87%D0%BC%D0%B5%D0%BD%D0%B0%D1%8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16832"/>
            <a:ext cx="3185894" cy="226991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vmede.org/sait/content/Stomatologiya_ortop_lebedenko_2011/6_files/mb4_009.jpe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948061"/>
            <a:ext cx="5059045" cy="311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www.fenestra.kiev.ua/themes/fenestra/img/pic/09-7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367" y="4725144"/>
            <a:ext cx="2376264" cy="179907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3635896" y="5301208"/>
            <a:ext cx="4701208" cy="9863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Съемный зубной протез из титана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59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5289451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Одной из актуальных проблем современной стоматологии является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качественного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протезирования,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которая в последнее время выдвигается на одно из первых мест. Это объясняется тем, что многие достижения в стоматологии связаны с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прогрессом в стоматологии.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эффективность и уровень ортопедической помощи во многом определяется свойствами и качеством стоматологических материалов. Ортопедическая стоматология использует абсолютное большинство (более 90%) стоматологических материалов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студентов знаний и практических навыков по технологии изготовления различных конструкций зубных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протезов. 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Valplast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BIOdentoplast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съемные зубные протезы с металлическим базисом, </a:t>
            </a:r>
            <a:r>
              <a:rPr lang="ru-RU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бюгельные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протезы с современными видами замковых 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креплений 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т.д.)</a:t>
            </a:r>
            <a:endParaRPr lang="ru-RU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72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3384377"/>
          </a:xfrm>
        </p:spPr>
        <p:txBody>
          <a:bodyPr>
            <a:noAutofit/>
          </a:bodyPr>
          <a:lstStyle/>
          <a:p>
            <a:r>
              <a:rPr lang="ru-RU" sz="4000" b="1" baseline="30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Пререквизиты</a:t>
            </a:r>
            <a:r>
              <a:rPr lang="ru-RU" sz="4000" b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baseline="30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материаловедение и стоматологические оборудование, конструкционные материалы и их применение, функция и</a:t>
            </a:r>
            <a:r>
              <a:rPr lang="ru-R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baseline="30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окклюзия</a:t>
            </a:r>
          </a:p>
          <a:p>
            <a:pPr algn="just"/>
            <a:endParaRPr lang="ru-RU" sz="4000" b="1" baseline="300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4000" b="1" baseline="30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Постреквизиты</a:t>
            </a:r>
            <a:r>
              <a:rPr lang="ru-RU" sz="4000" b="1" baseline="30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пропедевтика ортопедической </a:t>
            </a:r>
            <a:r>
              <a:rPr lang="ru-RU" sz="4000" b="1" baseline="30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стоматологии. </a:t>
            </a:r>
            <a:endParaRPr lang="ru-RU" sz="4000" b="1" baseline="30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35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контроля </a:t>
            </a:r>
            <a:endParaRPr lang="ru-RU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00808"/>
            <a:ext cx="5976664" cy="4209331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практических навыков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28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310</Words>
  <Application>Microsoft Office PowerPoint</Application>
  <PresentationFormat>Экран (4:3)</PresentationFormat>
  <Paragraphs>24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Современные технологии съемных ортопедических конструкций  Специальность: Стоматология Кол-во кредитов: 3 кредита Курс: 4 Направление подготовки – подготовка врача стоматолога-ортопеда  Кафедра ортопедической стоматологии   </vt:lpstr>
      <vt:lpstr>Съемные виды зубных протезов</vt:lpstr>
      <vt:lpstr>Презентация PowerPoint</vt:lpstr>
      <vt:lpstr>Съемные зубные протезы  Val-plast, BIO dentoplast</vt:lpstr>
      <vt:lpstr>Презентация PowerPoint</vt:lpstr>
      <vt:lpstr>Замковые виды крепления (аттачмены, сека-система)</vt:lpstr>
      <vt:lpstr>Презентация PowerPoint</vt:lpstr>
      <vt:lpstr>Презентация PowerPoint</vt:lpstr>
      <vt:lpstr>Форма контроля 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технологии съемных ортопедических конструкций   Специальность: Стоматология Кол-во кредитов: 3 кредита  Кафедра ортопедической стоматологии</dc:title>
  <dc:creator>w7</dc:creator>
  <cp:lastModifiedBy>w7</cp:lastModifiedBy>
  <cp:revision>10</cp:revision>
  <dcterms:created xsi:type="dcterms:W3CDTF">2015-03-13T10:11:11Z</dcterms:created>
  <dcterms:modified xsi:type="dcterms:W3CDTF">2015-03-16T08:43:46Z</dcterms:modified>
</cp:coreProperties>
</file>