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3" r:id="rId3"/>
    <p:sldId id="304" r:id="rId4"/>
    <p:sldId id="307" r:id="rId5"/>
    <p:sldId id="308" r:id="rId6"/>
    <p:sldId id="309" r:id="rId7"/>
    <p:sldId id="310" r:id="rId8"/>
    <p:sldId id="30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54" autoAdjust="0"/>
  </p:normalViewPr>
  <p:slideViewPr>
    <p:cSldViewPr>
      <p:cViewPr varScale="1">
        <p:scale>
          <a:sx n="71" d="100"/>
          <a:sy n="71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1 li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lIns="9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068960"/>
            <a:ext cx="6844828" cy="2246769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интернатуры по стоматологии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Элективная дисциплина </a:t>
            </a:r>
            <a:r>
              <a:rPr lang="ru-RU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аспекты </a:t>
            </a:r>
            <a:r>
              <a:rPr lang="ru-RU" sz="2800" b="1" dirty="0" err="1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эндодонтии</a:t>
            </a:r>
            <a:r>
              <a:rPr lang="ru-RU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терапевтической стоматологии»</a:t>
            </a:r>
            <a:endParaRPr lang="ru-RU" sz="28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214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836712"/>
            <a:ext cx="7772400" cy="51830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кредитов – 4 (180 часов)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часы- 60 час.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СРИП – 60 час.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СРИ (самостоятельная работа интерна) – 60 час.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02" name="Picture 2" descr="https://encrypted-tbn1.gstatic.com/images?q=tbn:ANd9GcRndFVJ8KgY5elwHjE_dMSPPf1JhA7N2o38pSV2w6dPDWGi9w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41764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0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 кафедры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Мезгильбаева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Д.М. – к.м.н., профессор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М.К. – к.м.н., доцент</a:t>
            </a: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8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выбора элективной дисциплины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63888" y="1556792"/>
            <a:ext cx="5290864" cy="48900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 областям стоматологии, требующим особенно высокой квалификации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врача-стоматолога-терапевта.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сложное стоматологическое лечение и применяется на поздних стадиях разрушения зубных тканей.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8132" name="Picture 4" descr="https://encrypted-tbn1.gstatic.com/images?q=tbn:ANd9GcS3OmeVImyOfqLdaFJHIkMunfs_ISuHBdGyYjAn1jY0j6gGcG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384376" cy="388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2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352928" cy="5543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причины, по которым возникает необходимость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кариеса зубов (пульпит, периодонтит) - воспаление пульпы, сопровождаемое острой, интенсивной зубной болью,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инфицирование нервных тканей зуба,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распухание, изменение цвета, повышенная чувствительность десны, прилегающей к зубу,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некроз пульпы зуба и образование кисты (гранулемы) у верхушки корня зуба, видимой  на рентгеновском снимке,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зубов,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отломы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коронки,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 последствий неудачного (неправильного) предыдущего лечения,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корневых каналов зубов перед установкой коронок.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50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62567"/>
            <a:ext cx="8523561" cy="627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Зубные каналы образуют сложную структуру, которая в большинстве случаев помимо основных одного-двух, включает множество разветвлений. Поэтому в каждом конкретном случае должно проводится индивидуальное лечение, с проведением предварительной тщательной диагностикой на всех этапах эндодонтического лечения.</a:t>
            </a: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лечения – оптимальное решение проблемы, максимальный результат плюс гарантия от неоправданных расходов.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эндодонтия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показателем уровня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стоматологии.</a:t>
            </a:r>
          </a:p>
          <a:p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http://image.etov.ua/storage/640x640/4/5/3/0/4530873f3919fa44968aafc29d5c36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5446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5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1402" y="985616"/>
            <a:ext cx="8219256" cy="5471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новейших технологий, оборудования и материалов – гарантия надежного устранения проблемы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– залог качества и отсутствия осложнений.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9154" name="Picture 2" descr="https://encrypted-tbn1.gstatic.com/images?q=tbn:ANd9GcRNiUIqMi3MaCt-7XIGUJ2imiY5aOHxHLAjDBod6FAP7IpkA_B6TW7x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13977"/>
            <a:ext cx="2160240" cy="24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encrypted-tbn0.gstatic.com/images?q=tbn:ANd9GcS-o-4sXks3bsvr79gJxf7QImO3iQgdGhk5gvAOBXA1xjeY107i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13977"/>
            <a:ext cx="1872208" cy="24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s://encrypted-tbn3.gstatic.com/images?q=tbn:ANd9GcQEYL2eMWgkuxthhc-xjWooUep8bX1gPCT3OJrcSjMhYwaAIfNH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4" y="3913978"/>
            <a:ext cx="2352675" cy="24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19256" cy="5471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</a:t>
            </a:r>
          </a:p>
          <a:p>
            <a:pPr marL="0" indent="0" algn="ctr">
              <a:buNone/>
            </a:pPr>
            <a:endParaRPr lang="ru-RU" dirty="0"/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базового уровня знаний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прием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исходного уровня знаний</a:t>
            </a:r>
          </a:p>
          <a:p>
            <a:pPr marL="514350" indent="-514350" algn="just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Дебрифинг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уровень оценки знаний (экзамен)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картинки по занятиям студент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05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491</TotalTime>
  <Words>210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Презентация PowerPoint</vt:lpstr>
      <vt:lpstr>Презентация PowerPoint</vt:lpstr>
      <vt:lpstr>Презентация PowerPoint</vt:lpstr>
      <vt:lpstr>Актуальность выбора элективной дисциплины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ПРОПЕДЕВТИКИ СТОМАТОЛОГИИ ДЕТСКОГО ВОЗРАСТА И ОРТОДОНТИИ </dc:title>
  <cp:lastModifiedBy>User</cp:lastModifiedBy>
  <cp:revision>82</cp:revision>
  <cp:lastPrinted>2015-04-03T07:09:17Z</cp:lastPrinted>
  <dcterms:modified xsi:type="dcterms:W3CDTF">2016-01-29T08:59:55Z</dcterms:modified>
</cp:coreProperties>
</file>