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9" r:id="rId3"/>
    <p:sldId id="257" r:id="rId4"/>
    <p:sldId id="272" r:id="rId5"/>
    <p:sldId id="27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0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82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71D7F-4763-4849-8390-806F1CF7E020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7B575-394F-47A8-BB3A-BCD9C4097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96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FDA94-6C9A-45F9-9A64-ED6A7492B437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02362-72BF-466E-82BE-2E6560127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1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2362-72BF-466E-82BE-2E6560127C5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052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2362-72BF-466E-82BE-2E6560127C5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510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2362-72BF-466E-82BE-2E6560127C5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305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2362-72BF-466E-82BE-2E6560127C5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22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1FC7-047F-4D35-847C-E798916E1A32}" type="datetime1">
              <a:rPr lang="ru-RU" smtClean="0"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4036-CACC-4073-B691-BF55A11D6EE0}" type="datetime1">
              <a:rPr lang="ru-RU" smtClean="0"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FAF3-3E51-4E58-A75B-49EFAE51DDDC}" type="datetime1">
              <a:rPr lang="ru-RU" smtClean="0"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40D1-781E-4207-87B9-3FE2A70DBFC2}" type="datetime1">
              <a:rPr lang="ru-RU" smtClean="0"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0721-4311-4E58-A266-B4274C65A2C7}" type="datetime1">
              <a:rPr lang="ru-RU" smtClean="0"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BB76-677B-4149-97AA-E1AD2E15F376}" type="datetime1">
              <a:rPr lang="ru-RU" smtClean="0"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E561-A802-4DD1-8F73-2A9AEF6E26E2}" type="datetime1">
              <a:rPr lang="ru-RU" smtClean="0"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ACCB-B3DD-4180-8620-B9035CC457CB}" type="datetime1">
              <a:rPr lang="ru-RU" smtClean="0"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014-4DC6-462F-90D1-04866A600ED1}" type="datetime1">
              <a:rPr lang="ru-RU" smtClean="0"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5A14-C46D-463C-A2E0-439659701AAE}" type="datetime1">
              <a:rPr lang="ru-RU" smtClean="0"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D5BB-60FF-480D-8587-6958772AF62E}" type="datetime1">
              <a:rPr lang="ru-RU" smtClean="0"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80357-86BF-41D4-8DCB-C016FDDCED65}" type="datetime1">
              <a:rPr lang="ru-RU" smtClean="0"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C1B39-D3B5-46EE-9047-AAECA0A6D4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li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86512" y="2171634"/>
            <a:ext cx="2593292" cy="400110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sz="2000" b="0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3068960"/>
            <a:ext cx="4978540" cy="3785652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академического рейтинга вузов и образовательных программ-2015</a:t>
            </a:r>
          </a:p>
        </p:txBody>
      </p:sp>
      <p:pic>
        <p:nvPicPr>
          <p:cNvPr id="11" name="Рисунок 10" descr="Безымянный-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1" y="214291"/>
            <a:ext cx="1857387" cy="1857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7362381" y="5709162"/>
            <a:ext cx="1878944" cy="1006768"/>
            <a:chOff x="7286644" y="5786454"/>
            <a:chExt cx="1878944" cy="1006768"/>
          </a:xfrm>
        </p:grpSpPr>
        <p:pic>
          <p:nvPicPr>
            <p:cNvPr id="5" name="Рисунок 4" descr="Безымянный-6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20596" y="33059"/>
            <a:ext cx="8223403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НААР - 2015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62318" y="466204"/>
            <a:ext cx="8181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Независимый рейтинг вузов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РК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 и уровням подготовки специалистов 2015 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1480266"/>
            <a:ext cx="5866825" cy="198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5В130100 – «Общая медицина» - 1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5В130200 – «Стоматология» - 1 место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5В110300 – «Фармация» - 1 место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5В110200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«Общественное здравоохранение» - 1 место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5В110100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«Сестринское дело» - 3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15088" y="1127330"/>
            <a:ext cx="1517403" cy="388696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бакалавриат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78496" y="3813512"/>
            <a:ext cx="5964151" cy="198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6М110100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«Медицина» - 1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6М110200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«Общественное здравоохранение» - 1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6М110400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«Фармация» - 1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6М110500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«Медико-профилактическое дело» - 1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6М110300 – «Сестринское дело» - 3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9056" y="3429024"/>
            <a:ext cx="1619611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магистратура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62318" y="5812825"/>
            <a:ext cx="1622945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докторантура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99759" y="6304985"/>
            <a:ext cx="587071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6D110200 – «Общественное здравоохранение» - 1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7362381" y="5709162"/>
            <a:ext cx="1878944" cy="1006768"/>
            <a:chOff x="7286644" y="5786454"/>
            <a:chExt cx="1878944" cy="1006768"/>
          </a:xfrm>
        </p:grpSpPr>
        <p:pic>
          <p:nvPicPr>
            <p:cNvPr id="5" name="Рисунок 4" descr="Безымянный-6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175103"/>
              </p:ext>
            </p:extLst>
          </p:nvPr>
        </p:nvGraphicFramePr>
        <p:xfrm>
          <a:off x="1043607" y="366668"/>
          <a:ext cx="7965007" cy="5247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1"/>
                <a:gridCol w="2161975"/>
                <a:gridCol w="3351064"/>
                <a:gridCol w="1011807"/>
              </a:tblGrid>
              <a:tr h="31796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национального рейтинга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 программ специальностей бакалавриата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1" marR="50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5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Направление подготовки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1" marR="50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программа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1" marR="50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вуза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1" marR="50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в рейтинге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1" marR="50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90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 и социальное обеспечение (медицина)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5В110200 - Общественное здравоохранение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Казахский национальный медицинский университет имени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С.Д.Асфендиярова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1" marR="50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5В110300 - Фармация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Казахский национальный медицинский университет имени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С.Д.Асфендиярова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1" marR="50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5В110100 - Сестринское дело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Казахский национальный медицинский университет имени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С.Д.Асфендиярова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1" marR="50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6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национального рейтинга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 программ специальностей высшего специального образования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1" marR="50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296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 и социальное обеспечение (медицина)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5B130100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медицина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Казахский национальный медицинский университет имени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С.Д.Асфендиярова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1" marR="50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9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5B130200 - Стоматология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Казахский национальный медицинский университет имени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С.Д.Асфендиярова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1" marR="50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928662" y="-33439"/>
            <a:ext cx="8215338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НКАОКО-2015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7362381" y="5709162"/>
            <a:ext cx="1878944" cy="1006768"/>
            <a:chOff x="7286644" y="5786454"/>
            <a:chExt cx="1878944" cy="1006768"/>
          </a:xfrm>
        </p:grpSpPr>
        <p:pic>
          <p:nvPicPr>
            <p:cNvPr id="5" name="Рисунок 4" descr="Безымянный-6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122775"/>
              </p:ext>
            </p:extLst>
          </p:nvPr>
        </p:nvGraphicFramePr>
        <p:xfrm>
          <a:off x="1043607" y="366668"/>
          <a:ext cx="7965007" cy="47320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5"/>
                <a:gridCol w="2880320"/>
                <a:gridCol w="2880320"/>
                <a:gridCol w="908222"/>
              </a:tblGrid>
              <a:tr h="317962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национального рейтинга образовательных программ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специальностей магистратуры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361" marR="50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5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Направление подготовки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1" marR="50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программа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1" marR="50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вуза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1" marR="50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в рейтинге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1" marR="50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904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Здраво-охранение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социальное обеспечение (медицина)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6М110100 - Медицина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Казахский национальный медицинский университет имени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С.Д.Асфендиярова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6М110200 - Общественное здравоохранение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Казахский национальный медицинский университет имени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С.Д.Асфендиярова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6М110300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Сестринское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дело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Казахский национальный медицинский университет имени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С.Д.Асфендиярова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96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6М110400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Фармация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Казахский национальный медицинский университет имени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С.Д.Асфендиярова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9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6М110500 - Медико-профилактическое дело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Казахский национальный медицинский университет имени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С.Д.Асфендиярова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928662" y="-33439"/>
            <a:ext cx="8215338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НКАОКО-2015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5369407"/>
            <a:ext cx="6631559" cy="129266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рейтинг медицинских вузов Казахстана-2015: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медицинский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С.Д.Асфендиярова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7812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oard.kompass.ua/_bd/576/155409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629" y="24"/>
            <a:ext cx="9304629" cy="685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5508104" y="3811352"/>
            <a:ext cx="3175088" cy="2448272"/>
            <a:chOff x="7286644" y="5786454"/>
            <a:chExt cx="1878944" cy="1006768"/>
          </a:xfrm>
        </p:grpSpPr>
        <p:pic>
          <p:nvPicPr>
            <p:cNvPr id="5" name="Рисунок 4" descr="Безымянный-6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1007706" y="5661248"/>
            <a:ext cx="8136294" cy="1196752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ПОЗДРАВЛЯЕМ!!!</a:t>
            </a:r>
            <a:endParaRPr lang="ru-RU" sz="7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4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337</Words>
  <Application>Microsoft Office PowerPoint</Application>
  <PresentationFormat>Экран (4:3)</PresentationFormat>
  <Paragraphs>84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Жанар</cp:lastModifiedBy>
  <cp:revision>67</cp:revision>
  <cp:lastPrinted>2015-08-25T07:22:29Z</cp:lastPrinted>
  <dcterms:created xsi:type="dcterms:W3CDTF">2013-05-27T05:58:42Z</dcterms:created>
  <dcterms:modified xsi:type="dcterms:W3CDTF">2015-09-02T04:07:44Z</dcterms:modified>
</cp:coreProperties>
</file>