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290" r:id="rId10"/>
    <p:sldId id="262" r:id="rId11"/>
    <p:sldId id="29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2" r:id="rId22"/>
    <p:sldId id="272" r:id="rId23"/>
    <p:sldId id="273" r:id="rId24"/>
    <p:sldId id="274" r:id="rId25"/>
    <p:sldId id="275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FDE47-AEF4-4680-91F8-7827E960413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57525-485E-4F53-A5C1-FE23C4F25AEA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Опорно-двигательная система</a:t>
          </a:r>
          <a:endParaRPr lang="ru-RU" dirty="0"/>
        </a:p>
      </dgm:t>
    </dgm:pt>
    <dgm:pt modelId="{A406A924-F2E4-482C-9692-17F34F545980}" type="parTrans" cxnId="{FE71A7B4-D297-45F6-86DF-B0262B9BFC59}">
      <dgm:prSet/>
      <dgm:spPr/>
      <dgm:t>
        <a:bodyPr/>
        <a:lstStyle/>
        <a:p>
          <a:endParaRPr lang="ru-RU"/>
        </a:p>
      </dgm:t>
    </dgm:pt>
    <dgm:pt modelId="{B380D6CC-1800-4F49-87D6-68D809DF26E6}" type="sibTrans" cxnId="{FE71A7B4-D297-45F6-86DF-B0262B9BFC59}">
      <dgm:prSet/>
      <dgm:spPr/>
      <dgm:t>
        <a:bodyPr/>
        <a:lstStyle/>
        <a:p>
          <a:endParaRPr lang="ru-RU"/>
        </a:p>
      </dgm:t>
    </dgm:pt>
    <dgm:pt modelId="{8EC2E44A-8242-4718-92EF-3256F74A5405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Дыхательная система</a:t>
          </a:r>
          <a:endParaRPr lang="ru-RU" sz="2800" dirty="0"/>
        </a:p>
      </dgm:t>
    </dgm:pt>
    <dgm:pt modelId="{06558322-77CE-4BC8-A7C2-2DE4C6ED6828}" type="parTrans" cxnId="{2A0861D8-3C64-467B-B509-D49B7C1E332C}">
      <dgm:prSet/>
      <dgm:spPr/>
      <dgm:t>
        <a:bodyPr/>
        <a:lstStyle/>
        <a:p>
          <a:endParaRPr lang="ru-RU"/>
        </a:p>
      </dgm:t>
    </dgm:pt>
    <dgm:pt modelId="{28EA0EB5-0156-4A62-A0CC-FC264484F09C}" type="sibTrans" cxnId="{2A0861D8-3C64-467B-B509-D49B7C1E332C}">
      <dgm:prSet/>
      <dgm:spPr/>
      <dgm:t>
        <a:bodyPr/>
        <a:lstStyle/>
        <a:p>
          <a:endParaRPr lang="ru-RU"/>
        </a:p>
      </dgm:t>
    </dgm:pt>
    <dgm:pt modelId="{ECC3A5D9-90A1-4C18-B558-97A887FDFDE4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Пищеварительная система</a:t>
          </a:r>
          <a:endParaRPr lang="ru-RU" sz="2800" dirty="0"/>
        </a:p>
      </dgm:t>
    </dgm:pt>
    <dgm:pt modelId="{25BD9D98-F9C1-4F52-98D3-DD12129F6FA0}" type="parTrans" cxnId="{19E2F8EC-DDDB-401B-A543-D53E84EEA41F}">
      <dgm:prSet/>
      <dgm:spPr/>
      <dgm:t>
        <a:bodyPr/>
        <a:lstStyle/>
        <a:p>
          <a:endParaRPr lang="ru-RU"/>
        </a:p>
      </dgm:t>
    </dgm:pt>
    <dgm:pt modelId="{80F0E17E-AD05-4E03-B646-2315063F436A}" type="sibTrans" cxnId="{19E2F8EC-DDDB-401B-A543-D53E84EEA41F}">
      <dgm:prSet/>
      <dgm:spPr/>
      <dgm:t>
        <a:bodyPr/>
        <a:lstStyle/>
        <a:p>
          <a:endParaRPr lang="ru-RU"/>
        </a:p>
      </dgm:t>
    </dgm:pt>
    <dgm:pt modelId="{A9F3D3AF-5C14-4E11-9928-D94157B0EFEB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Мочевыделительная  и половая система</a:t>
          </a:r>
          <a:endParaRPr lang="ru-RU" sz="2800" dirty="0"/>
        </a:p>
      </dgm:t>
    </dgm:pt>
    <dgm:pt modelId="{9CA278A1-3DCE-464F-BD50-3795C56FB111}" type="parTrans" cxnId="{34DC2799-63F9-4AF5-8F74-7B17951045D3}">
      <dgm:prSet/>
      <dgm:spPr/>
      <dgm:t>
        <a:bodyPr/>
        <a:lstStyle/>
        <a:p>
          <a:endParaRPr lang="ru-RU"/>
        </a:p>
      </dgm:t>
    </dgm:pt>
    <dgm:pt modelId="{3603E208-0243-4E21-B8FA-8BB344CE515E}" type="sibTrans" cxnId="{34DC2799-63F9-4AF5-8F74-7B17951045D3}">
      <dgm:prSet/>
      <dgm:spPr/>
      <dgm:t>
        <a:bodyPr/>
        <a:lstStyle/>
        <a:p>
          <a:endParaRPr lang="ru-RU"/>
        </a:p>
      </dgm:t>
    </dgm:pt>
    <dgm:pt modelId="{51E9CDCC-8818-41E0-BFCE-183F4B33D123}">
      <dgm:prSet phldrT="[Текст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Эндокринная система</a:t>
          </a:r>
          <a:endParaRPr lang="ru-RU" dirty="0"/>
        </a:p>
      </dgm:t>
    </dgm:pt>
    <dgm:pt modelId="{87F4F466-9D84-44A7-866D-FD42E9167C2B}" type="parTrans" cxnId="{6AF448FF-36F4-48C6-B0E0-9D51A2BE65BB}">
      <dgm:prSet/>
      <dgm:spPr/>
      <dgm:t>
        <a:bodyPr/>
        <a:lstStyle/>
        <a:p>
          <a:endParaRPr lang="ru-RU"/>
        </a:p>
      </dgm:t>
    </dgm:pt>
    <dgm:pt modelId="{A9AB57E7-5683-4E9D-8E18-91593B303F62}" type="sibTrans" cxnId="{6AF448FF-36F4-48C6-B0E0-9D51A2BE65BB}">
      <dgm:prSet/>
      <dgm:spPr/>
      <dgm:t>
        <a:bodyPr/>
        <a:lstStyle/>
        <a:p>
          <a:endParaRPr lang="ru-RU"/>
        </a:p>
      </dgm:t>
    </dgm:pt>
    <dgm:pt modelId="{E42FB4EE-5508-4765-BF55-61BE80631F52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chemeClr val="bg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Кроветворная система</a:t>
          </a:r>
          <a:endParaRPr lang="ru-RU" dirty="0"/>
        </a:p>
      </dgm:t>
    </dgm:pt>
    <dgm:pt modelId="{A339B693-07E2-4219-9783-2CE34DF49DD0}" type="parTrans" cxnId="{E063DFC4-5941-4E96-B33A-4180AEB41F7E}">
      <dgm:prSet/>
      <dgm:spPr/>
      <dgm:t>
        <a:bodyPr/>
        <a:lstStyle/>
        <a:p>
          <a:endParaRPr lang="ru-RU"/>
        </a:p>
      </dgm:t>
    </dgm:pt>
    <dgm:pt modelId="{280D42A8-6DC2-470E-90EE-67CC79EB67F3}" type="sibTrans" cxnId="{E063DFC4-5941-4E96-B33A-4180AEB41F7E}">
      <dgm:prSet/>
      <dgm:spPr/>
      <dgm:t>
        <a:bodyPr/>
        <a:lstStyle/>
        <a:p>
          <a:endParaRPr lang="ru-RU"/>
        </a:p>
      </dgm:t>
    </dgm:pt>
    <dgm:pt modelId="{5753F3D4-6765-44B0-9497-8E62124EFDF6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Нервная система</a:t>
          </a:r>
          <a:endParaRPr lang="ru-RU" dirty="0"/>
        </a:p>
      </dgm:t>
    </dgm:pt>
    <dgm:pt modelId="{5B6390D7-C804-4A90-8C55-02BCD4B3583F}" type="parTrans" cxnId="{7E971BB9-BD02-49A5-914C-2D52B9C489C2}">
      <dgm:prSet/>
      <dgm:spPr/>
      <dgm:t>
        <a:bodyPr/>
        <a:lstStyle/>
        <a:p>
          <a:endParaRPr lang="ru-RU"/>
        </a:p>
      </dgm:t>
    </dgm:pt>
    <dgm:pt modelId="{EEE5ECF5-B3EC-4696-A4A5-BE61757DD316}" type="sibTrans" cxnId="{7E971BB9-BD02-49A5-914C-2D52B9C489C2}">
      <dgm:prSet/>
      <dgm:spPr/>
      <dgm:t>
        <a:bodyPr/>
        <a:lstStyle/>
        <a:p>
          <a:endParaRPr lang="ru-RU"/>
        </a:p>
      </dgm:t>
    </dgm:pt>
    <dgm:pt modelId="{1B11E4F5-A4F0-42A0-81B0-3C48E8D2F7C9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Сердечно-сосудистая система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4593DFF-377C-4BD3-BDD8-FCEC58512FC4}" type="parTrans" cxnId="{6B9F5DB0-E658-4457-B6B3-B84F52E11FB1}">
      <dgm:prSet/>
      <dgm:spPr/>
      <dgm:t>
        <a:bodyPr/>
        <a:lstStyle/>
        <a:p>
          <a:endParaRPr lang="ru-RU"/>
        </a:p>
      </dgm:t>
    </dgm:pt>
    <dgm:pt modelId="{202A3CCD-F980-4275-BB48-58C2C68E4F82}" type="sibTrans" cxnId="{6B9F5DB0-E658-4457-B6B3-B84F52E11FB1}">
      <dgm:prSet/>
      <dgm:spPr/>
      <dgm:t>
        <a:bodyPr/>
        <a:lstStyle/>
        <a:p>
          <a:endParaRPr lang="ru-RU"/>
        </a:p>
      </dgm:t>
    </dgm:pt>
    <dgm:pt modelId="{4A0C0F67-3342-4E4E-9BDF-96945205EEE0}" type="pres">
      <dgm:prSet presAssocID="{222FDE47-AEF4-4680-91F8-7827E96041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B1667-3D3F-4F0C-9D86-36B99EFB2163}" type="pres">
      <dgm:prSet presAssocID="{1B11E4F5-A4F0-42A0-81B0-3C48E8D2F7C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01E0A-4223-41F1-B63A-3A57772D023C}" type="pres">
      <dgm:prSet presAssocID="{202A3CCD-F980-4275-BB48-58C2C68E4F82}" presName="sibTrans" presStyleCnt="0"/>
      <dgm:spPr/>
    </dgm:pt>
    <dgm:pt modelId="{745C6407-6136-45AB-A255-86067662446C}" type="pres">
      <dgm:prSet presAssocID="{8EC2E44A-8242-4718-92EF-3256F74A540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90738-5A26-4699-81D8-158AE08BB0ED}" type="pres">
      <dgm:prSet presAssocID="{28EA0EB5-0156-4A62-A0CC-FC264484F09C}" presName="sibTrans" presStyleCnt="0"/>
      <dgm:spPr/>
    </dgm:pt>
    <dgm:pt modelId="{F2A65F2B-EA8D-4593-9976-578E0CFCE68F}" type="pres">
      <dgm:prSet presAssocID="{ECC3A5D9-90A1-4C18-B558-97A887FDFDE4}" presName="node" presStyleLbl="node1" presStyleIdx="2" presStyleCnt="8" custLinFactNeighborX="-129" custLinFactNeighborY="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651CE-270F-4775-BF07-0CDCEF91BE79}" type="pres">
      <dgm:prSet presAssocID="{80F0E17E-AD05-4E03-B646-2315063F436A}" presName="sibTrans" presStyleCnt="0"/>
      <dgm:spPr/>
    </dgm:pt>
    <dgm:pt modelId="{B317D48C-5629-4879-909C-8BD9B8169642}" type="pres">
      <dgm:prSet presAssocID="{A9F3D3AF-5C14-4E11-9928-D94157B0EF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B0A3A-2012-41D9-90E4-EB42E750F033}" type="pres">
      <dgm:prSet presAssocID="{3603E208-0243-4E21-B8FA-8BB344CE515E}" presName="sibTrans" presStyleCnt="0"/>
      <dgm:spPr/>
    </dgm:pt>
    <dgm:pt modelId="{423F3BAC-8C75-4205-995B-37F28EAFF814}" type="pres">
      <dgm:prSet presAssocID="{51E9CDCC-8818-41E0-BFCE-183F4B33D12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8F9A5-F1FC-4EFC-A4C0-10A70A0BF07A}" type="pres">
      <dgm:prSet presAssocID="{A9AB57E7-5683-4E9D-8E18-91593B303F62}" presName="sibTrans" presStyleCnt="0"/>
      <dgm:spPr/>
    </dgm:pt>
    <dgm:pt modelId="{908DD118-2F4C-445C-ADD5-6B0F7F838701}" type="pres">
      <dgm:prSet presAssocID="{E42FB4EE-5508-4765-BF55-61BE80631F5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B0188-CC69-4672-BEB1-54D3B13C4051}" type="pres">
      <dgm:prSet presAssocID="{280D42A8-6DC2-470E-90EE-67CC79EB67F3}" presName="sibTrans" presStyleCnt="0"/>
      <dgm:spPr/>
    </dgm:pt>
    <dgm:pt modelId="{57C96242-C16F-4F18-A049-372B8EBA7453}" type="pres">
      <dgm:prSet presAssocID="{5753F3D4-6765-44B0-9497-8E62124EFDF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76E77-A417-4028-8DE2-67D9306317DA}" type="pres">
      <dgm:prSet presAssocID="{EEE5ECF5-B3EC-4696-A4A5-BE61757DD316}" presName="sibTrans" presStyleCnt="0"/>
      <dgm:spPr/>
    </dgm:pt>
    <dgm:pt modelId="{139D7613-FD78-4119-A266-02DB98C9C84E}" type="pres">
      <dgm:prSet presAssocID="{8ED57525-485E-4F53-A5C1-FE23C4F25AE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BF7E6-56D1-4B0E-B95F-AFE260156FC2}" type="presOf" srcId="{51E9CDCC-8818-41E0-BFCE-183F4B33D123}" destId="{423F3BAC-8C75-4205-995B-37F28EAFF814}" srcOrd="0" destOrd="0" presId="urn:microsoft.com/office/officeart/2005/8/layout/default#1"/>
    <dgm:cxn modelId="{66FAD6D4-F71C-4174-B725-5EAB2BCB8703}" type="presOf" srcId="{8ED57525-485E-4F53-A5C1-FE23C4F25AEA}" destId="{139D7613-FD78-4119-A266-02DB98C9C84E}" srcOrd="0" destOrd="0" presId="urn:microsoft.com/office/officeart/2005/8/layout/default#1"/>
    <dgm:cxn modelId="{19E2F8EC-DDDB-401B-A543-D53E84EEA41F}" srcId="{222FDE47-AEF4-4680-91F8-7827E960413E}" destId="{ECC3A5D9-90A1-4C18-B558-97A887FDFDE4}" srcOrd="2" destOrd="0" parTransId="{25BD9D98-F9C1-4F52-98D3-DD12129F6FA0}" sibTransId="{80F0E17E-AD05-4E03-B646-2315063F436A}"/>
    <dgm:cxn modelId="{D38633EE-6A77-4531-AE66-EA186A9015AA}" type="presOf" srcId="{222FDE47-AEF4-4680-91F8-7827E960413E}" destId="{4A0C0F67-3342-4E4E-9BDF-96945205EEE0}" srcOrd="0" destOrd="0" presId="urn:microsoft.com/office/officeart/2005/8/layout/default#1"/>
    <dgm:cxn modelId="{B94E5E7D-8C39-4FA2-9EBA-B9884E625E85}" type="presOf" srcId="{A9F3D3AF-5C14-4E11-9928-D94157B0EFEB}" destId="{B317D48C-5629-4879-909C-8BD9B8169642}" srcOrd="0" destOrd="0" presId="urn:microsoft.com/office/officeart/2005/8/layout/default#1"/>
    <dgm:cxn modelId="{11D96A8F-5850-4084-AFD3-68D160F39075}" type="presOf" srcId="{ECC3A5D9-90A1-4C18-B558-97A887FDFDE4}" destId="{F2A65F2B-EA8D-4593-9976-578E0CFCE68F}" srcOrd="0" destOrd="0" presId="urn:microsoft.com/office/officeart/2005/8/layout/default#1"/>
    <dgm:cxn modelId="{2A0861D8-3C64-467B-B509-D49B7C1E332C}" srcId="{222FDE47-AEF4-4680-91F8-7827E960413E}" destId="{8EC2E44A-8242-4718-92EF-3256F74A5405}" srcOrd="1" destOrd="0" parTransId="{06558322-77CE-4BC8-A7C2-2DE4C6ED6828}" sibTransId="{28EA0EB5-0156-4A62-A0CC-FC264484F09C}"/>
    <dgm:cxn modelId="{0A974E7E-EF91-47D9-BE03-0365371AB1AC}" type="presOf" srcId="{5753F3D4-6765-44B0-9497-8E62124EFDF6}" destId="{57C96242-C16F-4F18-A049-372B8EBA7453}" srcOrd="0" destOrd="0" presId="urn:microsoft.com/office/officeart/2005/8/layout/default#1"/>
    <dgm:cxn modelId="{6E4E71AB-0EE4-49D9-8E71-5C9F7CF35B7B}" type="presOf" srcId="{E42FB4EE-5508-4765-BF55-61BE80631F52}" destId="{908DD118-2F4C-445C-ADD5-6B0F7F838701}" srcOrd="0" destOrd="0" presId="urn:microsoft.com/office/officeart/2005/8/layout/default#1"/>
    <dgm:cxn modelId="{34DC2799-63F9-4AF5-8F74-7B17951045D3}" srcId="{222FDE47-AEF4-4680-91F8-7827E960413E}" destId="{A9F3D3AF-5C14-4E11-9928-D94157B0EFEB}" srcOrd="3" destOrd="0" parTransId="{9CA278A1-3DCE-464F-BD50-3795C56FB111}" sibTransId="{3603E208-0243-4E21-B8FA-8BB344CE515E}"/>
    <dgm:cxn modelId="{6AF448FF-36F4-48C6-B0E0-9D51A2BE65BB}" srcId="{222FDE47-AEF4-4680-91F8-7827E960413E}" destId="{51E9CDCC-8818-41E0-BFCE-183F4B33D123}" srcOrd="4" destOrd="0" parTransId="{87F4F466-9D84-44A7-866D-FD42E9167C2B}" sibTransId="{A9AB57E7-5683-4E9D-8E18-91593B303F62}"/>
    <dgm:cxn modelId="{22B3ED0C-8A58-4D95-AF74-FE07396F359D}" type="presOf" srcId="{1B11E4F5-A4F0-42A0-81B0-3C48E8D2F7C9}" destId="{E0EB1667-3D3F-4F0C-9D86-36B99EFB2163}" srcOrd="0" destOrd="0" presId="urn:microsoft.com/office/officeart/2005/8/layout/default#1"/>
    <dgm:cxn modelId="{7E971BB9-BD02-49A5-914C-2D52B9C489C2}" srcId="{222FDE47-AEF4-4680-91F8-7827E960413E}" destId="{5753F3D4-6765-44B0-9497-8E62124EFDF6}" srcOrd="6" destOrd="0" parTransId="{5B6390D7-C804-4A90-8C55-02BCD4B3583F}" sibTransId="{EEE5ECF5-B3EC-4696-A4A5-BE61757DD316}"/>
    <dgm:cxn modelId="{6B9F5DB0-E658-4457-B6B3-B84F52E11FB1}" srcId="{222FDE47-AEF4-4680-91F8-7827E960413E}" destId="{1B11E4F5-A4F0-42A0-81B0-3C48E8D2F7C9}" srcOrd="0" destOrd="0" parTransId="{84593DFF-377C-4BD3-BDD8-FCEC58512FC4}" sibTransId="{202A3CCD-F980-4275-BB48-58C2C68E4F82}"/>
    <dgm:cxn modelId="{FE71A7B4-D297-45F6-86DF-B0262B9BFC59}" srcId="{222FDE47-AEF4-4680-91F8-7827E960413E}" destId="{8ED57525-485E-4F53-A5C1-FE23C4F25AEA}" srcOrd="7" destOrd="0" parTransId="{A406A924-F2E4-482C-9692-17F34F545980}" sibTransId="{B380D6CC-1800-4F49-87D6-68D809DF26E6}"/>
    <dgm:cxn modelId="{E063DFC4-5941-4E96-B33A-4180AEB41F7E}" srcId="{222FDE47-AEF4-4680-91F8-7827E960413E}" destId="{E42FB4EE-5508-4765-BF55-61BE80631F52}" srcOrd="5" destOrd="0" parTransId="{A339B693-07E2-4219-9783-2CE34DF49DD0}" sibTransId="{280D42A8-6DC2-470E-90EE-67CC79EB67F3}"/>
    <dgm:cxn modelId="{D838D16E-4E19-4BD3-8E48-97B2F09639DD}" type="presOf" srcId="{8EC2E44A-8242-4718-92EF-3256F74A5405}" destId="{745C6407-6136-45AB-A255-86067662446C}" srcOrd="0" destOrd="0" presId="urn:microsoft.com/office/officeart/2005/8/layout/default#1"/>
    <dgm:cxn modelId="{AFB4B9E4-F004-48D2-A00F-58D55E04520B}" type="presParOf" srcId="{4A0C0F67-3342-4E4E-9BDF-96945205EEE0}" destId="{E0EB1667-3D3F-4F0C-9D86-36B99EFB2163}" srcOrd="0" destOrd="0" presId="urn:microsoft.com/office/officeart/2005/8/layout/default#1"/>
    <dgm:cxn modelId="{86502282-8857-48B6-A554-D1312133C8AD}" type="presParOf" srcId="{4A0C0F67-3342-4E4E-9BDF-96945205EEE0}" destId="{70001E0A-4223-41F1-B63A-3A57772D023C}" srcOrd="1" destOrd="0" presId="urn:microsoft.com/office/officeart/2005/8/layout/default#1"/>
    <dgm:cxn modelId="{1824CC7B-21D0-4C27-A138-F55EC54F1D53}" type="presParOf" srcId="{4A0C0F67-3342-4E4E-9BDF-96945205EEE0}" destId="{745C6407-6136-45AB-A255-86067662446C}" srcOrd="2" destOrd="0" presId="urn:microsoft.com/office/officeart/2005/8/layout/default#1"/>
    <dgm:cxn modelId="{EE7E3467-56E1-4D1F-BDB1-EE3C0573F6A6}" type="presParOf" srcId="{4A0C0F67-3342-4E4E-9BDF-96945205EEE0}" destId="{9F590738-5A26-4699-81D8-158AE08BB0ED}" srcOrd="3" destOrd="0" presId="urn:microsoft.com/office/officeart/2005/8/layout/default#1"/>
    <dgm:cxn modelId="{E510889B-3291-43C6-888D-2AE838DB6B9F}" type="presParOf" srcId="{4A0C0F67-3342-4E4E-9BDF-96945205EEE0}" destId="{F2A65F2B-EA8D-4593-9976-578E0CFCE68F}" srcOrd="4" destOrd="0" presId="urn:microsoft.com/office/officeart/2005/8/layout/default#1"/>
    <dgm:cxn modelId="{2A6972C4-8E67-4EF6-8A16-35CA82048A4B}" type="presParOf" srcId="{4A0C0F67-3342-4E4E-9BDF-96945205EEE0}" destId="{6BB651CE-270F-4775-BF07-0CDCEF91BE79}" srcOrd="5" destOrd="0" presId="urn:microsoft.com/office/officeart/2005/8/layout/default#1"/>
    <dgm:cxn modelId="{21B66664-AB69-4197-A17C-245C21678B27}" type="presParOf" srcId="{4A0C0F67-3342-4E4E-9BDF-96945205EEE0}" destId="{B317D48C-5629-4879-909C-8BD9B8169642}" srcOrd="6" destOrd="0" presId="urn:microsoft.com/office/officeart/2005/8/layout/default#1"/>
    <dgm:cxn modelId="{C9FF621B-D98D-476C-BDD7-C4F4A006A5C9}" type="presParOf" srcId="{4A0C0F67-3342-4E4E-9BDF-96945205EEE0}" destId="{ADBB0A3A-2012-41D9-90E4-EB42E750F033}" srcOrd="7" destOrd="0" presId="urn:microsoft.com/office/officeart/2005/8/layout/default#1"/>
    <dgm:cxn modelId="{52DA5171-1881-4E6F-8774-0EAD59E06075}" type="presParOf" srcId="{4A0C0F67-3342-4E4E-9BDF-96945205EEE0}" destId="{423F3BAC-8C75-4205-995B-37F28EAFF814}" srcOrd="8" destOrd="0" presId="urn:microsoft.com/office/officeart/2005/8/layout/default#1"/>
    <dgm:cxn modelId="{120C6B49-B12C-41E7-BD89-51E3E84576A3}" type="presParOf" srcId="{4A0C0F67-3342-4E4E-9BDF-96945205EEE0}" destId="{B228F9A5-F1FC-4EFC-A4C0-10A70A0BF07A}" srcOrd="9" destOrd="0" presId="urn:microsoft.com/office/officeart/2005/8/layout/default#1"/>
    <dgm:cxn modelId="{32E7F2AA-E620-465C-BC3D-D0827BE4E0CC}" type="presParOf" srcId="{4A0C0F67-3342-4E4E-9BDF-96945205EEE0}" destId="{908DD118-2F4C-445C-ADD5-6B0F7F838701}" srcOrd="10" destOrd="0" presId="urn:microsoft.com/office/officeart/2005/8/layout/default#1"/>
    <dgm:cxn modelId="{193632B9-755C-4046-8D8C-DB693334A548}" type="presParOf" srcId="{4A0C0F67-3342-4E4E-9BDF-96945205EEE0}" destId="{B5CB0188-CC69-4672-BEB1-54D3B13C4051}" srcOrd="11" destOrd="0" presId="urn:microsoft.com/office/officeart/2005/8/layout/default#1"/>
    <dgm:cxn modelId="{9098DCF2-A097-40D6-8C91-B75B84C4B6D7}" type="presParOf" srcId="{4A0C0F67-3342-4E4E-9BDF-96945205EEE0}" destId="{57C96242-C16F-4F18-A049-372B8EBA7453}" srcOrd="12" destOrd="0" presId="urn:microsoft.com/office/officeart/2005/8/layout/default#1"/>
    <dgm:cxn modelId="{0A827049-B6C1-4053-B0BE-1A3C816AB93E}" type="presParOf" srcId="{4A0C0F67-3342-4E4E-9BDF-96945205EEE0}" destId="{CC276E77-A417-4028-8DE2-67D9306317DA}" srcOrd="13" destOrd="0" presId="urn:microsoft.com/office/officeart/2005/8/layout/default#1"/>
    <dgm:cxn modelId="{F3254C0B-221F-4C03-AFBF-0B5F422A3030}" type="presParOf" srcId="{4A0C0F67-3342-4E4E-9BDF-96945205EEE0}" destId="{139D7613-FD78-4119-A266-02DB98C9C84E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0785E-3F08-4638-B2A5-643268DD9E6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01CAE-30F7-4BED-B4D4-476A823B10E2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пропедевтика внутренних болезней</a:t>
          </a:r>
          <a:endParaRPr lang="ru-RU" sz="2800" dirty="0"/>
        </a:p>
      </dgm:t>
    </dgm:pt>
    <dgm:pt modelId="{0741140D-7C36-4007-89B2-CBD28D0D6499}" type="parTrans" cxnId="{03B0721D-DC5E-46B1-B4E9-E34553ABF7CF}">
      <dgm:prSet/>
      <dgm:spPr/>
      <dgm:t>
        <a:bodyPr/>
        <a:lstStyle/>
        <a:p>
          <a:endParaRPr lang="ru-RU"/>
        </a:p>
      </dgm:t>
    </dgm:pt>
    <dgm:pt modelId="{103C8C82-FCE0-4784-B71A-95C5F0D41964}" type="sibTrans" cxnId="{03B0721D-DC5E-46B1-B4E9-E34553ABF7CF}">
      <dgm:prSet/>
      <dgm:spPr/>
      <dgm:t>
        <a:bodyPr/>
        <a:lstStyle/>
        <a:p>
          <a:endParaRPr lang="ru-RU"/>
        </a:p>
      </dgm:t>
    </dgm:pt>
    <dgm:pt modelId="{66AFD685-5D2B-4165-9681-9851EE3105EA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нормальная анатомия</a:t>
          </a:r>
          <a:endParaRPr lang="ru-RU" sz="2400" dirty="0"/>
        </a:p>
      </dgm:t>
    </dgm:pt>
    <dgm:pt modelId="{CA993D1C-4B30-4197-9370-93E40F6C29B7}" type="parTrans" cxnId="{1CEACD6C-3F04-474B-9A8C-BFDAEEEC24ED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9D322635-386E-4075-BC74-C14A1A274DED}" type="sibTrans" cxnId="{1CEACD6C-3F04-474B-9A8C-BFDAEEEC24ED}">
      <dgm:prSet/>
      <dgm:spPr/>
      <dgm:t>
        <a:bodyPr/>
        <a:lstStyle/>
        <a:p>
          <a:endParaRPr lang="ru-RU"/>
        </a:p>
      </dgm:t>
    </dgm:pt>
    <dgm:pt modelId="{D10A73BA-BE8B-4031-9088-53AF7F44E9C5}">
      <dgm:prSet phldrT="[Текст]"/>
      <dgm:spPr/>
      <dgm:t>
        <a:bodyPr/>
        <a:lstStyle/>
        <a:p>
          <a:endParaRPr lang="ru-RU" dirty="0"/>
        </a:p>
      </dgm:t>
    </dgm:pt>
    <dgm:pt modelId="{B1FCC3FA-FDE9-4FA8-AFF8-55D27B40FE69}" type="parTrans" cxnId="{EBE22C7D-B981-4C87-BE92-90D61F6EE786}">
      <dgm:prSet/>
      <dgm:spPr/>
      <dgm:t>
        <a:bodyPr/>
        <a:lstStyle/>
        <a:p>
          <a:endParaRPr lang="ru-RU"/>
        </a:p>
      </dgm:t>
    </dgm:pt>
    <dgm:pt modelId="{19BAEA71-FF12-4569-AA09-FFD4F0F305C1}" type="sibTrans" cxnId="{EBE22C7D-B981-4C87-BE92-90D61F6EE786}">
      <dgm:prSet/>
      <dgm:spPr/>
      <dgm:t>
        <a:bodyPr/>
        <a:lstStyle/>
        <a:p>
          <a:endParaRPr lang="ru-RU"/>
        </a:p>
      </dgm:t>
    </dgm:pt>
    <dgm:pt modelId="{AD074992-8562-4E65-82F1-CDCD069860EB}">
      <dgm:prSet custT="1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нормальная физиология</a:t>
          </a:r>
        </a:p>
      </dgm:t>
    </dgm:pt>
    <dgm:pt modelId="{11BD56E0-FC21-4CE8-8A06-1A196D1CFC51}" type="parTrans" cxnId="{4B7BCB24-952D-47E7-BE3E-6452EC343FB2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71547491-00DD-4834-9666-93E413EF2154}" type="sibTrans" cxnId="{4B7BCB24-952D-47E7-BE3E-6452EC343FB2}">
      <dgm:prSet/>
      <dgm:spPr/>
      <dgm:t>
        <a:bodyPr/>
        <a:lstStyle/>
        <a:p>
          <a:endParaRPr lang="ru-RU"/>
        </a:p>
      </dgm:t>
    </dgm:pt>
    <dgm:pt modelId="{BCF3EB77-32E7-4683-AAF4-2DC9E3AFB575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гистология</a:t>
          </a:r>
        </a:p>
      </dgm:t>
    </dgm:pt>
    <dgm:pt modelId="{1F07D6FA-3254-4C0A-8550-82A9E21FC73F}" type="parTrans" cxnId="{F1EC3864-603C-4DD6-9C74-7E443FEA0F16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56DD69A7-5766-412A-AC79-03479AF319B7}" type="sibTrans" cxnId="{F1EC3864-603C-4DD6-9C74-7E443FEA0F16}">
      <dgm:prSet/>
      <dgm:spPr/>
      <dgm:t>
        <a:bodyPr/>
        <a:lstStyle/>
        <a:p>
          <a:endParaRPr lang="ru-RU"/>
        </a:p>
      </dgm:t>
    </dgm:pt>
    <dgm:pt modelId="{D5C85E43-C238-44ED-89B3-66F6F69EC9DF}">
      <dgm:prSet custT="1"/>
      <dgm:spPr>
        <a:solidFill>
          <a:schemeClr val="bg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патологическая физиология</a:t>
          </a:r>
        </a:p>
      </dgm:t>
    </dgm:pt>
    <dgm:pt modelId="{8EC56DC5-5E14-43C4-AD20-B483FAE70755}" type="parTrans" cxnId="{505B248B-6F36-4E4B-B9BC-15F9740EE9A8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BAF38A39-7D85-4251-8961-BBF0FAE88EC7}" type="sibTrans" cxnId="{505B248B-6F36-4E4B-B9BC-15F9740EE9A8}">
      <dgm:prSet/>
      <dgm:spPr/>
      <dgm:t>
        <a:bodyPr/>
        <a:lstStyle/>
        <a:p>
          <a:endParaRPr lang="ru-RU"/>
        </a:p>
      </dgm:t>
    </dgm:pt>
    <dgm:pt modelId="{0D3624EB-DADB-445B-B85D-022D68A0A17A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патологическая анатомия</a:t>
          </a:r>
        </a:p>
      </dgm:t>
    </dgm:pt>
    <dgm:pt modelId="{819F8F0E-4466-42DB-8A16-42592EDC0F22}" type="parTrans" cxnId="{27C97959-A4EE-486C-BD18-9752BABC6302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B0A80747-2B69-4168-A8B1-B5D6C2190F9C}" type="sibTrans" cxnId="{27C97959-A4EE-486C-BD18-9752BABC6302}">
      <dgm:prSet/>
      <dgm:spPr/>
      <dgm:t>
        <a:bodyPr/>
        <a:lstStyle/>
        <a:p>
          <a:endParaRPr lang="ru-RU"/>
        </a:p>
      </dgm:t>
    </dgm:pt>
    <dgm:pt modelId="{6DA2D953-51E1-4894-AD6F-FBE3EE7DD2A2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фармакология</a:t>
          </a:r>
        </a:p>
      </dgm:t>
    </dgm:pt>
    <dgm:pt modelId="{2D0D0B99-B3CA-49A6-8CF1-099FDA96962F}" type="parTrans" cxnId="{DC877998-4EA8-4E12-A87F-750B34CE6FE8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F9EB58E2-B474-43D3-ADAB-70591529F287}" type="sibTrans" cxnId="{DC877998-4EA8-4E12-A87F-750B34CE6FE8}">
      <dgm:prSet/>
      <dgm:spPr/>
      <dgm:t>
        <a:bodyPr/>
        <a:lstStyle/>
        <a:p>
          <a:endParaRPr lang="ru-RU"/>
        </a:p>
      </dgm:t>
    </dgm:pt>
    <dgm:pt modelId="{33B22E7C-CB87-481E-98DF-B0FC987EECD1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визуальная диагностика</a:t>
          </a:r>
        </a:p>
      </dgm:t>
    </dgm:pt>
    <dgm:pt modelId="{01F7D3A4-8E2A-48C7-B86B-717DEC995288}" type="parTrans" cxnId="{E904379B-C8D1-4413-9DBE-35C51E1F7C70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A4603A35-1C43-4E65-AC27-843FE475DA27}" type="sibTrans" cxnId="{E904379B-C8D1-4413-9DBE-35C51E1F7C70}">
      <dgm:prSet/>
      <dgm:spPr/>
      <dgm:t>
        <a:bodyPr/>
        <a:lstStyle/>
        <a:p>
          <a:endParaRPr lang="ru-RU"/>
        </a:p>
      </dgm:t>
    </dgm:pt>
    <dgm:pt modelId="{FC08002F-E610-441F-B365-95D1F7FD6D93}" type="pres">
      <dgm:prSet presAssocID="{1920785E-3F08-4638-B2A5-643268DD9E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2C0A4-BD8C-464D-9258-D31D111AFECC}" type="pres">
      <dgm:prSet presAssocID="{86401CAE-30F7-4BED-B4D4-476A823B10E2}" presName="centerShape" presStyleLbl="node0" presStyleIdx="0" presStyleCnt="1" custScaleX="162473" custScaleY="83842" custLinFactNeighborX="2603" custLinFactNeighborY="-340"/>
      <dgm:spPr/>
      <dgm:t>
        <a:bodyPr/>
        <a:lstStyle/>
        <a:p>
          <a:endParaRPr lang="ru-RU"/>
        </a:p>
      </dgm:t>
    </dgm:pt>
    <dgm:pt modelId="{A7521CF0-8A0F-4D8C-930A-3A773429E720}" type="pres">
      <dgm:prSet presAssocID="{CA993D1C-4B30-4197-9370-93E40F6C29B7}" presName="parTrans" presStyleLbl="bgSibTrans2D1" presStyleIdx="0" presStyleCnt="7" custLinFactNeighborX="5105" custLinFactNeighborY="2223"/>
      <dgm:spPr/>
      <dgm:t>
        <a:bodyPr/>
        <a:lstStyle/>
        <a:p>
          <a:endParaRPr lang="ru-RU"/>
        </a:p>
      </dgm:t>
    </dgm:pt>
    <dgm:pt modelId="{6EA7B4AF-22DE-4B57-86EB-6E3E84F98B45}" type="pres">
      <dgm:prSet presAssocID="{66AFD685-5D2B-4165-9681-9851EE3105EA}" presName="node" presStyleLbl="node1" presStyleIdx="0" presStyleCnt="7" custScaleX="14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6290E-8039-4BBF-966C-F267006528F6}" type="pres">
      <dgm:prSet presAssocID="{11BD56E0-FC21-4CE8-8A06-1A196D1CFC51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444A716E-1480-4535-9479-E0F334314E6B}" type="pres">
      <dgm:prSet presAssocID="{AD074992-8562-4E65-82F1-CDCD069860EB}" presName="node" presStyleLbl="node1" presStyleIdx="1" presStyleCnt="7" custScaleX="139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9351E-8616-4319-9711-1DEA30EC9C4F}" type="pres">
      <dgm:prSet presAssocID="{1F07D6FA-3254-4C0A-8550-82A9E21FC73F}" presName="parTrans" presStyleLbl="bgSibTrans2D1" presStyleIdx="2" presStyleCnt="7" custLinFactNeighborX="-2839" custLinFactNeighborY="-8711"/>
      <dgm:spPr/>
      <dgm:t>
        <a:bodyPr/>
        <a:lstStyle/>
        <a:p>
          <a:endParaRPr lang="ru-RU"/>
        </a:p>
      </dgm:t>
    </dgm:pt>
    <dgm:pt modelId="{9AC3475C-0A4B-47AB-A870-FBACE799F928}" type="pres">
      <dgm:prSet presAssocID="{BCF3EB77-32E7-4683-AAF4-2DC9E3AFB575}" presName="node" presStyleLbl="node1" presStyleIdx="2" presStyleCnt="7" custScaleX="149937" custScaleY="87257" custRadScaleRad="117166" custRadScaleInc="-35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F23D4-AB0D-44BB-99C0-E351F60C4A36}" type="pres">
      <dgm:prSet presAssocID="{8EC56DC5-5E14-43C4-AD20-B483FAE70755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0B04378-37FA-4D5F-81C4-1F478E8B20EA}" type="pres">
      <dgm:prSet presAssocID="{D5C85E43-C238-44ED-89B3-66F6F69EC9DF}" presName="node" presStyleLbl="node1" presStyleIdx="3" presStyleCnt="7" custScaleX="17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FA440-A1B7-407D-B76F-947173136C17}" type="pres">
      <dgm:prSet presAssocID="{819F8F0E-4466-42DB-8A16-42592EDC0F22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EBB6DC21-B8BD-4D21-9360-B0D3B6D4E4A2}" type="pres">
      <dgm:prSet presAssocID="{0D3624EB-DADB-445B-B85D-022D68A0A17A}" presName="node" presStyleLbl="node1" presStyleIdx="4" presStyleCnt="7" custScaleX="179014" custScaleY="74773" custRadScaleRad="122067" custRadScaleInc="4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0EFA4-85B5-4048-8CDF-984146CFA9D2}" type="pres">
      <dgm:prSet presAssocID="{2D0D0B99-B3CA-49A6-8CF1-099FDA96962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D473E164-3D4D-4C14-8279-5CC04D13D466}" type="pres">
      <dgm:prSet presAssocID="{6DA2D953-51E1-4894-AD6F-FBE3EE7DD2A2}" presName="node" presStyleLbl="node1" presStyleIdx="5" presStyleCnt="7" custScaleX="154998" custRadScaleRad="113782" custRadScaleInc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22CD3-6263-499F-B821-324E3057C694}" type="pres">
      <dgm:prSet presAssocID="{01F7D3A4-8E2A-48C7-B86B-717DEC995288}" presName="parTrans" presStyleLbl="bgSibTrans2D1" presStyleIdx="6" presStyleCnt="7" custLinFactNeighborX="-3145" custLinFactNeighborY="6880"/>
      <dgm:spPr/>
      <dgm:t>
        <a:bodyPr/>
        <a:lstStyle/>
        <a:p>
          <a:endParaRPr lang="ru-RU"/>
        </a:p>
      </dgm:t>
    </dgm:pt>
    <dgm:pt modelId="{0C429E6E-C17E-4627-9618-A9CFF79A3FD4}" type="pres">
      <dgm:prSet presAssocID="{33B22E7C-CB87-481E-98DF-B0FC987EECD1}" presName="node" presStyleLbl="node1" presStyleIdx="6" presStyleCnt="7" custScaleX="149675" custRadScaleRad="97082" custRadScaleInc="-1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FBFCC-D6A8-4007-8A41-5ACB21B9B739}" type="presOf" srcId="{1920785E-3F08-4638-B2A5-643268DD9E6B}" destId="{FC08002F-E610-441F-B365-95D1F7FD6D93}" srcOrd="0" destOrd="0" presId="urn:microsoft.com/office/officeart/2005/8/layout/radial4"/>
    <dgm:cxn modelId="{A3D59515-E0F0-4B98-86EA-435A0756FFBD}" type="presOf" srcId="{0D3624EB-DADB-445B-B85D-022D68A0A17A}" destId="{EBB6DC21-B8BD-4D21-9360-B0D3B6D4E4A2}" srcOrd="0" destOrd="0" presId="urn:microsoft.com/office/officeart/2005/8/layout/radial4"/>
    <dgm:cxn modelId="{E904379B-C8D1-4413-9DBE-35C51E1F7C70}" srcId="{86401CAE-30F7-4BED-B4D4-476A823B10E2}" destId="{33B22E7C-CB87-481E-98DF-B0FC987EECD1}" srcOrd="6" destOrd="0" parTransId="{01F7D3A4-8E2A-48C7-B86B-717DEC995288}" sibTransId="{A4603A35-1C43-4E65-AC27-843FE475DA27}"/>
    <dgm:cxn modelId="{505B248B-6F36-4E4B-B9BC-15F9740EE9A8}" srcId="{86401CAE-30F7-4BED-B4D4-476A823B10E2}" destId="{D5C85E43-C238-44ED-89B3-66F6F69EC9DF}" srcOrd="3" destOrd="0" parTransId="{8EC56DC5-5E14-43C4-AD20-B483FAE70755}" sibTransId="{BAF38A39-7D85-4251-8961-BBF0FAE88EC7}"/>
    <dgm:cxn modelId="{EBE22C7D-B981-4C87-BE92-90D61F6EE786}" srcId="{1920785E-3F08-4638-B2A5-643268DD9E6B}" destId="{D10A73BA-BE8B-4031-9088-53AF7F44E9C5}" srcOrd="1" destOrd="0" parTransId="{B1FCC3FA-FDE9-4FA8-AFF8-55D27B40FE69}" sibTransId="{19BAEA71-FF12-4569-AA09-FFD4F0F305C1}"/>
    <dgm:cxn modelId="{5E1FCADE-F340-40B4-B5BC-6F04434FD3C3}" type="presOf" srcId="{1F07D6FA-3254-4C0A-8550-82A9E21FC73F}" destId="{10E9351E-8616-4319-9711-1DEA30EC9C4F}" srcOrd="0" destOrd="0" presId="urn:microsoft.com/office/officeart/2005/8/layout/radial4"/>
    <dgm:cxn modelId="{03B0721D-DC5E-46B1-B4E9-E34553ABF7CF}" srcId="{1920785E-3F08-4638-B2A5-643268DD9E6B}" destId="{86401CAE-30F7-4BED-B4D4-476A823B10E2}" srcOrd="0" destOrd="0" parTransId="{0741140D-7C36-4007-89B2-CBD28D0D6499}" sibTransId="{103C8C82-FCE0-4784-B71A-95C5F0D41964}"/>
    <dgm:cxn modelId="{426C9031-A8EF-481F-8FEA-D9C72D599AF7}" type="presOf" srcId="{D5C85E43-C238-44ED-89B3-66F6F69EC9DF}" destId="{90B04378-37FA-4D5F-81C4-1F478E8B20EA}" srcOrd="0" destOrd="0" presId="urn:microsoft.com/office/officeart/2005/8/layout/radial4"/>
    <dgm:cxn modelId="{96C45B05-2795-4F4F-B58E-194C7B86D44F}" type="presOf" srcId="{01F7D3A4-8E2A-48C7-B86B-717DEC995288}" destId="{8E722CD3-6263-499F-B821-324E3057C694}" srcOrd="0" destOrd="0" presId="urn:microsoft.com/office/officeart/2005/8/layout/radial4"/>
    <dgm:cxn modelId="{E0FA37B5-24C2-4EE7-82E3-D46025A47377}" type="presOf" srcId="{11BD56E0-FC21-4CE8-8A06-1A196D1CFC51}" destId="{1536290E-8039-4BBF-966C-F267006528F6}" srcOrd="0" destOrd="0" presId="urn:microsoft.com/office/officeart/2005/8/layout/radial4"/>
    <dgm:cxn modelId="{B9004DB7-9DFB-4442-A107-FB34BCF63435}" type="presOf" srcId="{86401CAE-30F7-4BED-B4D4-476A823B10E2}" destId="{BD92C0A4-BD8C-464D-9258-D31D111AFECC}" srcOrd="0" destOrd="0" presId="urn:microsoft.com/office/officeart/2005/8/layout/radial4"/>
    <dgm:cxn modelId="{85FD4A85-FC31-41D3-9492-2BD7DABA7AB2}" type="presOf" srcId="{8EC56DC5-5E14-43C4-AD20-B483FAE70755}" destId="{1EEF23D4-AB0D-44BB-99C0-E351F60C4A36}" srcOrd="0" destOrd="0" presId="urn:microsoft.com/office/officeart/2005/8/layout/radial4"/>
    <dgm:cxn modelId="{1CEACD6C-3F04-474B-9A8C-BFDAEEEC24ED}" srcId="{86401CAE-30F7-4BED-B4D4-476A823B10E2}" destId="{66AFD685-5D2B-4165-9681-9851EE3105EA}" srcOrd="0" destOrd="0" parTransId="{CA993D1C-4B30-4197-9370-93E40F6C29B7}" sibTransId="{9D322635-386E-4075-BC74-C14A1A274DED}"/>
    <dgm:cxn modelId="{DC877998-4EA8-4E12-A87F-750B34CE6FE8}" srcId="{86401CAE-30F7-4BED-B4D4-476A823B10E2}" destId="{6DA2D953-51E1-4894-AD6F-FBE3EE7DD2A2}" srcOrd="5" destOrd="0" parTransId="{2D0D0B99-B3CA-49A6-8CF1-099FDA96962F}" sibTransId="{F9EB58E2-B474-43D3-ADAB-70591529F287}"/>
    <dgm:cxn modelId="{1B42D795-EDFB-479D-94BD-A3A4D06B1A17}" type="presOf" srcId="{AD074992-8562-4E65-82F1-CDCD069860EB}" destId="{444A716E-1480-4535-9479-E0F334314E6B}" srcOrd="0" destOrd="0" presId="urn:microsoft.com/office/officeart/2005/8/layout/radial4"/>
    <dgm:cxn modelId="{C9E16578-1B90-418E-9158-9E193E99B591}" type="presOf" srcId="{33B22E7C-CB87-481E-98DF-B0FC987EECD1}" destId="{0C429E6E-C17E-4627-9618-A9CFF79A3FD4}" srcOrd="0" destOrd="0" presId="urn:microsoft.com/office/officeart/2005/8/layout/radial4"/>
    <dgm:cxn modelId="{812E71F2-5A14-452F-86C4-04207F4F62B5}" type="presOf" srcId="{CA993D1C-4B30-4197-9370-93E40F6C29B7}" destId="{A7521CF0-8A0F-4D8C-930A-3A773429E720}" srcOrd="0" destOrd="0" presId="urn:microsoft.com/office/officeart/2005/8/layout/radial4"/>
    <dgm:cxn modelId="{D7C6010E-19EB-4614-AF27-279C902E576F}" type="presOf" srcId="{BCF3EB77-32E7-4683-AAF4-2DC9E3AFB575}" destId="{9AC3475C-0A4B-47AB-A870-FBACE799F928}" srcOrd="0" destOrd="0" presId="urn:microsoft.com/office/officeart/2005/8/layout/radial4"/>
    <dgm:cxn modelId="{98EF0178-8F44-4CB6-B88D-0E67F5D5909C}" type="presOf" srcId="{6DA2D953-51E1-4894-AD6F-FBE3EE7DD2A2}" destId="{D473E164-3D4D-4C14-8279-5CC04D13D466}" srcOrd="0" destOrd="0" presId="urn:microsoft.com/office/officeart/2005/8/layout/radial4"/>
    <dgm:cxn modelId="{DF95DA42-155D-4F97-9718-E1A59C0D9FA9}" type="presOf" srcId="{66AFD685-5D2B-4165-9681-9851EE3105EA}" destId="{6EA7B4AF-22DE-4B57-86EB-6E3E84F98B45}" srcOrd="0" destOrd="0" presId="urn:microsoft.com/office/officeart/2005/8/layout/radial4"/>
    <dgm:cxn modelId="{6EE57A1A-1034-46D2-9CA6-D86A125484BA}" type="presOf" srcId="{2D0D0B99-B3CA-49A6-8CF1-099FDA96962F}" destId="{C9D0EFA4-85B5-4048-8CDF-984146CFA9D2}" srcOrd="0" destOrd="0" presId="urn:microsoft.com/office/officeart/2005/8/layout/radial4"/>
    <dgm:cxn modelId="{F1EC3864-603C-4DD6-9C74-7E443FEA0F16}" srcId="{86401CAE-30F7-4BED-B4D4-476A823B10E2}" destId="{BCF3EB77-32E7-4683-AAF4-2DC9E3AFB575}" srcOrd="2" destOrd="0" parTransId="{1F07D6FA-3254-4C0A-8550-82A9E21FC73F}" sibTransId="{56DD69A7-5766-412A-AC79-03479AF319B7}"/>
    <dgm:cxn modelId="{4B7BCB24-952D-47E7-BE3E-6452EC343FB2}" srcId="{86401CAE-30F7-4BED-B4D4-476A823B10E2}" destId="{AD074992-8562-4E65-82F1-CDCD069860EB}" srcOrd="1" destOrd="0" parTransId="{11BD56E0-FC21-4CE8-8A06-1A196D1CFC51}" sibTransId="{71547491-00DD-4834-9666-93E413EF2154}"/>
    <dgm:cxn modelId="{4F137FF6-2ED9-4F6F-9464-537236311910}" type="presOf" srcId="{819F8F0E-4466-42DB-8A16-42592EDC0F22}" destId="{39EFA440-A1B7-407D-B76F-947173136C17}" srcOrd="0" destOrd="0" presId="urn:microsoft.com/office/officeart/2005/8/layout/radial4"/>
    <dgm:cxn modelId="{27C97959-A4EE-486C-BD18-9752BABC6302}" srcId="{86401CAE-30F7-4BED-B4D4-476A823B10E2}" destId="{0D3624EB-DADB-445B-B85D-022D68A0A17A}" srcOrd="4" destOrd="0" parTransId="{819F8F0E-4466-42DB-8A16-42592EDC0F22}" sibTransId="{B0A80747-2B69-4168-A8B1-B5D6C2190F9C}"/>
    <dgm:cxn modelId="{A2C3C01C-C403-4E1C-81CF-9A3E461B8130}" type="presParOf" srcId="{FC08002F-E610-441F-B365-95D1F7FD6D93}" destId="{BD92C0A4-BD8C-464D-9258-D31D111AFECC}" srcOrd="0" destOrd="0" presId="urn:microsoft.com/office/officeart/2005/8/layout/radial4"/>
    <dgm:cxn modelId="{78094849-6668-4FFB-88D7-AE6800CDAC2B}" type="presParOf" srcId="{FC08002F-E610-441F-B365-95D1F7FD6D93}" destId="{A7521CF0-8A0F-4D8C-930A-3A773429E720}" srcOrd="1" destOrd="0" presId="urn:microsoft.com/office/officeart/2005/8/layout/radial4"/>
    <dgm:cxn modelId="{DF91BD94-3D1E-4AA3-9A6B-54EA99B57E2D}" type="presParOf" srcId="{FC08002F-E610-441F-B365-95D1F7FD6D93}" destId="{6EA7B4AF-22DE-4B57-86EB-6E3E84F98B45}" srcOrd="2" destOrd="0" presId="urn:microsoft.com/office/officeart/2005/8/layout/radial4"/>
    <dgm:cxn modelId="{423A6B7C-3703-4D1E-8AEC-A0166DC52FD6}" type="presParOf" srcId="{FC08002F-E610-441F-B365-95D1F7FD6D93}" destId="{1536290E-8039-4BBF-966C-F267006528F6}" srcOrd="3" destOrd="0" presId="urn:microsoft.com/office/officeart/2005/8/layout/radial4"/>
    <dgm:cxn modelId="{35EE45E3-391C-4D31-92E0-4F2DD2904326}" type="presParOf" srcId="{FC08002F-E610-441F-B365-95D1F7FD6D93}" destId="{444A716E-1480-4535-9479-E0F334314E6B}" srcOrd="4" destOrd="0" presId="urn:microsoft.com/office/officeart/2005/8/layout/radial4"/>
    <dgm:cxn modelId="{F75F8DF1-BFA1-4E53-9A8D-C6F27534D1AA}" type="presParOf" srcId="{FC08002F-E610-441F-B365-95D1F7FD6D93}" destId="{10E9351E-8616-4319-9711-1DEA30EC9C4F}" srcOrd="5" destOrd="0" presId="urn:microsoft.com/office/officeart/2005/8/layout/radial4"/>
    <dgm:cxn modelId="{6243E3DA-2C94-4264-BEAF-E6F31AD341B4}" type="presParOf" srcId="{FC08002F-E610-441F-B365-95D1F7FD6D93}" destId="{9AC3475C-0A4B-47AB-A870-FBACE799F928}" srcOrd="6" destOrd="0" presId="urn:microsoft.com/office/officeart/2005/8/layout/radial4"/>
    <dgm:cxn modelId="{7DD64297-8732-4771-9FA2-DF752F9CF8F6}" type="presParOf" srcId="{FC08002F-E610-441F-B365-95D1F7FD6D93}" destId="{1EEF23D4-AB0D-44BB-99C0-E351F60C4A36}" srcOrd="7" destOrd="0" presId="urn:microsoft.com/office/officeart/2005/8/layout/radial4"/>
    <dgm:cxn modelId="{22241F33-94BF-426A-8005-39D19BF368B9}" type="presParOf" srcId="{FC08002F-E610-441F-B365-95D1F7FD6D93}" destId="{90B04378-37FA-4D5F-81C4-1F478E8B20EA}" srcOrd="8" destOrd="0" presId="urn:microsoft.com/office/officeart/2005/8/layout/radial4"/>
    <dgm:cxn modelId="{67051271-0BCC-4F03-B044-600518A20DA1}" type="presParOf" srcId="{FC08002F-E610-441F-B365-95D1F7FD6D93}" destId="{39EFA440-A1B7-407D-B76F-947173136C17}" srcOrd="9" destOrd="0" presId="urn:microsoft.com/office/officeart/2005/8/layout/radial4"/>
    <dgm:cxn modelId="{3DC47E21-6295-447C-BEB1-77EAE78676A7}" type="presParOf" srcId="{FC08002F-E610-441F-B365-95D1F7FD6D93}" destId="{EBB6DC21-B8BD-4D21-9360-B0D3B6D4E4A2}" srcOrd="10" destOrd="0" presId="urn:microsoft.com/office/officeart/2005/8/layout/radial4"/>
    <dgm:cxn modelId="{1EECAC6F-E0D9-46B8-83C7-3A0E5D88ED88}" type="presParOf" srcId="{FC08002F-E610-441F-B365-95D1F7FD6D93}" destId="{C9D0EFA4-85B5-4048-8CDF-984146CFA9D2}" srcOrd="11" destOrd="0" presId="urn:microsoft.com/office/officeart/2005/8/layout/radial4"/>
    <dgm:cxn modelId="{963A08A1-0A50-4202-939D-129C7193C503}" type="presParOf" srcId="{FC08002F-E610-441F-B365-95D1F7FD6D93}" destId="{D473E164-3D4D-4C14-8279-5CC04D13D466}" srcOrd="12" destOrd="0" presId="urn:microsoft.com/office/officeart/2005/8/layout/radial4"/>
    <dgm:cxn modelId="{A7E34A19-370E-479D-9330-86491C007508}" type="presParOf" srcId="{FC08002F-E610-441F-B365-95D1F7FD6D93}" destId="{8E722CD3-6263-499F-B821-324E3057C694}" srcOrd="13" destOrd="0" presId="urn:microsoft.com/office/officeart/2005/8/layout/radial4"/>
    <dgm:cxn modelId="{6818DC3D-A1FE-413E-9B07-836F25A3A10F}" type="presParOf" srcId="{FC08002F-E610-441F-B365-95D1F7FD6D93}" destId="{0C429E6E-C17E-4627-9618-A9CFF79A3FD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21693-C73F-402B-89AE-CC16F0CE76F2}" type="doc">
      <dgm:prSet loTypeId="urn:microsoft.com/office/officeart/2005/8/layout/hLis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B344CB-EF83-46DD-960D-8267355A7BB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Нервная система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2EF9E9C2-8C94-4A48-848B-8E0B7CED5527}" type="parTrans" cxnId="{77CE00EF-FD93-41F3-87ED-83FF0AF504B6}">
      <dgm:prSet/>
      <dgm:spPr/>
      <dgm:t>
        <a:bodyPr/>
        <a:lstStyle/>
        <a:p>
          <a:endParaRPr lang="ru-RU"/>
        </a:p>
      </dgm:t>
    </dgm:pt>
    <dgm:pt modelId="{353E4816-F839-426A-8F85-7F1077055115}" type="sibTrans" cxnId="{77CE00EF-FD93-41F3-87ED-83FF0AF504B6}">
      <dgm:prSet/>
      <dgm:spPr/>
      <dgm:t>
        <a:bodyPr/>
        <a:lstStyle/>
        <a:p>
          <a:endParaRPr lang="ru-RU"/>
        </a:p>
      </dgm:t>
    </dgm:pt>
    <dgm:pt modelId="{C7B444C6-D8C0-44D2-AA76-A8A534F0D5A6}">
      <dgm:prSet phldrT="[Текст]"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Норм. анатомия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A39C582-3EE4-4290-966E-B91E139BE343}" type="parTrans" cxnId="{16B6426D-4A63-48D3-96FE-854E9B51CB7B}">
      <dgm:prSet/>
      <dgm:spPr/>
      <dgm:t>
        <a:bodyPr/>
        <a:lstStyle/>
        <a:p>
          <a:endParaRPr lang="ru-RU"/>
        </a:p>
      </dgm:t>
    </dgm:pt>
    <dgm:pt modelId="{BBF619A5-7D07-4815-9355-92137BEA6485}" type="sibTrans" cxnId="{16B6426D-4A63-48D3-96FE-854E9B51CB7B}">
      <dgm:prSet/>
      <dgm:spPr/>
      <dgm:t>
        <a:bodyPr/>
        <a:lstStyle/>
        <a:p>
          <a:endParaRPr lang="ru-RU"/>
        </a:p>
      </dgm:t>
    </dgm:pt>
    <dgm:pt modelId="{238B4A36-9DA8-4B93-AFB2-1A47934DC8E2}">
      <dgm:prSet phldrT="[Текст]"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Пропедевтика ВБ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34C5DDC-5B27-43E0-B1E5-F328D0086DA7}" type="parTrans" cxnId="{02F2A9AD-4DD3-400C-B2CF-9CCEC7638110}">
      <dgm:prSet/>
      <dgm:spPr/>
      <dgm:t>
        <a:bodyPr/>
        <a:lstStyle/>
        <a:p>
          <a:endParaRPr lang="ru-RU"/>
        </a:p>
      </dgm:t>
    </dgm:pt>
    <dgm:pt modelId="{53D74F78-2969-4E42-AA5D-0278643836AE}" type="sibTrans" cxnId="{02F2A9AD-4DD3-400C-B2CF-9CCEC7638110}">
      <dgm:prSet/>
      <dgm:spPr/>
      <dgm:t>
        <a:bodyPr/>
        <a:lstStyle/>
        <a:p>
          <a:endParaRPr lang="ru-RU"/>
        </a:p>
      </dgm:t>
    </dgm:pt>
    <dgm:pt modelId="{ED3A5C27-C60C-4E71-BAF4-07388B63FA25}">
      <dgm:prSet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Норм. физиология</a:t>
          </a:r>
        </a:p>
      </dgm:t>
    </dgm:pt>
    <dgm:pt modelId="{F5298270-25AE-4020-9C4B-2A644997400A}" type="parTrans" cxnId="{350F8BF1-30BA-4771-9C2E-1B2B6785BBF6}">
      <dgm:prSet/>
      <dgm:spPr/>
      <dgm:t>
        <a:bodyPr/>
        <a:lstStyle/>
        <a:p>
          <a:endParaRPr lang="ru-RU"/>
        </a:p>
      </dgm:t>
    </dgm:pt>
    <dgm:pt modelId="{D1AD5F58-FFAA-449F-A5CB-89C059DEB7BB}" type="sibTrans" cxnId="{350F8BF1-30BA-4771-9C2E-1B2B6785BBF6}">
      <dgm:prSet/>
      <dgm:spPr/>
      <dgm:t>
        <a:bodyPr/>
        <a:lstStyle/>
        <a:p>
          <a:endParaRPr lang="ru-RU"/>
        </a:p>
      </dgm:t>
    </dgm:pt>
    <dgm:pt modelId="{C51E8B1D-CA30-4DC5-8793-CFF48D034028}">
      <dgm:prSet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Гистология</a:t>
          </a:r>
        </a:p>
      </dgm:t>
    </dgm:pt>
    <dgm:pt modelId="{686E93C5-E80B-4238-AE73-BD7426E02FBA}" type="parTrans" cxnId="{F5CB5EB7-6BAD-4555-9283-D08296A338AB}">
      <dgm:prSet/>
      <dgm:spPr/>
      <dgm:t>
        <a:bodyPr/>
        <a:lstStyle/>
        <a:p>
          <a:endParaRPr lang="ru-RU"/>
        </a:p>
      </dgm:t>
    </dgm:pt>
    <dgm:pt modelId="{6546F927-BF09-46A7-9202-78FF5B688941}" type="sibTrans" cxnId="{F5CB5EB7-6BAD-4555-9283-D08296A338AB}">
      <dgm:prSet/>
      <dgm:spPr/>
      <dgm:t>
        <a:bodyPr/>
        <a:lstStyle/>
        <a:p>
          <a:endParaRPr lang="ru-RU"/>
        </a:p>
      </dgm:t>
    </dgm:pt>
    <dgm:pt modelId="{C27321FC-E4ED-4FB9-A6F7-57150CA6CA7F}">
      <dgm:prSet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Пат. физиология</a:t>
          </a:r>
        </a:p>
      </dgm:t>
    </dgm:pt>
    <dgm:pt modelId="{4F5AD381-947D-4B72-BF36-F07F68EB4CE4}" type="parTrans" cxnId="{34006440-90C3-4369-9F15-DDD2889AC989}">
      <dgm:prSet/>
      <dgm:spPr/>
      <dgm:t>
        <a:bodyPr/>
        <a:lstStyle/>
        <a:p>
          <a:endParaRPr lang="ru-RU"/>
        </a:p>
      </dgm:t>
    </dgm:pt>
    <dgm:pt modelId="{2426F067-992B-4C7F-88EB-75201FDF371B}" type="sibTrans" cxnId="{34006440-90C3-4369-9F15-DDD2889AC989}">
      <dgm:prSet/>
      <dgm:spPr/>
      <dgm:t>
        <a:bodyPr/>
        <a:lstStyle/>
        <a:p>
          <a:endParaRPr lang="ru-RU"/>
        </a:p>
      </dgm:t>
    </dgm:pt>
    <dgm:pt modelId="{FFEF830B-F6F0-4DA6-91A2-1E79A65C1FF6}">
      <dgm:prSet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Пат. анатомия</a:t>
          </a:r>
        </a:p>
      </dgm:t>
    </dgm:pt>
    <dgm:pt modelId="{2D232104-9EAD-464D-B16D-34D50BEF6B4B}" type="parTrans" cxnId="{072BF441-8E58-49F8-8FA4-66458DD4C9C6}">
      <dgm:prSet/>
      <dgm:spPr/>
      <dgm:t>
        <a:bodyPr/>
        <a:lstStyle/>
        <a:p>
          <a:endParaRPr lang="ru-RU"/>
        </a:p>
      </dgm:t>
    </dgm:pt>
    <dgm:pt modelId="{EA1EF60D-0ECA-444C-95E8-DDBE8DB5E856}" type="sibTrans" cxnId="{072BF441-8E58-49F8-8FA4-66458DD4C9C6}">
      <dgm:prSet/>
      <dgm:spPr/>
      <dgm:t>
        <a:bodyPr/>
        <a:lstStyle/>
        <a:p>
          <a:endParaRPr lang="ru-RU"/>
        </a:p>
      </dgm:t>
    </dgm:pt>
    <dgm:pt modelId="{293650D4-D748-4318-8A09-9BB00E8DAB9D}">
      <dgm:prSet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Фармакология</a:t>
          </a:r>
        </a:p>
      </dgm:t>
    </dgm:pt>
    <dgm:pt modelId="{A7980EFC-8D53-45AD-BADE-713A83142CDB}" type="parTrans" cxnId="{DBA493F0-8B04-44EF-8A75-AB99D4E5F9DF}">
      <dgm:prSet/>
      <dgm:spPr/>
      <dgm:t>
        <a:bodyPr/>
        <a:lstStyle/>
        <a:p>
          <a:endParaRPr lang="ru-RU"/>
        </a:p>
      </dgm:t>
    </dgm:pt>
    <dgm:pt modelId="{D7DBBDB9-E416-4B4E-AB8B-4E189D244394}" type="sibTrans" cxnId="{DBA493F0-8B04-44EF-8A75-AB99D4E5F9DF}">
      <dgm:prSet/>
      <dgm:spPr/>
      <dgm:t>
        <a:bodyPr/>
        <a:lstStyle/>
        <a:p>
          <a:endParaRPr lang="ru-RU"/>
        </a:p>
      </dgm:t>
    </dgm:pt>
    <dgm:pt modelId="{9E822D60-B529-4157-9326-957861D1BC73}">
      <dgm:prSet custT="1"/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Виз. диагностика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CF8CD5B-F5E6-40C8-9CC3-8E42945B052F}" type="parTrans" cxnId="{7E5EB101-9B8A-4820-A6C6-46800E0B4935}">
      <dgm:prSet/>
      <dgm:spPr/>
      <dgm:t>
        <a:bodyPr/>
        <a:lstStyle/>
        <a:p>
          <a:endParaRPr lang="ru-RU"/>
        </a:p>
      </dgm:t>
    </dgm:pt>
    <dgm:pt modelId="{F736501C-5853-41A8-A797-577237027CC4}" type="sibTrans" cxnId="{7E5EB101-9B8A-4820-A6C6-46800E0B4935}">
      <dgm:prSet/>
      <dgm:spPr/>
      <dgm:t>
        <a:bodyPr/>
        <a:lstStyle/>
        <a:p>
          <a:endParaRPr lang="ru-RU"/>
        </a:p>
      </dgm:t>
    </dgm:pt>
    <dgm:pt modelId="{049C29CA-BAFA-4510-8164-A7B37A4FFD8D}" type="pres">
      <dgm:prSet presAssocID="{72D21693-C73F-402B-89AE-CC16F0CE76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A235F-2077-4395-8829-80D03FAD74DA}" type="pres">
      <dgm:prSet presAssocID="{1AB344CB-EF83-46DD-960D-8267355A7BBB}" presName="roof" presStyleLbl="dkBgShp" presStyleIdx="0" presStyleCnt="2"/>
      <dgm:spPr/>
      <dgm:t>
        <a:bodyPr/>
        <a:lstStyle/>
        <a:p>
          <a:endParaRPr lang="ru-RU"/>
        </a:p>
      </dgm:t>
    </dgm:pt>
    <dgm:pt modelId="{B5DDF93F-F36C-4999-8B97-4FFE11FCA163}" type="pres">
      <dgm:prSet presAssocID="{1AB344CB-EF83-46DD-960D-8267355A7BBB}" presName="pillars" presStyleCnt="0"/>
      <dgm:spPr/>
    </dgm:pt>
    <dgm:pt modelId="{803E91F6-754D-4216-8DAA-A549993A6EE5}" type="pres">
      <dgm:prSet presAssocID="{1AB344CB-EF83-46DD-960D-8267355A7BBB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4923E-DF2F-4365-9459-0026A36A2E60}" type="pres">
      <dgm:prSet presAssocID="{ED3A5C27-C60C-4E71-BAF4-07388B63FA25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5AA7E-EC6B-4736-B1D8-C09C0FAE6E2E}" type="pres">
      <dgm:prSet presAssocID="{C51E8B1D-CA30-4DC5-8793-CFF48D034028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C6CDB-E3D0-4EA9-95B3-1F52E9D3A045}" type="pres">
      <dgm:prSet presAssocID="{C27321FC-E4ED-4FB9-A6F7-57150CA6CA7F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EED25-7592-4F79-B4D9-EEFC86F62E49}" type="pres">
      <dgm:prSet presAssocID="{FFEF830B-F6F0-4DA6-91A2-1E79A65C1FF6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9392A-A43C-46A9-A0D1-31A1C37306DB}" type="pres">
      <dgm:prSet presAssocID="{293650D4-D748-4318-8A09-9BB00E8DAB9D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08DCF-891D-4682-94E3-3A21792DD285}" type="pres">
      <dgm:prSet presAssocID="{9E822D60-B529-4157-9326-957861D1BC73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EC41-8672-4984-828A-9B1B59224B01}" type="pres">
      <dgm:prSet presAssocID="{238B4A36-9DA8-4B93-AFB2-1A47934DC8E2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4320C-3B9C-4903-A320-A39183ECAA52}" type="pres">
      <dgm:prSet presAssocID="{1AB344CB-EF83-46DD-960D-8267355A7BBB}" presName="base" presStyleLbl="dkBgShp" presStyleIdx="1" presStyleCnt="2"/>
      <dgm:spPr/>
    </dgm:pt>
  </dgm:ptLst>
  <dgm:cxnLst>
    <dgm:cxn modelId="{347DF1AD-4A10-44A3-A381-54DD7E5AAC44}" type="presOf" srcId="{C51E8B1D-CA30-4DC5-8793-CFF48D034028}" destId="{10F5AA7E-EC6B-4736-B1D8-C09C0FAE6E2E}" srcOrd="0" destOrd="0" presId="urn:microsoft.com/office/officeart/2005/8/layout/hList3"/>
    <dgm:cxn modelId="{73FAD60C-718F-42A5-BB4E-41201AF16362}" type="presOf" srcId="{9E822D60-B529-4157-9326-957861D1BC73}" destId="{2E008DCF-891D-4682-94E3-3A21792DD285}" srcOrd="0" destOrd="0" presId="urn:microsoft.com/office/officeart/2005/8/layout/hList3"/>
    <dgm:cxn modelId="{072BF441-8E58-49F8-8FA4-66458DD4C9C6}" srcId="{1AB344CB-EF83-46DD-960D-8267355A7BBB}" destId="{FFEF830B-F6F0-4DA6-91A2-1E79A65C1FF6}" srcOrd="4" destOrd="0" parTransId="{2D232104-9EAD-464D-B16D-34D50BEF6B4B}" sibTransId="{EA1EF60D-0ECA-444C-95E8-DDBE8DB5E856}"/>
    <dgm:cxn modelId="{E3FCEB13-BD0C-4D50-96E0-B89A71C8B370}" type="presOf" srcId="{238B4A36-9DA8-4B93-AFB2-1A47934DC8E2}" destId="{346FEC41-8672-4984-828A-9B1B59224B01}" srcOrd="0" destOrd="0" presId="urn:microsoft.com/office/officeart/2005/8/layout/hList3"/>
    <dgm:cxn modelId="{45F6A0BE-4ABF-418E-9FFC-BE4C44851E0B}" type="presOf" srcId="{C27321FC-E4ED-4FB9-A6F7-57150CA6CA7F}" destId="{034C6CDB-E3D0-4EA9-95B3-1F52E9D3A045}" srcOrd="0" destOrd="0" presId="urn:microsoft.com/office/officeart/2005/8/layout/hList3"/>
    <dgm:cxn modelId="{16B6426D-4A63-48D3-96FE-854E9B51CB7B}" srcId="{1AB344CB-EF83-46DD-960D-8267355A7BBB}" destId="{C7B444C6-D8C0-44D2-AA76-A8A534F0D5A6}" srcOrd="0" destOrd="0" parTransId="{EA39C582-3EE4-4290-966E-B91E139BE343}" sibTransId="{BBF619A5-7D07-4815-9355-92137BEA6485}"/>
    <dgm:cxn modelId="{7E5EB101-9B8A-4820-A6C6-46800E0B4935}" srcId="{1AB344CB-EF83-46DD-960D-8267355A7BBB}" destId="{9E822D60-B529-4157-9326-957861D1BC73}" srcOrd="6" destOrd="0" parTransId="{ECF8CD5B-F5E6-40C8-9CC3-8E42945B052F}" sibTransId="{F736501C-5853-41A8-A797-577237027CC4}"/>
    <dgm:cxn modelId="{77CE00EF-FD93-41F3-87ED-83FF0AF504B6}" srcId="{72D21693-C73F-402B-89AE-CC16F0CE76F2}" destId="{1AB344CB-EF83-46DD-960D-8267355A7BBB}" srcOrd="0" destOrd="0" parTransId="{2EF9E9C2-8C94-4A48-848B-8E0B7CED5527}" sibTransId="{353E4816-F839-426A-8F85-7F1077055115}"/>
    <dgm:cxn modelId="{028DF5AB-B60B-41A8-83DB-2AD0A16174DB}" type="presOf" srcId="{1AB344CB-EF83-46DD-960D-8267355A7BBB}" destId="{9E9A235F-2077-4395-8829-80D03FAD74DA}" srcOrd="0" destOrd="0" presId="urn:microsoft.com/office/officeart/2005/8/layout/hList3"/>
    <dgm:cxn modelId="{DCF084B1-6615-4663-B92F-D81A8EDC624E}" type="presOf" srcId="{ED3A5C27-C60C-4E71-BAF4-07388B63FA25}" destId="{29F4923E-DF2F-4365-9459-0026A36A2E60}" srcOrd="0" destOrd="0" presId="urn:microsoft.com/office/officeart/2005/8/layout/hList3"/>
    <dgm:cxn modelId="{F5CB5EB7-6BAD-4555-9283-D08296A338AB}" srcId="{1AB344CB-EF83-46DD-960D-8267355A7BBB}" destId="{C51E8B1D-CA30-4DC5-8793-CFF48D034028}" srcOrd="2" destOrd="0" parTransId="{686E93C5-E80B-4238-AE73-BD7426E02FBA}" sibTransId="{6546F927-BF09-46A7-9202-78FF5B688941}"/>
    <dgm:cxn modelId="{1DDEF9C7-CAD8-4465-85C3-B3842EEBB621}" type="presOf" srcId="{72D21693-C73F-402B-89AE-CC16F0CE76F2}" destId="{049C29CA-BAFA-4510-8164-A7B37A4FFD8D}" srcOrd="0" destOrd="0" presId="urn:microsoft.com/office/officeart/2005/8/layout/hList3"/>
    <dgm:cxn modelId="{350F8BF1-30BA-4771-9C2E-1B2B6785BBF6}" srcId="{1AB344CB-EF83-46DD-960D-8267355A7BBB}" destId="{ED3A5C27-C60C-4E71-BAF4-07388B63FA25}" srcOrd="1" destOrd="0" parTransId="{F5298270-25AE-4020-9C4B-2A644997400A}" sibTransId="{D1AD5F58-FFAA-449F-A5CB-89C059DEB7BB}"/>
    <dgm:cxn modelId="{02F2A9AD-4DD3-400C-B2CF-9CCEC7638110}" srcId="{1AB344CB-EF83-46DD-960D-8267355A7BBB}" destId="{238B4A36-9DA8-4B93-AFB2-1A47934DC8E2}" srcOrd="7" destOrd="0" parTransId="{D34C5DDC-5B27-43E0-B1E5-F328D0086DA7}" sibTransId="{53D74F78-2969-4E42-AA5D-0278643836AE}"/>
    <dgm:cxn modelId="{541E1675-BE41-4367-9998-5660A93D19D0}" type="presOf" srcId="{293650D4-D748-4318-8A09-9BB00E8DAB9D}" destId="{9CD9392A-A43C-46A9-A0D1-31A1C37306DB}" srcOrd="0" destOrd="0" presId="urn:microsoft.com/office/officeart/2005/8/layout/hList3"/>
    <dgm:cxn modelId="{DBA493F0-8B04-44EF-8A75-AB99D4E5F9DF}" srcId="{1AB344CB-EF83-46DD-960D-8267355A7BBB}" destId="{293650D4-D748-4318-8A09-9BB00E8DAB9D}" srcOrd="5" destOrd="0" parTransId="{A7980EFC-8D53-45AD-BADE-713A83142CDB}" sibTransId="{D7DBBDB9-E416-4B4E-AB8B-4E189D244394}"/>
    <dgm:cxn modelId="{8CB2266A-E987-43AF-827E-72EB10AF0C53}" type="presOf" srcId="{C7B444C6-D8C0-44D2-AA76-A8A534F0D5A6}" destId="{803E91F6-754D-4216-8DAA-A549993A6EE5}" srcOrd="0" destOrd="0" presId="urn:microsoft.com/office/officeart/2005/8/layout/hList3"/>
    <dgm:cxn modelId="{05C67D7C-6A09-4734-ABE4-5766BADC13C0}" type="presOf" srcId="{FFEF830B-F6F0-4DA6-91A2-1E79A65C1FF6}" destId="{2F4EED25-7592-4F79-B4D9-EEFC86F62E49}" srcOrd="0" destOrd="0" presId="urn:microsoft.com/office/officeart/2005/8/layout/hList3"/>
    <dgm:cxn modelId="{34006440-90C3-4369-9F15-DDD2889AC989}" srcId="{1AB344CB-EF83-46DD-960D-8267355A7BBB}" destId="{C27321FC-E4ED-4FB9-A6F7-57150CA6CA7F}" srcOrd="3" destOrd="0" parTransId="{4F5AD381-947D-4B72-BF36-F07F68EB4CE4}" sibTransId="{2426F067-992B-4C7F-88EB-75201FDF371B}"/>
    <dgm:cxn modelId="{2150CDCC-25FB-4FC1-8708-749A2F209B56}" type="presParOf" srcId="{049C29CA-BAFA-4510-8164-A7B37A4FFD8D}" destId="{9E9A235F-2077-4395-8829-80D03FAD74DA}" srcOrd="0" destOrd="0" presId="urn:microsoft.com/office/officeart/2005/8/layout/hList3"/>
    <dgm:cxn modelId="{147C4CEA-6A0C-4D4F-A69A-0D5F147A1E7D}" type="presParOf" srcId="{049C29CA-BAFA-4510-8164-A7B37A4FFD8D}" destId="{B5DDF93F-F36C-4999-8B97-4FFE11FCA163}" srcOrd="1" destOrd="0" presId="urn:microsoft.com/office/officeart/2005/8/layout/hList3"/>
    <dgm:cxn modelId="{C2282723-70A8-403E-9958-416AB199D981}" type="presParOf" srcId="{B5DDF93F-F36C-4999-8B97-4FFE11FCA163}" destId="{803E91F6-754D-4216-8DAA-A549993A6EE5}" srcOrd="0" destOrd="0" presId="urn:microsoft.com/office/officeart/2005/8/layout/hList3"/>
    <dgm:cxn modelId="{C0215493-400C-49FA-A947-EDE78F4F2365}" type="presParOf" srcId="{B5DDF93F-F36C-4999-8B97-4FFE11FCA163}" destId="{29F4923E-DF2F-4365-9459-0026A36A2E60}" srcOrd="1" destOrd="0" presId="urn:microsoft.com/office/officeart/2005/8/layout/hList3"/>
    <dgm:cxn modelId="{23DB48F9-CB33-42FC-8921-E90DFA4D2E6D}" type="presParOf" srcId="{B5DDF93F-F36C-4999-8B97-4FFE11FCA163}" destId="{10F5AA7E-EC6B-4736-B1D8-C09C0FAE6E2E}" srcOrd="2" destOrd="0" presId="urn:microsoft.com/office/officeart/2005/8/layout/hList3"/>
    <dgm:cxn modelId="{3D46B1CD-E2B2-4724-89EA-2A19434B51B1}" type="presParOf" srcId="{B5DDF93F-F36C-4999-8B97-4FFE11FCA163}" destId="{034C6CDB-E3D0-4EA9-95B3-1F52E9D3A045}" srcOrd="3" destOrd="0" presId="urn:microsoft.com/office/officeart/2005/8/layout/hList3"/>
    <dgm:cxn modelId="{AC1228E6-A5DF-4EE6-9C2D-714D7655DE0D}" type="presParOf" srcId="{B5DDF93F-F36C-4999-8B97-4FFE11FCA163}" destId="{2F4EED25-7592-4F79-B4D9-EEFC86F62E49}" srcOrd="4" destOrd="0" presId="urn:microsoft.com/office/officeart/2005/8/layout/hList3"/>
    <dgm:cxn modelId="{E5F9DC05-CDFC-4F1C-B8BD-D511A3A46B47}" type="presParOf" srcId="{B5DDF93F-F36C-4999-8B97-4FFE11FCA163}" destId="{9CD9392A-A43C-46A9-A0D1-31A1C37306DB}" srcOrd="5" destOrd="0" presId="urn:microsoft.com/office/officeart/2005/8/layout/hList3"/>
    <dgm:cxn modelId="{A94D6BDB-F9D3-421F-A55E-F83475C8754F}" type="presParOf" srcId="{B5DDF93F-F36C-4999-8B97-4FFE11FCA163}" destId="{2E008DCF-891D-4682-94E3-3A21792DD285}" srcOrd="6" destOrd="0" presId="urn:microsoft.com/office/officeart/2005/8/layout/hList3"/>
    <dgm:cxn modelId="{4C381B3A-C359-451C-ACD4-4E2D252592D0}" type="presParOf" srcId="{B5DDF93F-F36C-4999-8B97-4FFE11FCA163}" destId="{346FEC41-8672-4984-828A-9B1B59224B01}" srcOrd="7" destOrd="0" presId="urn:microsoft.com/office/officeart/2005/8/layout/hList3"/>
    <dgm:cxn modelId="{FE3EED75-C196-4085-98C0-57B5142C2EB1}" type="presParOf" srcId="{049C29CA-BAFA-4510-8164-A7B37A4FFD8D}" destId="{B8A4320C-3B9C-4903-A320-A39183ECAA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E95D58-00AA-40D7-8E18-3DA45ED788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1916BA-63F0-41CB-83A4-6B29D50246D1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  <a:cs typeface="Arial" pitchFamily="34" charset="0"/>
            </a:rPr>
            <a:t>Нервная система</a:t>
          </a:r>
          <a:endParaRPr lang="ru-RU" sz="1800" dirty="0">
            <a:latin typeface="Arial Black" pitchFamily="34" charset="0"/>
          </a:endParaRPr>
        </a:p>
      </dgm:t>
    </dgm:pt>
    <dgm:pt modelId="{CB5602E8-0C9A-45AF-9C0B-BCF65EDF3CC9}" type="parTrans" cxnId="{883B8DD4-4F28-42EA-9E06-A89D56AE0118}">
      <dgm:prSet/>
      <dgm:spPr/>
      <dgm:t>
        <a:bodyPr/>
        <a:lstStyle/>
        <a:p>
          <a:endParaRPr lang="ru-RU"/>
        </a:p>
      </dgm:t>
    </dgm:pt>
    <dgm:pt modelId="{DB3498EA-CF02-4BB9-807C-7772C19181C9}" type="sibTrans" cxnId="{883B8DD4-4F28-42EA-9E06-A89D56AE0118}">
      <dgm:prSet/>
      <dgm:spPr/>
      <dgm:t>
        <a:bodyPr/>
        <a:lstStyle/>
        <a:p>
          <a:endParaRPr lang="ru-RU"/>
        </a:p>
      </dgm:t>
    </dgm:pt>
    <dgm:pt modelId="{975D5594-6560-40FF-AFB3-4FA61ED948ED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тема «Головокружение»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56C5DD8-C585-400A-97EE-7AEEFEDA9198}" type="parTrans" cxnId="{B3161796-0F74-4AC1-946C-7DE1E8196866}">
      <dgm:prSet/>
      <dgm:spPr/>
      <dgm:t>
        <a:bodyPr/>
        <a:lstStyle/>
        <a:p>
          <a:endParaRPr lang="ru-RU"/>
        </a:p>
      </dgm:t>
    </dgm:pt>
    <dgm:pt modelId="{2B742C5B-2B99-4889-AE6E-8BDB24B21548}" type="sibTrans" cxnId="{B3161796-0F74-4AC1-946C-7DE1E8196866}">
      <dgm:prSet/>
      <dgm:spPr/>
      <dgm:t>
        <a:bodyPr/>
        <a:lstStyle/>
        <a:p>
          <a:endParaRPr lang="ru-RU"/>
        </a:p>
      </dgm:t>
    </dgm:pt>
    <dgm:pt modelId="{EF5D2671-9AD0-4D36-A768-A0D197E6D1A3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  <a:cs typeface="Arial" pitchFamily="34" charset="0"/>
            </a:rPr>
            <a:t>Система кроветворения и пищеварения</a:t>
          </a:r>
          <a:endParaRPr lang="ru-RU" sz="1800" dirty="0">
            <a:latin typeface="Arial Black" pitchFamily="34" charset="0"/>
          </a:endParaRPr>
        </a:p>
      </dgm:t>
    </dgm:pt>
    <dgm:pt modelId="{8E3C7C69-3F0B-4FA2-AD6A-4CFA05B2C049}" type="parTrans" cxnId="{BA4FD044-F824-41BE-A34E-F6CCF532F867}">
      <dgm:prSet/>
      <dgm:spPr/>
      <dgm:t>
        <a:bodyPr/>
        <a:lstStyle/>
        <a:p>
          <a:endParaRPr lang="ru-RU"/>
        </a:p>
      </dgm:t>
    </dgm:pt>
    <dgm:pt modelId="{E28CF3D6-EDF0-4E16-9A62-0AA8F392615A}" type="sibTrans" cxnId="{BA4FD044-F824-41BE-A34E-F6CCF532F867}">
      <dgm:prSet/>
      <dgm:spPr/>
      <dgm:t>
        <a:bodyPr/>
        <a:lstStyle/>
        <a:p>
          <a:endParaRPr lang="ru-RU"/>
        </a:p>
      </dgm:t>
    </dgm:pt>
    <dgm:pt modelId="{901079CC-3394-4B6B-8295-5469B60E38A9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k-KZ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тема 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«Общая слабость»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B098A46-003E-4231-BE44-7085CB304522}" type="parTrans" cxnId="{AD9F68A3-8D4F-44E3-AC2F-22C94FFD55B9}">
      <dgm:prSet/>
      <dgm:spPr/>
      <dgm:t>
        <a:bodyPr/>
        <a:lstStyle/>
        <a:p>
          <a:endParaRPr lang="ru-RU"/>
        </a:p>
      </dgm:t>
    </dgm:pt>
    <dgm:pt modelId="{27684563-68EF-463E-9CB3-68EC5246C8BD}" type="sibTrans" cxnId="{AD9F68A3-8D4F-44E3-AC2F-22C94FFD55B9}">
      <dgm:prSet/>
      <dgm:spPr/>
      <dgm:t>
        <a:bodyPr/>
        <a:lstStyle/>
        <a:p>
          <a:endParaRPr lang="ru-RU"/>
        </a:p>
      </dgm:t>
    </dgm:pt>
    <dgm:pt modelId="{0B4B146E-DC07-4D53-A690-DBB101693674}">
      <dgm:prSet phldrT="[Текст]" custT="1"/>
      <dgm:spPr/>
      <dgm:t>
        <a:bodyPr/>
        <a:lstStyle/>
        <a:p>
          <a:r>
            <a:rPr lang="ru-RU" sz="1800" b="1" dirty="0" err="1" smtClean="0">
              <a:latin typeface="Arial Black" pitchFamily="34" charset="0"/>
              <a:cs typeface="Arial" pitchFamily="34" charset="0"/>
            </a:rPr>
            <a:t>Сердечно-сосудистая</a:t>
          </a:r>
          <a:r>
            <a:rPr lang="ru-RU" sz="1800" b="1" dirty="0" smtClean="0">
              <a:latin typeface="Arial Black" pitchFamily="34" charset="0"/>
              <a:cs typeface="Arial" pitchFamily="34" charset="0"/>
            </a:rPr>
            <a:t> система</a:t>
          </a:r>
          <a:endParaRPr lang="ru-RU" sz="1800" dirty="0">
            <a:latin typeface="Arial Black" pitchFamily="34" charset="0"/>
          </a:endParaRPr>
        </a:p>
      </dgm:t>
    </dgm:pt>
    <dgm:pt modelId="{31959B53-53DE-4115-AD11-AEC1F939058E}" type="parTrans" cxnId="{B5DE919E-30F2-4CD5-A97E-464FDA8A5106}">
      <dgm:prSet/>
      <dgm:spPr/>
      <dgm:t>
        <a:bodyPr/>
        <a:lstStyle/>
        <a:p>
          <a:endParaRPr lang="ru-RU"/>
        </a:p>
      </dgm:t>
    </dgm:pt>
    <dgm:pt modelId="{67BE3F76-6C78-49B9-8A5A-BF44F14548A6}" type="sibTrans" cxnId="{B5DE919E-30F2-4CD5-A97E-464FDA8A5106}">
      <dgm:prSet/>
      <dgm:spPr/>
      <dgm:t>
        <a:bodyPr/>
        <a:lstStyle/>
        <a:p>
          <a:endParaRPr lang="ru-RU"/>
        </a:p>
      </dgm:t>
    </dgm:pt>
    <dgm:pt modelId="{9AFEBA62-E628-4A16-8EC5-FD3CF0B2D0CF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k-KZ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тема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 «Боль в грудной клетке»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D3AE748-A67E-485C-86A3-DCE8E58D3EC4}" type="parTrans" cxnId="{273C74A8-FFE6-4F2E-BE13-8BA53E56DCB8}">
      <dgm:prSet/>
      <dgm:spPr/>
      <dgm:t>
        <a:bodyPr/>
        <a:lstStyle/>
        <a:p>
          <a:endParaRPr lang="ru-RU"/>
        </a:p>
      </dgm:t>
    </dgm:pt>
    <dgm:pt modelId="{3ED26D1F-2423-4127-9B22-78FC63FA7F2C}" type="sibTrans" cxnId="{273C74A8-FFE6-4F2E-BE13-8BA53E56DCB8}">
      <dgm:prSet/>
      <dgm:spPr/>
      <dgm:t>
        <a:bodyPr/>
        <a:lstStyle/>
        <a:p>
          <a:endParaRPr lang="ru-RU"/>
        </a:p>
      </dgm:t>
    </dgm:pt>
    <dgm:pt modelId="{B2226D1B-680E-4BC3-AD4A-65A329915C8B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 анатомия,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патфизиология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фармакология, пропедевтика внутренних болезней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9BF950B4-750D-4489-B89E-CD92D03F1613}" type="parTrans" cxnId="{A15B379D-19EE-4203-A52E-F06BD8F72737}">
      <dgm:prSet/>
      <dgm:spPr/>
      <dgm:t>
        <a:bodyPr/>
        <a:lstStyle/>
        <a:p>
          <a:endParaRPr lang="ru-RU"/>
        </a:p>
      </dgm:t>
    </dgm:pt>
    <dgm:pt modelId="{B9FFBFEA-2EE8-4DEF-ADCF-C81481BB1A3B}" type="sibTrans" cxnId="{A15B379D-19EE-4203-A52E-F06BD8F72737}">
      <dgm:prSet/>
      <dgm:spPr/>
      <dgm:t>
        <a:bodyPr/>
        <a:lstStyle/>
        <a:p>
          <a:endParaRPr lang="ru-RU"/>
        </a:p>
      </dgm:t>
    </dgm:pt>
    <dgm:pt modelId="{D62DC8BF-57F5-4945-9EB9-5F6ACC727820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 гистология, 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патанатомия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патфизиология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фармакология, пропедевтика внутренних болезней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DE7FC69C-1D9F-4DF6-868C-A2F658478201}" type="parTrans" cxnId="{503F0CF4-A79D-4E67-ACB5-9245DBF4D8A7}">
      <dgm:prSet/>
      <dgm:spPr/>
      <dgm:t>
        <a:bodyPr/>
        <a:lstStyle/>
        <a:p>
          <a:endParaRPr lang="ru-RU"/>
        </a:p>
      </dgm:t>
    </dgm:pt>
    <dgm:pt modelId="{C2DB4FD1-DECC-42EB-8D18-19DFEC604C10}" type="sibTrans" cxnId="{503F0CF4-A79D-4E67-ACB5-9245DBF4D8A7}">
      <dgm:prSet/>
      <dgm:spPr/>
      <dgm:t>
        <a:bodyPr/>
        <a:lstStyle/>
        <a:p>
          <a:endParaRPr lang="ru-RU"/>
        </a:p>
      </dgm:t>
    </dgm:pt>
    <dgm:pt modelId="{EEC56DAB-EB73-44CB-A984-681285FB93F2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гистология, физиология,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патанатомия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патфизиология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фармакология, пропедевтика внутренних болезней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A04995AF-7FAA-4888-868E-CD08317B7E66}" type="parTrans" cxnId="{8CB9E55A-5BF5-4853-A7E7-2E80BCCCE45F}">
      <dgm:prSet/>
      <dgm:spPr/>
      <dgm:t>
        <a:bodyPr/>
        <a:lstStyle/>
        <a:p>
          <a:endParaRPr lang="ru-RU"/>
        </a:p>
      </dgm:t>
    </dgm:pt>
    <dgm:pt modelId="{A0BFAD54-48B0-4F73-B2C1-87D9B334FCEC}" type="sibTrans" cxnId="{8CB9E55A-5BF5-4853-A7E7-2E80BCCCE45F}">
      <dgm:prSet/>
      <dgm:spPr/>
      <dgm:t>
        <a:bodyPr/>
        <a:lstStyle/>
        <a:p>
          <a:endParaRPr lang="ru-RU"/>
        </a:p>
      </dgm:t>
    </dgm:pt>
    <dgm:pt modelId="{751196CD-96AA-4865-83E1-2C03ABAD1D75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ru-RU" dirty="0"/>
        </a:p>
      </dgm:t>
    </dgm:pt>
    <dgm:pt modelId="{D6D0F2EB-4C78-4436-A809-C350FE4A240C}" type="parTrans" cxnId="{C3D8F60E-A86A-46AF-ADD1-A29A123194FA}">
      <dgm:prSet/>
      <dgm:spPr/>
      <dgm:t>
        <a:bodyPr/>
        <a:lstStyle/>
        <a:p>
          <a:endParaRPr lang="ru-RU"/>
        </a:p>
      </dgm:t>
    </dgm:pt>
    <dgm:pt modelId="{A31E1679-BACE-4C49-A571-A82B83608622}" type="sibTrans" cxnId="{C3D8F60E-A86A-46AF-ADD1-A29A123194FA}">
      <dgm:prSet/>
      <dgm:spPr/>
      <dgm:t>
        <a:bodyPr/>
        <a:lstStyle/>
        <a:p>
          <a:endParaRPr lang="ru-RU"/>
        </a:p>
      </dgm:t>
    </dgm:pt>
    <dgm:pt modelId="{7C2A46E9-B836-4B85-AA9A-E5979043381D}" type="pres">
      <dgm:prSet presAssocID="{A9E95D58-00AA-40D7-8E18-3DA45ED788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7B0D5-120D-4181-8710-3DC86144D65A}" type="pres">
      <dgm:prSet presAssocID="{C01916BA-63F0-41CB-83A4-6B29D50246D1}" presName="linNode" presStyleCnt="0"/>
      <dgm:spPr/>
    </dgm:pt>
    <dgm:pt modelId="{5EE5AC57-8900-4E3B-A8B2-F368237304A1}" type="pres">
      <dgm:prSet presAssocID="{C01916BA-63F0-41CB-83A4-6B29D50246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99F41-EE12-4F2A-9230-762D2980E87D}" type="pres">
      <dgm:prSet presAssocID="{C01916BA-63F0-41CB-83A4-6B29D50246D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64827-73C2-4F57-8698-5D5282C32E6C}" type="pres">
      <dgm:prSet presAssocID="{DB3498EA-CF02-4BB9-807C-7772C19181C9}" presName="sp" presStyleCnt="0"/>
      <dgm:spPr/>
    </dgm:pt>
    <dgm:pt modelId="{030F5C02-AC57-4267-89C0-EBC0D1F9C698}" type="pres">
      <dgm:prSet presAssocID="{EF5D2671-9AD0-4D36-A768-A0D197E6D1A3}" presName="linNode" presStyleCnt="0"/>
      <dgm:spPr/>
    </dgm:pt>
    <dgm:pt modelId="{033F770B-DE72-463D-B605-13142CD78C3A}" type="pres">
      <dgm:prSet presAssocID="{EF5D2671-9AD0-4D36-A768-A0D197E6D1A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3CA81-4C32-4CBA-A453-6C5E17BEBFAE}" type="pres">
      <dgm:prSet presAssocID="{EF5D2671-9AD0-4D36-A768-A0D197E6D1A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F824B-3B24-45BD-8FD1-37EE8C662824}" type="pres">
      <dgm:prSet presAssocID="{E28CF3D6-EDF0-4E16-9A62-0AA8F392615A}" presName="sp" presStyleCnt="0"/>
      <dgm:spPr/>
    </dgm:pt>
    <dgm:pt modelId="{48F7E578-76AA-4C9D-8174-AADEA4EC2845}" type="pres">
      <dgm:prSet presAssocID="{0B4B146E-DC07-4D53-A690-DBB101693674}" presName="linNode" presStyleCnt="0"/>
      <dgm:spPr/>
    </dgm:pt>
    <dgm:pt modelId="{C819AE41-5054-4DA2-B7DC-60A6D42385A9}" type="pres">
      <dgm:prSet presAssocID="{0B4B146E-DC07-4D53-A690-DBB101693674}" presName="parentText" presStyleLbl="node1" presStyleIdx="2" presStyleCnt="3" custLinFactNeighborX="607" custLinFactNeighborY="-5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46C41-4D92-4B01-832C-94C87FC24643}" type="pres">
      <dgm:prSet presAssocID="{0B4B146E-DC07-4D53-A690-DBB10169367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E919E-30F2-4CD5-A97E-464FDA8A5106}" srcId="{A9E95D58-00AA-40D7-8E18-3DA45ED78874}" destId="{0B4B146E-DC07-4D53-A690-DBB101693674}" srcOrd="2" destOrd="0" parTransId="{31959B53-53DE-4115-AD11-AEC1F939058E}" sibTransId="{67BE3F76-6C78-49B9-8A5A-BF44F14548A6}"/>
    <dgm:cxn modelId="{A15B379D-19EE-4203-A52E-F06BD8F72737}" srcId="{C01916BA-63F0-41CB-83A4-6B29D50246D1}" destId="{B2226D1B-680E-4BC3-AD4A-65A329915C8B}" srcOrd="1" destOrd="0" parTransId="{9BF950B4-750D-4489-B89E-CD92D03F1613}" sibTransId="{B9FFBFEA-2EE8-4DEF-ADCF-C81481BB1A3B}"/>
    <dgm:cxn modelId="{ECBE1D2F-B24A-4708-8CF0-E4436DE1019F}" type="presOf" srcId="{B2226D1B-680E-4BC3-AD4A-65A329915C8B}" destId="{7FA99F41-EE12-4F2A-9230-762D2980E87D}" srcOrd="0" destOrd="1" presId="urn:microsoft.com/office/officeart/2005/8/layout/vList5"/>
    <dgm:cxn modelId="{50D3EBD6-BFCD-4B1F-B8D6-DFC5910256FE}" type="presOf" srcId="{9AFEBA62-E628-4A16-8EC5-FD3CF0B2D0CF}" destId="{95546C41-4D92-4B01-832C-94C87FC24643}" srcOrd="0" destOrd="0" presId="urn:microsoft.com/office/officeart/2005/8/layout/vList5"/>
    <dgm:cxn modelId="{7181BE8C-8668-471D-AF6F-5D6EEC2792B6}" type="presOf" srcId="{A9E95D58-00AA-40D7-8E18-3DA45ED78874}" destId="{7C2A46E9-B836-4B85-AA9A-E5979043381D}" srcOrd="0" destOrd="0" presId="urn:microsoft.com/office/officeart/2005/8/layout/vList5"/>
    <dgm:cxn modelId="{BA4FD044-F824-41BE-A34E-F6CCF532F867}" srcId="{A9E95D58-00AA-40D7-8E18-3DA45ED78874}" destId="{EF5D2671-9AD0-4D36-A768-A0D197E6D1A3}" srcOrd="1" destOrd="0" parTransId="{8E3C7C69-3F0B-4FA2-AD6A-4CFA05B2C049}" sibTransId="{E28CF3D6-EDF0-4E16-9A62-0AA8F392615A}"/>
    <dgm:cxn modelId="{51576A85-413A-448B-A208-79DCAB03CBD0}" type="presOf" srcId="{D62DC8BF-57F5-4945-9EB9-5F6ACC727820}" destId="{CAA3CA81-4C32-4CBA-A453-6C5E17BEBFAE}" srcOrd="0" destOrd="1" presId="urn:microsoft.com/office/officeart/2005/8/layout/vList5"/>
    <dgm:cxn modelId="{C3D8F60E-A86A-46AF-ADD1-A29A123194FA}" srcId="{EF5D2671-9AD0-4D36-A768-A0D197E6D1A3}" destId="{751196CD-96AA-4865-83E1-2C03ABAD1D75}" srcOrd="2" destOrd="0" parTransId="{D6D0F2EB-4C78-4436-A809-C350FE4A240C}" sibTransId="{A31E1679-BACE-4C49-A571-A82B83608622}"/>
    <dgm:cxn modelId="{B3161796-0F74-4AC1-946C-7DE1E8196866}" srcId="{C01916BA-63F0-41CB-83A4-6B29D50246D1}" destId="{975D5594-6560-40FF-AFB3-4FA61ED948ED}" srcOrd="0" destOrd="0" parTransId="{056C5DD8-C585-400A-97EE-7AEEFEDA9198}" sibTransId="{2B742C5B-2B99-4889-AE6E-8BDB24B21548}"/>
    <dgm:cxn modelId="{503F0CF4-A79D-4E67-ACB5-9245DBF4D8A7}" srcId="{EF5D2671-9AD0-4D36-A768-A0D197E6D1A3}" destId="{D62DC8BF-57F5-4945-9EB9-5F6ACC727820}" srcOrd="1" destOrd="0" parTransId="{DE7FC69C-1D9F-4DF6-868C-A2F658478201}" sibTransId="{C2DB4FD1-DECC-42EB-8D18-19DFEC604C10}"/>
    <dgm:cxn modelId="{6CCCE3CC-57CB-405B-B1C6-E82D1155BBFF}" type="presOf" srcId="{C01916BA-63F0-41CB-83A4-6B29D50246D1}" destId="{5EE5AC57-8900-4E3B-A8B2-F368237304A1}" srcOrd="0" destOrd="0" presId="urn:microsoft.com/office/officeart/2005/8/layout/vList5"/>
    <dgm:cxn modelId="{883B8DD4-4F28-42EA-9E06-A89D56AE0118}" srcId="{A9E95D58-00AA-40D7-8E18-3DA45ED78874}" destId="{C01916BA-63F0-41CB-83A4-6B29D50246D1}" srcOrd="0" destOrd="0" parTransId="{CB5602E8-0C9A-45AF-9C0B-BCF65EDF3CC9}" sibTransId="{DB3498EA-CF02-4BB9-807C-7772C19181C9}"/>
    <dgm:cxn modelId="{273C74A8-FFE6-4F2E-BE13-8BA53E56DCB8}" srcId="{0B4B146E-DC07-4D53-A690-DBB101693674}" destId="{9AFEBA62-E628-4A16-8EC5-FD3CF0B2D0CF}" srcOrd="0" destOrd="0" parTransId="{ED3AE748-A67E-485C-86A3-DCE8E58D3EC4}" sibTransId="{3ED26D1F-2423-4127-9B22-78FC63FA7F2C}"/>
    <dgm:cxn modelId="{17E83A4A-89C3-4BD8-A32A-11D33F535EA8}" type="presOf" srcId="{0B4B146E-DC07-4D53-A690-DBB101693674}" destId="{C819AE41-5054-4DA2-B7DC-60A6D42385A9}" srcOrd="0" destOrd="0" presId="urn:microsoft.com/office/officeart/2005/8/layout/vList5"/>
    <dgm:cxn modelId="{97A1864C-5306-4E0F-8C01-7CEC2CA25C3C}" type="presOf" srcId="{751196CD-96AA-4865-83E1-2C03ABAD1D75}" destId="{CAA3CA81-4C32-4CBA-A453-6C5E17BEBFAE}" srcOrd="0" destOrd="2" presId="urn:microsoft.com/office/officeart/2005/8/layout/vList5"/>
    <dgm:cxn modelId="{87A0D123-D747-4AFA-9C14-948240AC79BC}" type="presOf" srcId="{EEC56DAB-EB73-44CB-A984-681285FB93F2}" destId="{95546C41-4D92-4B01-832C-94C87FC24643}" srcOrd="0" destOrd="1" presId="urn:microsoft.com/office/officeart/2005/8/layout/vList5"/>
    <dgm:cxn modelId="{AD9F68A3-8D4F-44E3-AC2F-22C94FFD55B9}" srcId="{EF5D2671-9AD0-4D36-A768-A0D197E6D1A3}" destId="{901079CC-3394-4B6B-8295-5469B60E38A9}" srcOrd="0" destOrd="0" parTransId="{0B098A46-003E-4231-BE44-7085CB304522}" sibTransId="{27684563-68EF-463E-9CB3-68EC5246C8BD}"/>
    <dgm:cxn modelId="{8CB9E55A-5BF5-4853-A7E7-2E80BCCCE45F}" srcId="{0B4B146E-DC07-4D53-A690-DBB101693674}" destId="{EEC56DAB-EB73-44CB-A984-681285FB93F2}" srcOrd="1" destOrd="0" parTransId="{A04995AF-7FAA-4888-868E-CD08317B7E66}" sibTransId="{A0BFAD54-48B0-4F73-B2C1-87D9B334FCEC}"/>
    <dgm:cxn modelId="{0390C5F4-5B55-49E8-BCF2-0B3C91E41838}" type="presOf" srcId="{901079CC-3394-4B6B-8295-5469B60E38A9}" destId="{CAA3CA81-4C32-4CBA-A453-6C5E17BEBFAE}" srcOrd="0" destOrd="0" presId="urn:microsoft.com/office/officeart/2005/8/layout/vList5"/>
    <dgm:cxn modelId="{1470458B-0D4C-4927-8028-0B61DBFE3D39}" type="presOf" srcId="{975D5594-6560-40FF-AFB3-4FA61ED948ED}" destId="{7FA99F41-EE12-4F2A-9230-762D2980E87D}" srcOrd="0" destOrd="0" presId="urn:microsoft.com/office/officeart/2005/8/layout/vList5"/>
    <dgm:cxn modelId="{BBA499B7-699F-4913-B870-6A9F5EE4F08C}" type="presOf" srcId="{EF5D2671-9AD0-4D36-A768-A0D197E6D1A3}" destId="{033F770B-DE72-463D-B605-13142CD78C3A}" srcOrd="0" destOrd="0" presId="urn:microsoft.com/office/officeart/2005/8/layout/vList5"/>
    <dgm:cxn modelId="{BE6030F5-3A4A-4962-B8BC-3FF9A853AB46}" type="presParOf" srcId="{7C2A46E9-B836-4B85-AA9A-E5979043381D}" destId="{1A07B0D5-120D-4181-8710-3DC86144D65A}" srcOrd="0" destOrd="0" presId="urn:microsoft.com/office/officeart/2005/8/layout/vList5"/>
    <dgm:cxn modelId="{F7BA2B79-C2D4-4A37-ADCF-93747A30EFA7}" type="presParOf" srcId="{1A07B0D5-120D-4181-8710-3DC86144D65A}" destId="{5EE5AC57-8900-4E3B-A8B2-F368237304A1}" srcOrd="0" destOrd="0" presId="urn:microsoft.com/office/officeart/2005/8/layout/vList5"/>
    <dgm:cxn modelId="{066C91BD-F61E-479E-B0B3-D4F042F4E3A5}" type="presParOf" srcId="{1A07B0D5-120D-4181-8710-3DC86144D65A}" destId="{7FA99F41-EE12-4F2A-9230-762D2980E87D}" srcOrd="1" destOrd="0" presId="urn:microsoft.com/office/officeart/2005/8/layout/vList5"/>
    <dgm:cxn modelId="{88D893D5-1D80-4182-B3CB-27A7AB1A4C01}" type="presParOf" srcId="{7C2A46E9-B836-4B85-AA9A-E5979043381D}" destId="{3F764827-73C2-4F57-8698-5D5282C32E6C}" srcOrd="1" destOrd="0" presId="urn:microsoft.com/office/officeart/2005/8/layout/vList5"/>
    <dgm:cxn modelId="{F158A47C-7363-4493-9BA8-CDE9C812DC56}" type="presParOf" srcId="{7C2A46E9-B836-4B85-AA9A-E5979043381D}" destId="{030F5C02-AC57-4267-89C0-EBC0D1F9C698}" srcOrd="2" destOrd="0" presId="urn:microsoft.com/office/officeart/2005/8/layout/vList5"/>
    <dgm:cxn modelId="{C38F2E36-4CF3-45D0-B00F-D6CE2418598B}" type="presParOf" srcId="{030F5C02-AC57-4267-89C0-EBC0D1F9C698}" destId="{033F770B-DE72-463D-B605-13142CD78C3A}" srcOrd="0" destOrd="0" presId="urn:microsoft.com/office/officeart/2005/8/layout/vList5"/>
    <dgm:cxn modelId="{5358BC02-BA4E-4D6D-98BA-02941997CC44}" type="presParOf" srcId="{030F5C02-AC57-4267-89C0-EBC0D1F9C698}" destId="{CAA3CA81-4C32-4CBA-A453-6C5E17BEBFAE}" srcOrd="1" destOrd="0" presId="urn:microsoft.com/office/officeart/2005/8/layout/vList5"/>
    <dgm:cxn modelId="{6D567867-95ED-438A-80C9-9435A62DCECB}" type="presParOf" srcId="{7C2A46E9-B836-4B85-AA9A-E5979043381D}" destId="{C1CF824B-3B24-45BD-8FD1-37EE8C662824}" srcOrd="3" destOrd="0" presId="urn:microsoft.com/office/officeart/2005/8/layout/vList5"/>
    <dgm:cxn modelId="{094A9E01-F306-4A9C-918C-E02F631786BB}" type="presParOf" srcId="{7C2A46E9-B836-4B85-AA9A-E5979043381D}" destId="{48F7E578-76AA-4C9D-8174-AADEA4EC2845}" srcOrd="4" destOrd="0" presId="urn:microsoft.com/office/officeart/2005/8/layout/vList5"/>
    <dgm:cxn modelId="{0909901D-3826-4A75-ADBC-23C04585F96D}" type="presParOf" srcId="{48F7E578-76AA-4C9D-8174-AADEA4EC2845}" destId="{C819AE41-5054-4DA2-B7DC-60A6D42385A9}" srcOrd="0" destOrd="0" presId="urn:microsoft.com/office/officeart/2005/8/layout/vList5"/>
    <dgm:cxn modelId="{D50F5F2A-B021-4A70-B789-B18679910D79}" type="presParOf" srcId="{48F7E578-76AA-4C9D-8174-AADEA4EC2845}" destId="{95546C41-4D92-4B01-832C-94C87FC24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1EADA2-5A62-4EB1-BFBD-76F909F167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099B0-22B5-4B08-B8CD-A6849E0BBCDC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  <a:cs typeface="Arial" pitchFamily="34" charset="0"/>
            </a:rPr>
            <a:t>Пищеварительная система</a:t>
          </a:r>
          <a:endParaRPr lang="ru-RU" sz="1800" dirty="0">
            <a:latin typeface="Arial Black" pitchFamily="34" charset="0"/>
          </a:endParaRPr>
        </a:p>
      </dgm:t>
    </dgm:pt>
    <dgm:pt modelId="{51C052C0-C19A-4521-8DBF-8DF0078FD03C}" type="parTrans" cxnId="{B3BD5C07-61D5-4F53-AB99-F824E1A746A6}">
      <dgm:prSet/>
      <dgm:spPr/>
      <dgm:t>
        <a:bodyPr/>
        <a:lstStyle/>
        <a:p>
          <a:endParaRPr lang="ru-RU"/>
        </a:p>
      </dgm:t>
    </dgm:pt>
    <dgm:pt modelId="{8FA76C48-45CB-42E4-BAAD-318E0F32C6FF}" type="sibTrans" cxnId="{B3BD5C07-61D5-4F53-AB99-F824E1A746A6}">
      <dgm:prSet/>
      <dgm:spPr/>
      <dgm:t>
        <a:bodyPr/>
        <a:lstStyle/>
        <a:p>
          <a:endParaRPr lang="ru-RU"/>
        </a:p>
      </dgm:t>
    </dgm:pt>
    <dgm:pt modelId="{6770E92B-8821-4741-A354-23884896DCE3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k-KZ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тема 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«Боль в животе»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C681393A-1C49-4099-AFDC-81BACBFFC94F}" type="parTrans" cxnId="{34F7EBE4-CB3D-430B-9DC2-924789541D5D}">
      <dgm:prSet/>
      <dgm:spPr/>
      <dgm:t>
        <a:bodyPr/>
        <a:lstStyle/>
        <a:p>
          <a:endParaRPr lang="ru-RU"/>
        </a:p>
      </dgm:t>
    </dgm:pt>
    <dgm:pt modelId="{77BD3671-EA35-4C73-AD30-1081F267180E}" type="sibTrans" cxnId="{34F7EBE4-CB3D-430B-9DC2-924789541D5D}">
      <dgm:prSet/>
      <dgm:spPr/>
      <dgm:t>
        <a:bodyPr/>
        <a:lstStyle/>
        <a:p>
          <a:endParaRPr lang="ru-RU"/>
        </a:p>
      </dgm:t>
    </dgm:pt>
    <dgm:pt modelId="{437605B4-4C4B-4711-8EBD-47F905FBF846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  <a:cs typeface="Arial" pitchFamily="34" charset="0"/>
            </a:rPr>
            <a:t>Дыхательная система</a:t>
          </a:r>
          <a:endParaRPr lang="ru-RU" sz="1800" dirty="0">
            <a:latin typeface="Arial Black" pitchFamily="34" charset="0"/>
          </a:endParaRPr>
        </a:p>
      </dgm:t>
    </dgm:pt>
    <dgm:pt modelId="{4A9ADBBD-ADB5-45E8-9CA7-2D06CF43314C}" type="parTrans" cxnId="{78D7ED71-7065-4BF0-B8EC-F2BD8459C6FC}">
      <dgm:prSet/>
      <dgm:spPr/>
      <dgm:t>
        <a:bodyPr/>
        <a:lstStyle/>
        <a:p>
          <a:endParaRPr lang="ru-RU"/>
        </a:p>
      </dgm:t>
    </dgm:pt>
    <dgm:pt modelId="{A8C1A6F8-100F-4279-ACE4-A6993FD3B068}" type="sibTrans" cxnId="{78D7ED71-7065-4BF0-B8EC-F2BD8459C6FC}">
      <dgm:prSet/>
      <dgm:spPr/>
      <dgm:t>
        <a:bodyPr/>
        <a:lstStyle/>
        <a:p>
          <a:endParaRPr lang="ru-RU"/>
        </a:p>
      </dgm:t>
    </dgm:pt>
    <dgm:pt modelId="{49371184-BEEB-4A37-A91B-2AEFB67C4BE4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k-KZ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тема 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«Одышка»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046B7B1-EE26-49DC-8573-03F98C6953C6}" type="parTrans" cxnId="{EA473837-3B66-4B63-8056-03052FAB59D0}">
      <dgm:prSet/>
      <dgm:spPr/>
      <dgm:t>
        <a:bodyPr/>
        <a:lstStyle/>
        <a:p>
          <a:endParaRPr lang="ru-RU"/>
        </a:p>
      </dgm:t>
    </dgm:pt>
    <dgm:pt modelId="{8FC101B8-6F6D-4EC3-AE6A-226662368294}" type="sibTrans" cxnId="{EA473837-3B66-4B63-8056-03052FAB59D0}">
      <dgm:prSet/>
      <dgm:spPr/>
      <dgm:t>
        <a:bodyPr/>
        <a:lstStyle/>
        <a:p>
          <a:endParaRPr lang="ru-RU"/>
        </a:p>
      </dgm:t>
    </dgm:pt>
    <dgm:pt modelId="{7A67C2D7-26A7-4021-8BEB-952E9B81671B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  <a:cs typeface="Arial" pitchFamily="34" charset="0"/>
            </a:rPr>
            <a:t>Опорно-двигательная система</a:t>
          </a:r>
          <a:endParaRPr lang="ru-RU" sz="1800" dirty="0">
            <a:latin typeface="Arial Black" pitchFamily="34" charset="0"/>
          </a:endParaRPr>
        </a:p>
      </dgm:t>
    </dgm:pt>
    <dgm:pt modelId="{9451D115-228F-4B70-9C4A-F0DBD4B7E7A1}" type="parTrans" cxnId="{EFF3AD1D-9068-47B2-BDB5-919F08EC3889}">
      <dgm:prSet/>
      <dgm:spPr/>
      <dgm:t>
        <a:bodyPr/>
        <a:lstStyle/>
        <a:p>
          <a:endParaRPr lang="ru-RU"/>
        </a:p>
      </dgm:t>
    </dgm:pt>
    <dgm:pt modelId="{DD4EB7CF-C9F2-404B-B702-2B67929C4E9F}" type="sibTrans" cxnId="{EFF3AD1D-9068-47B2-BDB5-919F08EC3889}">
      <dgm:prSet/>
      <dgm:spPr/>
      <dgm:t>
        <a:bodyPr/>
        <a:lstStyle/>
        <a:p>
          <a:endParaRPr lang="ru-RU"/>
        </a:p>
      </dgm:t>
    </dgm:pt>
    <dgm:pt modelId="{17D0BFD9-22BF-48D5-835D-F71F820AEDC6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k-KZ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тема 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«Боль в суставах»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5D6DB78-C69A-4F47-A14D-47BCA1CDDA99}" type="parTrans" cxnId="{916F3C36-FF93-476E-ADB2-6E55B7363489}">
      <dgm:prSet/>
      <dgm:spPr/>
      <dgm:t>
        <a:bodyPr/>
        <a:lstStyle/>
        <a:p>
          <a:endParaRPr lang="ru-RU"/>
        </a:p>
      </dgm:t>
    </dgm:pt>
    <dgm:pt modelId="{65D7FA8E-389E-4803-BA84-97F51A461D09}" type="sibTrans" cxnId="{916F3C36-FF93-476E-ADB2-6E55B7363489}">
      <dgm:prSet/>
      <dgm:spPr/>
      <dgm:t>
        <a:bodyPr/>
        <a:lstStyle/>
        <a:p>
          <a:endParaRPr lang="ru-RU"/>
        </a:p>
      </dgm:t>
    </dgm:pt>
    <dgm:pt modelId="{35810385-0CE1-48BC-98EC-7FAA15FC8B62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физиология,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патанатомия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патфизиология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 фармакология, визуальная диагностика, пропедевтика внутренних болезней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B0AC62FA-7177-4ABE-8CD5-E97B46859476}" type="parTrans" cxnId="{9CC7EF76-FD9E-4AE2-A0B2-13356901BA8D}">
      <dgm:prSet/>
      <dgm:spPr/>
      <dgm:t>
        <a:bodyPr/>
        <a:lstStyle/>
        <a:p>
          <a:endParaRPr lang="ru-RU"/>
        </a:p>
      </dgm:t>
    </dgm:pt>
    <dgm:pt modelId="{0DA83B79-C0B0-42E9-98E1-D3F52B027245}" type="sibTrans" cxnId="{9CC7EF76-FD9E-4AE2-A0B2-13356901BA8D}">
      <dgm:prSet/>
      <dgm:spPr/>
      <dgm:t>
        <a:bodyPr/>
        <a:lstStyle/>
        <a:p>
          <a:endParaRPr lang="ru-RU"/>
        </a:p>
      </dgm:t>
    </dgm:pt>
    <dgm:pt modelId="{DAD2C27B-51F1-4408-B320-6E5DF015394A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физиология,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патфизиология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патанатомия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 пропедевтика внутренних болезней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EEA01AC9-6125-4590-A498-5210FC2CEF35}" type="parTrans" cxnId="{DBA2F243-EB61-4C00-B988-749066B7A64D}">
      <dgm:prSet/>
      <dgm:spPr/>
      <dgm:t>
        <a:bodyPr/>
        <a:lstStyle/>
        <a:p>
          <a:endParaRPr lang="ru-RU"/>
        </a:p>
      </dgm:t>
    </dgm:pt>
    <dgm:pt modelId="{FFC5F106-19C9-49AC-A2C6-4805C1DB44D1}" type="sibTrans" cxnId="{DBA2F243-EB61-4C00-B988-749066B7A64D}">
      <dgm:prSet/>
      <dgm:spPr/>
      <dgm:t>
        <a:bodyPr/>
        <a:lstStyle/>
        <a:p>
          <a:endParaRPr lang="ru-RU"/>
        </a:p>
      </dgm:t>
    </dgm:pt>
    <dgm:pt modelId="{44296BD8-DED9-4DF5-BECA-36341C5872BB}">
      <dgm:prSet phldrT="[Текст]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  анатомия, гистология,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патанатомия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rPr>
            <a:t>, визуальная диагностика, пропедевтика внутренних болезней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3C529EFE-2F8A-4DBC-9558-AC49E3E52E53}" type="parTrans" cxnId="{8E2B3385-27C2-4FA1-A710-AAF78CF06E4D}">
      <dgm:prSet/>
      <dgm:spPr/>
      <dgm:t>
        <a:bodyPr/>
        <a:lstStyle/>
        <a:p>
          <a:endParaRPr lang="ru-RU"/>
        </a:p>
      </dgm:t>
    </dgm:pt>
    <dgm:pt modelId="{D32B5263-4B7B-4DE4-8F83-C6233E9E12B7}" type="sibTrans" cxnId="{8E2B3385-27C2-4FA1-A710-AAF78CF06E4D}">
      <dgm:prSet/>
      <dgm:spPr/>
      <dgm:t>
        <a:bodyPr/>
        <a:lstStyle/>
        <a:p>
          <a:endParaRPr lang="ru-RU"/>
        </a:p>
      </dgm:t>
    </dgm:pt>
    <dgm:pt modelId="{ED8CA68B-55F5-4B99-B364-20A1F81B1F91}" type="pres">
      <dgm:prSet presAssocID="{071EADA2-5A62-4EB1-BFBD-76F909F167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BD15D-8CE6-406C-BDE1-6FA5587F7BE4}" type="pres">
      <dgm:prSet presAssocID="{6D8099B0-22B5-4B08-B8CD-A6849E0BBCDC}" presName="linNode" presStyleCnt="0"/>
      <dgm:spPr/>
    </dgm:pt>
    <dgm:pt modelId="{672E1E01-DF14-490D-95F0-BD2BB16BDC5B}" type="pres">
      <dgm:prSet presAssocID="{6D8099B0-22B5-4B08-B8CD-A6849E0BBC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34BCB-E7D6-4E23-95C8-081B9F08D8CA}" type="pres">
      <dgm:prSet presAssocID="{6D8099B0-22B5-4B08-B8CD-A6849E0BBC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7973-F7C6-4EC1-829A-30EB1E5F5A01}" type="pres">
      <dgm:prSet presAssocID="{8FA76C48-45CB-42E4-BAAD-318E0F32C6FF}" presName="sp" presStyleCnt="0"/>
      <dgm:spPr/>
    </dgm:pt>
    <dgm:pt modelId="{A6999E06-FDAB-4C84-A41C-772588246A1B}" type="pres">
      <dgm:prSet presAssocID="{437605B4-4C4B-4711-8EBD-47F905FBF846}" presName="linNode" presStyleCnt="0"/>
      <dgm:spPr/>
    </dgm:pt>
    <dgm:pt modelId="{1F055F1B-95B1-452F-B831-768DCF8BED2F}" type="pres">
      <dgm:prSet presAssocID="{437605B4-4C4B-4711-8EBD-47F905FBF84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22FD4-4570-4D42-B5FD-5B8C61706B09}" type="pres">
      <dgm:prSet presAssocID="{437605B4-4C4B-4711-8EBD-47F905FBF84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0C499-DD6A-463B-84B8-E127EA535227}" type="pres">
      <dgm:prSet presAssocID="{A8C1A6F8-100F-4279-ACE4-A6993FD3B068}" presName="sp" presStyleCnt="0"/>
      <dgm:spPr/>
    </dgm:pt>
    <dgm:pt modelId="{D308F5DE-9580-4837-8943-66DF0129B63A}" type="pres">
      <dgm:prSet presAssocID="{7A67C2D7-26A7-4021-8BEB-952E9B81671B}" presName="linNode" presStyleCnt="0"/>
      <dgm:spPr/>
    </dgm:pt>
    <dgm:pt modelId="{0B1FD3A1-BF7F-4101-9870-8DA7B700B65C}" type="pres">
      <dgm:prSet presAssocID="{7A67C2D7-26A7-4021-8BEB-952E9B81671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64BD7-ADC0-4891-B8AC-428FDA21F40F}" type="pres">
      <dgm:prSet presAssocID="{7A67C2D7-26A7-4021-8BEB-952E9B81671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5D88C-3621-4536-830E-6E6A8B4A80E0}" type="presOf" srcId="{35810385-0CE1-48BC-98EC-7FAA15FC8B62}" destId="{B8234BCB-E7D6-4E23-95C8-081B9F08D8CA}" srcOrd="0" destOrd="1" presId="urn:microsoft.com/office/officeart/2005/8/layout/vList5"/>
    <dgm:cxn modelId="{9A95B12E-C823-4520-9A0E-38BFBF43F71B}" type="presOf" srcId="{6D8099B0-22B5-4B08-B8CD-A6849E0BBCDC}" destId="{672E1E01-DF14-490D-95F0-BD2BB16BDC5B}" srcOrd="0" destOrd="0" presId="urn:microsoft.com/office/officeart/2005/8/layout/vList5"/>
    <dgm:cxn modelId="{9CC7EF76-FD9E-4AE2-A0B2-13356901BA8D}" srcId="{6D8099B0-22B5-4B08-B8CD-A6849E0BBCDC}" destId="{35810385-0CE1-48BC-98EC-7FAA15FC8B62}" srcOrd="1" destOrd="0" parTransId="{B0AC62FA-7177-4ABE-8CD5-E97B46859476}" sibTransId="{0DA83B79-C0B0-42E9-98E1-D3F52B027245}"/>
    <dgm:cxn modelId="{B3BD5C07-61D5-4F53-AB99-F824E1A746A6}" srcId="{071EADA2-5A62-4EB1-BFBD-76F909F16791}" destId="{6D8099B0-22B5-4B08-B8CD-A6849E0BBCDC}" srcOrd="0" destOrd="0" parTransId="{51C052C0-C19A-4521-8DBF-8DF0078FD03C}" sibTransId="{8FA76C48-45CB-42E4-BAAD-318E0F32C6FF}"/>
    <dgm:cxn modelId="{78D7ED71-7065-4BF0-B8EC-F2BD8459C6FC}" srcId="{071EADA2-5A62-4EB1-BFBD-76F909F16791}" destId="{437605B4-4C4B-4711-8EBD-47F905FBF846}" srcOrd="1" destOrd="0" parTransId="{4A9ADBBD-ADB5-45E8-9CA7-2D06CF43314C}" sibTransId="{A8C1A6F8-100F-4279-ACE4-A6993FD3B068}"/>
    <dgm:cxn modelId="{2FE809A6-3E96-45A5-9DCB-4E7896EA0841}" type="presOf" srcId="{DAD2C27B-51F1-4408-B320-6E5DF015394A}" destId="{4C822FD4-4570-4D42-B5FD-5B8C61706B09}" srcOrd="0" destOrd="1" presId="urn:microsoft.com/office/officeart/2005/8/layout/vList5"/>
    <dgm:cxn modelId="{8E2B3385-27C2-4FA1-A710-AAF78CF06E4D}" srcId="{7A67C2D7-26A7-4021-8BEB-952E9B81671B}" destId="{44296BD8-DED9-4DF5-BECA-36341C5872BB}" srcOrd="1" destOrd="0" parTransId="{3C529EFE-2F8A-4DBC-9558-AC49E3E52E53}" sibTransId="{D32B5263-4B7B-4DE4-8F83-C6233E9E12B7}"/>
    <dgm:cxn modelId="{9295CCDC-A850-4363-985B-C6C058893562}" type="presOf" srcId="{49371184-BEEB-4A37-A91B-2AEFB67C4BE4}" destId="{4C822FD4-4570-4D42-B5FD-5B8C61706B09}" srcOrd="0" destOrd="0" presId="urn:microsoft.com/office/officeart/2005/8/layout/vList5"/>
    <dgm:cxn modelId="{B6A70989-DC56-49AC-97DE-8289706D187E}" type="presOf" srcId="{6770E92B-8821-4741-A354-23884896DCE3}" destId="{B8234BCB-E7D6-4E23-95C8-081B9F08D8CA}" srcOrd="0" destOrd="0" presId="urn:microsoft.com/office/officeart/2005/8/layout/vList5"/>
    <dgm:cxn modelId="{EA725361-0E85-484A-93B6-03D9A1DF09E8}" type="presOf" srcId="{437605B4-4C4B-4711-8EBD-47F905FBF846}" destId="{1F055F1B-95B1-452F-B831-768DCF8BED2F}" srcOrd="0" destOrd="0" presId="urn:microsoft.com/office/officeart/2005/8/layout/vList5"/>
    <dgm:cxn modelId="{B26B717D-BE51-4664-ABA8-653F58FEA161}" type="presOf" srcId="{7A67C2D7-26A7-4021-8BEB-952E9B81671B}" destId="{0B1FD3A1-BF7F-4101-9870-8DA7B700B65C}" srcOrd="0" destOrd="0" presId="urn:microsoft.com/office/officeart/2005/8/layout/vList5"/>
    <dgm:cxn modelId="{DBA2F243-EB61-4C00-B988-749066B7A64D}" srcId="{437605B4-4C4B-4711-8EBD-47F905FBF846}" destId="{DAD2C27B-51F1-4408-B320-6E5DF015394A}" srcOrd="1" destOrd="0" parTransId="{EEA01AC9-6125-4590-A498-5210FC2CEF35}" sibTransId="{FFC5F106-19C9-49AC-A2C6-4805C1DB44D1}"/>
    <dgm:cxn modelId="{34F7EBE4-CB3D-430B-9DC2-924789541D5D}" srcId="{6D8099B0-22B5-4B08-B8CD-A6849E0BBCDC}" destId="{6770E92B-8821-4741-A354-23884896DCE3}" srcOrd="0" destOrd="0" parTransId="{C681393A-1C49-4099-AFDC-81BACBFFC94F}" sibTransId="{77BD3671-EA35-4C73-AD30-1081F267180E}"/>
    <dgm:cxn modelId="{D60B7527-9497-4157-9360-DFA31AECF542}" type="presOf" srcId="{44296BD8-DED9-4DF5-BECA-36341C5872BB}" destId="{A6264BD7-ADC0-4891-B8AC-428FDA21F40F}" srcOrd="0" destOrd="1" presId="urn:microsoft.com/office/officeart/2005/8/layout/vList5"/>
    <dgm:cxn modelId="{5B9B4EFC-3A90-4891-B158-FEAC6607B6C6}" type="presOf" srcId="{071EADA2-5A62-4EB1-BFBD-76F909F16791}" destId="{ED8CA68B-55F5-4B99-B364-20A1F81B1F91}" srcOrd="0" destOrd="0" presId="urn:microsoft.com/office/officeart/2005/8/layout/vList5"/>
    <dgm:cxn modelId="{EA473837-3B66-4B63-8056-03052FAB59D0}" srcId="{437605B4-4C4B-4711-8EBD-47F905FBF846}" destId="{49371184-BEEB-4A37-A91B-2AEFB67C4BE4}" srcOrd="0" destOrd="0" parTransId="{3046B7B1-EE26-49DC-8573-03F98C6953C6}" sibTransId="{8FC101B8-6F6D-4EC3-AE6A-226662368294}"/>
    <dgm:cxn modelId="{EFF3AD1D-9068-47B2-BDB5-919F08EC3889}" srcId="{071EADA2-5A62-4EB1-BFBD-76F909F16791}" destId="{7A67C2D7-26A7-4021-8BEB-952E9B81671B}" srcOrd="2" destOrd="0" parTransId="{9451D115-228F-4B70-9C4A-F0DBD4B7E7A1}" sibTransId="{DD4EB7CF-C9F2-404B-B702-2B67929C4E9F}"/>
    <dgm:cxn modelId="{916F3C36-FF93-476E-ADB2-6E55B7363489}" srcId="{7A67C2D7-26A7-4021-8BEB-952E9B81671B}" destId="{17D0BFD9-22BF-48D5-835D-F71F820AEDC6}" srcOrd="0" destOrd="0" parTransId="{05D6DB78-C69A-4F47-A14D-47BCA1CDDA99}" sibTransId="{65D7FA8E-389E-4803-BA84-97F51A461D09}"/>
    <dgm:cxn modelId="{5F91BF55-CFC8-4A0F-85B1-16500C59EDEF}" type="presOf" srcId="{17D0BFD9-22BF-48D5-835D-F71F820AEDC6}" destId="{A6264BD7-ADC0-4891-B8AC-428FDA21F40F}" srcOrd="0" destOrd="0" presId="urn:microsoft.com/office/officeart/2005/8/layout/vList5"/>
    <dgm:cxn modelId="{000E134F-EDFA-4554-AEAF-5864D21CFDB2}" type="presParOf" srcId="{ED8CA68B-55F5-4B99-B364-20A1F81B1F91}" destId="{2DFBD15D-8CE6-406C-BDE1-6FA5587F7BE4}" srcOrd="0" destOrd="0" presId="urn:microsoft.com/office/officeart/2005/8/layout/vList5"/>
    <dgm:cxn modelId="{795F372B-340E-4C7F-8759-2AEE261A007B}" type="presParOf" srcId="{2DFBD15D-8CE6-406C-BDE1-6FA5587F7BE4}" destId="{672E1E01-DF14-490D-95F0-BD2BB16BDC5B}" srcOrd="0" destOrd="0" presId="urn:microsoft.com/office/officeart/2005/8/layout/vList5"/>
    <dgm:cxn modelId="{C0EA9444-2951-48B6-9DBA-AE9B1CA7D6C5}" type="presParOf" srcId="{2DFBD15D-8CE6-406C-BDE1-6FA5587F7BE4}" destId="{B8234BCB-E7D6-4E23-95C8-081B9F08D8CA}" srcOrd="1" destOrd="0" presId="urn:microsoft.com/office/officeart/2005/8/layout/vList5"/>
    <dgm:cxn modelId="{1DE731BA-5C0E-4BC3-9F9D-00838EEAD119}" type="presParOf" srcId="{ED8CA68B-55F5-4B99-B364-20A1F81B1F91}" destId="{09307973-F7C6-4EC1-829A-30EB1E5F5A01}" srcOrd="1" destOrd="0" presId="urn:microsoft.com/office/officeart/2005/8/layout/vList5"/>
    <dgm:cxn modelId="{E3276215-FD1A-4085-A0CD-EAD66D14F36F}" type="presParOf" srcId="{ED8CA68B-55F5-4B99-B364-20A1F81B1F91}" destId="{A6999E06-FDAB-4C84-A41C-772588246A1B}" srcOrd="2" destOrd="0" presId="urn:microsoft.com/office/officeart/2005/8/layout/vList5"/>
    <dgm:cxn modelId="{28EF132B-02B6-4018-9021-0C8EF84C971B}" type="presParOf" srcId="{A6999E06-FDAB-4C84-A41C-772588246A1B}" destId="{1F055F1B-95B1-452F-B831-768DCF8BED2F}" srcOrd="0" destOrd="0" presId="urn:microsoft.com/office/officeart/2005/8/layout/vList5"/>
    <dgm:cxn modelId="{22D05564-F2C6-42E7-8E03-50F943923889}" type="presParOf" srcId="{A6999E06-FDAB-4C84-A41C-772588246A1B}" destId="{4C822FD4-4570-4D42-B5FD-5B8C61706B09}" srcOrd="1" destOrd="0" presId="urn:microsoft.com/office/officeart/2005/8/layout/vList5"/>
    <dgm:cxn modelId="{C8F0AFF7-3F00-4281-844B-D78479A13F7F}" type="presParOf" srcId="{ED8CA68B-55F5-4B99-B364-20A1F81B1F91}" destId="{00F0C499-DD6A-463B-84B8-E127EA535227}" srcOrd="3" destOrd="0" presId="urn:microsoft.com/office/officeart/2005/8/layout/vList5"/>
    <dgm:cxn modelId="{AD2888D4-5A7C-4EA3-851E-F47B333A5E06}" type="presParOf" srcId="{ED8CA68B-55F5-4B99-B364-20A1F81B1F91}" destId="{D308F5DE-9580-4837-8943-66DF0129B63A}" srcOrd="4" destOrd="0" presId="urn:microsoft.com/office/officeart/2005/8/layout/vList5"/>
    <dgm:cxn modelId="{8E5330D2-AE38-494E-BD1A-576E0A91B71C}" type="presParOf" srcId="{D308F5DE-9580-4837-8943-66DF0129B63A}" destId="{0B1FD3A1-BF7F-4101-9870-8DA7B700B65C}" srcOrd="0" destOrd="0" presId="urn:microsoft.com/office/officeart/2005/8/layout/vList5"/>
    <dgm:cxn modelId="{126A4635-7254-45B3-BEDE-A74D0BAE8104}" type="presParOf" srcId="{D308F5DE-9580-4837-8943-66DF0129B63A}" destId="{A6264BD7-ADC0-4891-B8AC-428FDA21F4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CE2DBB-2094-4C3F-94A8-7FCE3BDC49AA}" type="doc">
      <dgm:prSet loTypeId="urn:microsoft.com/office/officeart/2005/8/layout/vList6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1E959DA-2807-46D0-9385-C95E2ACF47D6}">
      <dgm:prSet phldrT="[Текст]" custT="1"/>
      <dgm:spPr/>
      <dgm:t>
        <a:bodyPr/>
        <a:lstStyle/>
        <a:p>
          <a:r>
            <a:rPr lang="kk-KZ" sz="1600" dirty="0" smtClean="0">
              <a:latin typeface="Arial" pitchFamily="34" charset="0"/>
              <a:cs typeface="Arial" pitchFamily="34" charset="0"/>
            </a:rPr>
            <a:t>«</a:t>
          </a:r>
          <a:r>
            <a:rPr lang="kk-KZ" sz="1600" b="1" dirty="0" smtClean="0">
              <a:latin typeface="Arial Black" pitchFamily="34" charset="0"/>
              <a:cs typeface="Arial" pitchFamily="34" charset="0"/>
            </a:rPr>
            <a:t>Патофизиология нарушений мозгового кровообращения и принципы их лечения» </a:t>
          </a:r>
          <a:r>
            <a:rPr lang="ru-RU" sz="1600" b="1" dirty="0" smtClean="0">
              <a:latin typeface="Arial Black" pitchFamily="34" charset="0"/>
              <a:cs typeface="Arial" pitchFamily="34" charset="0"/>
            </a:rPr>
            <a:t> </a:t>
          </a:r>
          <a:r>
            <a:rPr lang="kk-KZ" sz="1600" b="1" dirty="0" smtClean="0">
              <a:latin typeface="Arial Black" pitchFamily="34" charset="0"/>
              <a:cs typeface="Arial" pitchFamily="34" charset="0"/>
            </a:rPr>
            <a:t>   </a:t>
          </a:r>
          <a:endParaRPr lang="ru-RU" sz="1600" dirty="0">
            <a:latin typeface="Arial Black" pitchFamily="34" charset="0"/>
            <a:cs typeface="Arial" pitchFamily="34" charset="0"/>
          </a:endParaRPr>
        </a:p>
      </dgm:t>
    </dgm:pt>
    <dgm:pt modelId="{87982099-7CBE-4104-8BFE-F06F01662CF3}" type="parTrans" cxnId="{59B15A53-E150-4185-A3D2-7100419EE242}">
      <dgm:prSet/>
      <dgm:spPr/>
      <dgm:t>
        <a:bodyPr/>
        <a:lstStyle/>
        <a:p>
          <a:endParaRPr lang="ru-RU"/>
        </a:p>
      </dgm:t>
    </dgm:pt>
    <dgm:pt modelId="{3A92261C-A2F7-40DD-8CD6-D71252C37F4D}" type="sibTrans" cxnId="{59B15A53-E150-4185-A3D2-7100419EE242}">
      <dgm:prSet/>
      <dgm:spPr/>
      <dgm:t>
        <a:bodyPr/>
        <a:lstStyle/>
        <a:p>
          <a:endParaRPr lang="ru-RU"/>
        </a:p>
      </dgm:t>
    </dgm:pt>
    <dgm:pt modelId="{8E227B34-655A-46A5-8A17-B97059FD3828}">
      <dgm:prSet phldrT="[Текст]" custT="1"/>
      <dgm:spPr/>
      <dgm:t>
        <a:bodyPr/>
        <a:lstStyle/>
        <a:p>
          <a:r>
            <a:rPr lang="kk-KZ" sz="1600" b="1" dirty="0" smtClean="0">
              <a:latin typeface="Arial Black" pitchFamily="34" charset="0"/>
              <a:cs typeface="Arial" pitchFamily="34" charset="0"/>
            </a:rPr>
            <a:t>«Острый коронарный смндром»</a:t>
          </a:r>
          <a:endParaRPr lang="ru-RU" sz="1600" b="1" dirty="0">
            <a:latin typeface="Arial Black" pitchFamily="34" charset="0"/>
            <a:cs typeface="Arial" pitchFamily="34" charset="0"/>
          </a:endParaRPr>
        </a:p>
      </dgm:t>
    </dgm:pt>
    <dgm:pt modelId="{2D92990C-E282-467F-B62B-C806FEE54321}" type="parTrans" cxnId="{36CD54F0-D70A-4646-A195-FBC5EA54F859}">
      <dgm:prSet/>
      <dgm:spPr/>
      <dgm:t>
        <a:bodyPr/>
        <a:lstStyle/>
        <a:p>
          <a:endParaRPr lang="ru-RU"/>
        </a:p>
      </dgm:t>
    </dgm:pt>
    <dgm:pt modelId="{C650F27F-E8BA-4A11-99BE-753D3C2CB792}" type="sibTrans" cxnId="{36CD54F0-D70A-4646-A195-FBC5EA54F859}">
      <dgm:prSet/>
      <dgm:spPr/>
      <dgm:t>
        <a:bodyPr/>
        <a:lstStyle/>
        <a:p>
          <a:endParaRPr lang="ru-RU"/>
        </a:p>
      </dgm:t>
    </dgm:pt>
    <dgm:pt modelId="{0FBC9394-59C7-4D49-B801-B252C3DE2168}">
      <dgm:prSet phldrT="[Текст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Гистология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0AF48C62-7CC6-4593-892F-DA055A6F1487}" type="parTrans" cxnId="{6BCA8019-28F6-412B-B49D-60F2116A55B8}">
      <dgm:prSet/>
      <dgm:spPr/>
      <dgm:t>
        <a:bodyPr/>
        <a:lstStyle/>
        <a:p>
          <a:endParaRPr lang="ru-RU"/>
        </a:p>
      </dgm:t>
    </dgm:pt>
    <dgm:pt modelId="{B9694FCF-A57B-4FA3-9B5B-88FC7A3B29D3}" type="sibTrans" cxnId="{6BCA8019-28F6-412B-B49D-60F2116A55B8}">
      <dgm:prSet/>
      <dgm:spPr/>
      <dgm:t>
        <a:bodyPr/>
        <a:lstStyle/>
        <a:p>
          <a:endParaRPr lang="ru-RU"/>
        </a:p>
      </dgm:t>
    </dgm:pt>
    <dgm:pt modelId="{9B97EC8C-BCF1-421A-892E-4F2A4D2FFBD8}">
      <dgm:prSet custT="1"/>
      <dgm:spPr/>
      <dgm:t>
        <a:bodyPr/>
        <a:lstStyle/>
        <a:p>
          <a:r>
            <a:rPr lang="kk-KZ" sz="1800" b="1" dirty="0" smtClean="0">
              <a:solidFill>
                <a:schemeClr val="tx1">
                  <a:lumMod val="95000"/>
                </a:schemeClr>
              </a:solidFill>
              <a:latin typeface="Arial Black" pitchFamily="34" charset="0"/>
              <a:cs typeface="Arial" pitchFamily="34" charset="0"/>
            </a:rPr>
            <a:t>«Гиперфункция щитовидной железы» </a:t>
          </a:r>
          <a:endParaRPr lang="ru-RU" sz="1800" b="1" dirty="0">
            <a:solidFill>
              <a:schemeClr val="tx1">
                <a:lumMod val="95000"/>
              </a:schemeClr>
            </a:solidFill>
            <a:latin typeface="Arial Black" pitchFamily="34" charset="0"/>
          </a:endParaRPr>
        </a:p>
      </dgm:t>
    </dgm:pt>
    <dgm:pt modelId="{0A52B6A9-849B-4713-9C79-0585FB412F84}" type="parTrans" cxnId="{67C942EE-7926-4940-841C-12E785019B3D}">
      <dgm:prSet/>
      <dgm:spPr/>
      <dgm:t>
        <a:bodyPr/>
        <a:lstStyle/>
        <a:p>
          <a:endParaRPr lang="ru-RU"/>
        </a:p>
      </dgm:t>
    </dgm:pt>
    <dgm:pt modelId="{35CE6E1A-6D3C-4CD6-B29E-4C01F08E2F40}" type="sibTrans" cxnId="{67C942EE-7926-4940-841C-12E785019B3D}">
      <dgm:prSet/>
      <dgm:spPr/>
      <dgm:t>
        <a:bodyPr/>
        <a:lstStyle/>
        <a:p>
          <a:endParaRPr lang="ru-RU"/>
        </a:p>
      </dgm:t>
    </dgm:pt>
    <dgm:pt modelId="{0DC3BBE7-B21D-4172-AC1C-AC4C521D399B}">
      <dgm:prSet custT="1"/>
      <dgm:spPr/>
      <dgm:t>
        <a:bodyPr/>
        <a:lstStyle/>
        <a:p>
          <a:r>
            <a:rPr lang="kk-KZ" sz="3500" dirty="0" smtClean="0"/>
            <a:t> </a:t>
          </a:r>
          <a:r>
            <a:rPr lang="kk-KZ" sz="1800" b="1" dirty="0" smtClean="0">
              <a:latin typeface="Arial Black" pitchFamily="34" charset="0"/>
              <a:cs typeface="Arial" pitchFamily="34" charset="0"/>
            </a:rPr>
            <a:t>«Нанизм»</a:t>
          </a:r>
          <a:endParaRPr lang="ru-RU" sz="1800" b="1" dirty="0">
            <a:latin typeface="Arial Black" pitchFamily="34" charset="0"/>
            <a:cs typeface="Arial" pitchFamily="34" charset="0"/>
          </a:endParaRPr>
        </a:p>
      </dgm:t>
    </dgm:pt>
    <dgm:pt modelId="{5A68EA01-1F22-4979-ADC5-D7A4C0100ACC}" type="parTrans" cxnId="{CF0DB05A-6E68-4908-A94C-F7BFA90343F8}">
      <dgm:prSet/>
      <dgm:spPr/>
      <dgm:t>
        <a:bodyPr/>
        <a:lstStyle/>
        <a:p>
          <a:endParaRPr lang="ru-RU"/>
        </a:p>
      </dgm:t>
    </dgm:pt>
    <dgm:pt modelId="{3B9E4213-312A-4CDE-BC32-45C9959699DF}" type="sibTrans" cxnId="{CF0DB05A-6E68-4908-A94C-F7BFA90343F8}">
      <dgm:prSet/>
      <dgm:spPr/>
      <dgm:t>
        <a:bodyPr/>
        <a:lstStyle/>
        <a:p>
          <a:endParaRPr lang="ru-RU"/>
        </a:p>
      </dgm:t>
    </dgm:pt>
    <dgm:pt modelId="{6E144100-EEBF-4DC1-B9AA-B5F9551EC938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600" b="1" dirty="0" smtClean="0">
              <a:latin typeface="Arial Black" pitchFamily="34" charset="0"/>
              <a:cs typeface="Arial" pitchFamily="34" charset="0"/>
            </a:rPr>
            <a:t>Нормальная анатомия </a:t>
          </a:r>
          <a:endParaRPr lang="ru-RU" sz="1600" b="1" dirty="0">
            <a:latin typeface="Arial Black" pitchFamily="34" charset="0"/>
            <a:cs typeface="Arial" pitchFamily="34" charset="0"/>
          </a:endParaRPr>
        </a:p>
      </dgm:t>
    </dgm:pt>
    <dgm:pt modelId="{65E00F65-D31E-41F4-BDB2-497472669A60}" type="parTrans" cxnId="{33DC014F-FD59-4D07-88D5-34E33CACB60F}">
      <dgm:prSet/>
      <dgm:spPr/>
      <dgm:t>
        <a:bodyPr/>
        <a:lstStyle/>
        <a:p>
          <a:endParaRPr lang="ru-RU"/>
        </a:p>
      </dgm:t>
    </dgm:pt>
    <dgm:pt modelId="{64763C1D-8626-4B40-85A7-9940730A3B05}" type="sibTrans" cxnId="{33DC014F-FD59-4D07-88D5-34E33CACB60F}">
      <dgm:prSet/>
      <dgm:spPr/>
      <dgm:t>
        <a:bodyPr/>
        <a:lstStyle/>
        <a:p>
          <a:endParaRPr lang="ru-RU"/>
        </a:p>
      </dgm:t>
    </dgm:pt>
    <dgm:pt modelId="{59A5B903-76C5-4645-8089-03F2E8E16535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600" b="1" dirty="0" smtClean="0">
              <a:latin typeface="Arial Black" pitchFamily="34" charset="0"/>
              <a:cs typeface="Arial" pitchFamily="34" charset="0"/>
            </a:rPr>
            <a:t>Патологическая физиология</a:t>
          </a:r>
          <a:endParaRPr lang="ru-RU" sz="1600" b="1" dirty="0">
            <a:latin typeface="Arial Black" pitchFamily="34" charset="0"/>
            <a:cs typeface="Arial" pitchFamily="34" charset="0"/>
          </a:endParaRPr>
        </a:p>
      </dgm:t>
    </dgm:pt>
    <dgm:pt modelId="{47400B5E-54AD-4A8B-BFB6-1FC8058781EA}" type="parTrans" cxnId="{A72AE2E5-C843-4130-9F76-D6D107097DEC}">
      <dgm:prSet/>
      <dgm:spPr/>
      <dgm:t>
        <a:bodyPr/>
        <a:lstStyle/>
        <a:p>
          <a:endParaRPr lang="ru-RU"/>
        </a:p>
      </dgm:t>
    </dgm:pt>
    <dgm:pt modelId="{0F32E4A3-FA18-45D9-BB90-B1EC5C02F215}" type="sibTrans" cxnId="{A72AE2E5-C843-4130-9F76-D6D107097DEC}">
      <dgm:prSet/>
      <dgm:spPr/>
      <dgm:t>
        <a:bodyPr/>
        <a:lstStyle/>
        <a:p>
          <a:endParaRPr lang="ru-RU"/>
        </a:p>
      </dgm:t>
    </dgm:pt>
    <dgm:pt modelId="{9E154C53-874B-4D4F-A387-BB8C389480FD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600" b="1" dirty="0" smtClean="0">
              <a:latin typeface="Arial Black" pitchFamily="34" charset="0"/>
              <a:cs typeface="Arial" pitchFamily="34" charset="0"/>
            </a:rPr>
            <a:t>Фармакология </a:t>
          </a:r>
          <a:endParaRPr lang="ru-RU" sz="1600" b="1" dirty="0">
            <a:latin typeface="Arial Black" pitchFamily="34" charset="0"/>
            <a:cs typeface="Arial" pitchFamily="34" charset="0"/>
          </a:endParaRPr>
        </a:p>
      </dgm:t>
    </dgm:pt>
    <dgm:pt modelId="{18051608-E492-4317-93CF-6D1F6BC26C46}" type="parTrans" cxnId="{1B5E4B4C-9DC2-4713-A514-5547C6C4D249}">
      <dgm:prSet/>
      <dgm:spPr/>
      <dgm:t>
        <a:bodyPr/>
        <a:lstStyle/>
        <a:p>
          <a:endParaRPr lang="ru-RU"/>
        </a:p>
      </dgm:t>
    </dgm:pt>
    <dgm:pt modelId="{5311DD30-950B-4A12-86F2-EEF4208CA7D6}" type="sibTrans" cxnId="{1B5E4B4C-9DC2-4713-A514-5547C6C4D249}">
      <dgm:prSet/>
      <dgm:spPr/>
      <dgm:t>
        <a:bodyPr/>
        <a:lstStyle/>
        <a:p>
          <a:endParaRPr lang="ru-RU"/>
        </a:p>
      </dgm:t>
    </dgm:pt>
    <dgm:pt modelId="{85CDD4C4-D7C6-4F62-B658-4CE357B1634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Нормальная физиология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C9F635BA-B74C-4DAE-9312-0212A8E47DF3}" type="parTrans" cxnId="{6B0176D7-D922-42F5-865D-B3237E8615EF}">
      <dgm:prSet/>
      <dgm:spPr/>
      <dgm:t>
        <a:bodyPr/>
        <a:lstStyle/>
        <a:p>
          <a:endParaRPr lang="ru-RU"/>
        </a:p>
      </dgm:t>
    </dgm:pt>
    <dgm:pt modelId="{2F34EDF3-AA45-4085-8722-F369C92BCAB5}" type="sibTrans" cxnId="{6B0176D7-D922-42F5-865D-B3237E8615EF}">
      <dgm:prSet/>
      <dgm:spPr/>
      <dgm:t>
        <a:bodyPr/>
        <a:lstStyle/>
        <a:p>
          <a:endParaRPr lang="ru-RU"/>
        </a:p>
      </dgm:t>
    </dgm:pt>
    <dgm:pt modelId="{D1416CC7-048E-402D-8233-796F7DF9D6FB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Фармакология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9E91AA53-3C63-4115-8E0E-14DF6767ED4B}" type="parTrans" cxnId="{F513AFFB-9D71-4E01-9A80-B00F91D7064F}">
      <dgm:prSet/>
      <dgm:spPr/>
      <dgm:t>
        <a:bodyPr/>
        <a:lstStyle/>
        <a:p>
          <a:endParaRPr lang="ru-RU"/>
        </a:p>
      </dgm:t>
    </dgm:pt>
    <dgm:pt modelId="{CCFA47A5-E4E6-499C-B0B2-8284EE8B37C8}" type="sibTrans" cxnId="{F513AFFB-9D71-4E01-9A80-B00F91D7064F}">
      <dgm:prSet/>
      <dgm:spPr/>
      <dgm:t>
        <a:bodyPr/>
        <a:lstStyle/>
        <a:p>
          <a:endParaRPr lang="ru-RU"/>
        </a:p>
      </dgm:t>
    </dgm:pt>
    <dgm:pt modelId="{2D2385C3-B2B3-4164-A04F-C86D2CB43E90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 Пропедевтика внутренних болезней  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9DC8D400-999F-485F-AF8C-7774741A63DC}" type="parTrans" cxnId="{D6155FCF-1B2D-4137-9DE5-3420381D4F0D}">
      <dgm:prSet/>
      <dgm:spPr/>
      <dgm:t>
        <a:bodyPr/>
        <a:lstStyle/>
        <a:p>
          <a:endParaRPr lang="ru-RU"/>
        </a:p>
      </dgm:t>
    </dgm:pt>
    <dgm:pt modelId="{03E1EF4C-E11B-4E79-B338-25134824CAB5}" type="sibTrans" cxnId="{D6155FCF-1B2D-4137-9DE5-3420381D4F0D}">
      <dgm:prSet/>
      <dgm:spPr/>
      <dgm:t>
        <a:bodyPr/>
        <a:lstStyle/>
        <a:p>
          <a:endParaRPr lang="ru-RU"/>
        </a:p>
      </dgm:t>
    </dgm:pt>
    <dgm:pt modelId="{02E87657-AFF0-45E2-B247-F5215723005F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b="1" dirty="0" smtClean="0">
              <a:latin typeface="Arial Black" pitchFamily="34" charset="0"/>
              <a:cs typeface="Arial" pitchFamily="34" charset="0"/>
            </a:rPr>
            <a:t>Нормальная анатомия </a:t>
          </a:r>
          <a:endParaRPr lang="ru-RU" b="1" dirty="0">
            <a:latin typeface="Arial Black" pitchFamily="34" charset="0"/>
            <a:cs typeface="Arial" pitchFamily="34" charset="0"/>
          </a:endParaRPr>
        </a:p>
      </dgm:t>
    </dgm:pt>
    <dgm:pt modelId="{228B099F-02D7-469D-AF96-F5F2680DE993}" type="parTrans" cxnId="{56FBA718-04B4-42CB-A520-C39DEF2E6D47}">
      <dgm:prSet/>
      <dgm:spPr/>
      <dgm:t>
        <a:bodyPr/>
        <a:lstStyle/>
        <a:p>
          <a:endParaRPr lang="ru-RU"/>
        </a:p>
      </dgm:t>
    </dgm:pt>
    <dgm:pt modelId="{7A59B9A1-8820-4D62-8877-BF65BD3CDBD6}" type="sibTrans" cxnId="{56FBA718-04B4-42CB-A520-C39DEF2E6D47}">
      <dgm:prSet/>
      <dgm:spPr/>
      <dgm:t>
        <a:bodyPr/>
        <a:lstStyle/>
        <a:p>
          <a:endParaRPr lang="ru-RU"/>
        </a:p>
      </dgm:t>
    </dgm:pt>
    <dgm:pt modelId="{AC2F589A-29B0-4F77-BC13-17033EAD1CD0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b="1" dirty="0" smtClean="0">
              <a:latin typeface="Arial Black" pitchFamily="34" charset="0"/>
              <a:cs typeface="Arial" pitchFamily="34" charset="0"/>
            </a:rPr>
            <a:t>Нормальная физиология</a:t>
          </a:r>
          <a:endParaRPr lang="ru-RU" b="1" dirty="0">
            <a:latin typeface="Arial Black" pitchFamily="34" charset="0"/>
            <a:cs typeface="Arial" pitchFamily="34" charset="0"/>
          </a:endParaRPr>
        </a:p>
      </dgm:t>
    </dgm:pt>
    <dgm:pt modelId="{2032DEB5-9F95-4968-B16F-2BE4F295555C}" type="parTrans" cxnId="{B714EE01-9FFF-4053-AB87-9322F72749B0}">
      <dgm:prSet/>
      <dgm:spPr/>
      <dgm:t>
        <a:bodyPr/>
        <a:lstStyle/>
        <a:p>
          <a:endParaRPr lang="ru-RU"/>
        </a:p>
      </dgm:t>
    </dgm:pt>
    <dgm:pt modelId="{497AFD9A-1F26-466D-A147-325B9746A8A1}" type="sibTrans" cxnId="{B714EE01-9FFF-4053-AB87-9322F72749B0}">
      <dgm:prSet/>
      <dgm:spPr/>
      <dgm:t>
        <a:bodyPr/>
        <a:lstStyle/>
        <a:p>
          <a:endParaRPr lang="ru-RU"/>
        </a:p>
      </dgm:t>
    </dgm:pt>
    <dgm:pt modelId="{3FB1D225-778A-4E41-B930-59BA8DFB5C2B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b="1" dirty="0" smtClean="0">
              <a:latin typeface="Arial Black" pitchFamily="34" charset="0"/>
              <a:cs typeface="Arial" pitchFamily="34" charset="0"/>
            </a:rPr>
            <a:t>Патологическая физиология</a:t>
          </a:r>
          <a:endParaRPr lang="ru-RU" b="1" dirty="0">
            <a:latin typeface="Arial Black" pitchFamily="34" charset="0"/>
            <a:cs typeface="Arial" pitchFamily="34" charset="0"/>
          </a:endParaRPr>
        </a:p>
      </dgm:t>
    </dgm:pt>
    <dgm:pt modelId="{AA46A98B-E586-47CD-AAA2-8DFF36E4E74D}" type="parTrans" cxnId="{326F1EBA-D049-4FF6-8BA9-90C373D5C9B2}">
      <dgm:prSet/>
      <dgm:spPr/>
      <dgm:t>
        <a:bodyPr/>
        <a:lstStyle/>
        <a:p>
          <a:endParaRPr lang="ru-RU"/>
        </a:p>
      </dgm:t>
    </dgm:pt>
    <dgm:pt modelId="{3A38E5CC-CFC4-4E43-9361-7BD87A66A23A}" type="sibTrans" cxnId="{326F1EBA-D049-4FF6-8BA9-90C373D5C9B2}">
      <dgm:prSet/>
      <dgm:spPr/>
      <dgm:t>
        <a:bodyPr/>
        <a:lstStyle/>
        <a:p>
          <a:endParaRPr lang="ru-RU"/>
        </a:p>
      </dgm:t>
    </dgm:pt>
    <dgm:pt modelId="{D22C09A7-A7AC-40C0-A865-12C487DB0FBC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b="1" dirty="0" smtClean="0">
              <a:latin typeface="Arial Black" pitchFamily="34" charset="0"/>
              <a:cs typeface="Arial" pitchFamily="34" charset="0"/>
            </a:rPr>
            <a:t> Пропедевтика внутренних болезней  </a:t>
          </a:r>
          <a:endParaRPr lang="ru-RU" b="1" dirty="0">
            <a:latin typeface="Arial Black" pitchFamily="34" charset="0"/>
            <a:cs typeface="Arial" pitchFamily="34" charset="0"/>
          </a:endParaRPr>
        </a:p>
      </dgm:t>
    </dgm:pt>
    <dgm:pt modelId="{80BD8BDA-A441-4975-9658-48880BCC9CF1}" type="parTrans" cxnId="{C9CA38C7-F420-44A6-B96A-D507337A7746}">
      <dgm:prSet/>
      <dgm:spPr/>
      <dgm:t>
        <a:bodyPr/>
        <a:lstStyle/>
        <a:p>
          <a:endParaRPr lang="ru-RU"/>
        </a:p>
      </dgm:t>
    </dgm:pt>
    <dgm:pt modelId="{15170A03-416C-458B-8363-BD0516FE5E1C}" type="sibTrans" cxnId="{C9CA38C7-F420-44A6-B96A-D507337A7746}">
      <dgm:prSet/>
      <dgm:spPr/>
      <dgm:t>
        <a:bodyPr/>
        <a:lstStyle/>
        <a:p>
          <a:endParaRPr lang="ru-RU"/>
        </a:p>
      </dgm:t>
    </dgm:pt>
    <dgm:pt modelId="{598F3D61-BDB0-45A4-B592-AAB6D9F6F1C2}">
      <dgm:prSet phldrT="[Текст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Патфизиолоия, фармакология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0ACD5D32-7A95-4F54-95E3-E367CAA43061}" type="parTrans" cxnId="{D37BEBA3-4150-4598-8C50-AD75D234118C}">
      <dgm:prSet/>
      <dgm:spPr/>
      <dgm:t>
        <a:bodyPr/>
        <a:lstStyle/>
        <a:p>
          <a:endParaRPr lang="ru-RU"/>
        </a:p>
      </dgm:t>
    </dgm:pt>
    <dgm:pt modelId="{70D23313-8CD2-408A-9192-F8D3A56BD379}" type="sibTrans" cxnId="{D37BEBA3-4150-4598-8C50-AD75D234118C}">
      <dgm:prSet/>
      <dgm:spPr/>
      <dgm:t>
        <a:bodyPr/>
        <a:lstStyle/>
        <a:p>
          <a:endParaRPr lang="ru-RU"/>
        </a:p>
      </dgm:t>
    </dgm:pt>
    <dgm:pt modelId="{94A61887-6195-4908-8101-F6889E362BB9}">
      <dgm:prSet phldrT="[Текст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Пропедевтика внутренних болезней  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3C54802C-F4B6-49D8-AD6F-5AFEA979DB30}" type="parTrans" cxnId="{A0F1069F-22AA-4A63-BBA0-32A018ABBCEA}">
      <dgm:prSet/>
      <dgm:spPr/>
      <dgm:t>
        <a:bodyPr/>
        <a:lstStyle/>
        <a:p>
          <a:endParaRPr lang="ru-RU"/>
        </a:p>
      </dgm:t>
    </dgm:pt>
    <dgm:pt modelId="{FEB07476-6B96-41E4-B12D-BB13D9720227}" type="sibTrans" cxnId="{A0F1069F-22AA-4A63-BBA0-32A018ABBCEA}">
      <dgm:prSet/>
      <dgm:spPr/>
      <dgm:t>
        <a:bodyPr/>
        <a:lstStyle/>
        <a:p>
          <a:endParaRPr lang="ru-RU"/>
        </a:p>
      </dgm:t>
    </dgm:pt>
    <dgm:pt modelId="{DE0309FC-16DA-445B-8F7F-3CAC2114AC4C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Патологическая физиология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88861E5F-1DC5-4B35-A9B5-B72EF51E6281}" type="parTrans" cxnId="{DA5F1E0B-D7CF-464B-B609-9293F678DD71}">
      <dgm:prSet/>
      <dgm:spPr/>
      <dgm:t>
        <a:bodyPr/>
        <a:lstStyle/>
        <a:p>
          <a:endParaRPr lang="ru-RU"/>
        </a:p>
      </dgm:t>
    </dgm:pt>
    <dgm:pt modelId="{85CEFA09-2319-47B9-BAE4-06A9AA82BB05}" type="sibTrans" cxnId="{DA5F1E0B-D7CF-464B-B609-9293F678DD71}">
      <dgm:prSet/>
      <dgm:spPr/>
      <dgm:t>
        <a:bodyPr/>
        <a:lstStyle/>
        <a:p>
          <a:endParaRPr lang="ru-RU"/>
        </a:p>
      </dgm:t>
    </dgm:pt>
    <dgm:pt modelId="{5971F009-4855-48A8-B6F3-8E36054D535B}">
      <dgm:prSet phldrT="[Текст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Нормальная  физиология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65EE01CE-A0B2-4FFA-B291-4F43760FAED4}" type="parTrans" cxnId="{B1A71A90-E27F-415B-90C9-4DAF9264DA41}">
      <dgm:prSet/>
      <dgm:spPr/>
      <dgm:t>
        <a:bodyPr/>
        <a:lstStyle/>
        <a:p>
          <a:endParaRPr lang="ru-RU"/>
        </a:p>
      </dgm:t>
    </dgm:pt>
    <dgm:pt modelId="{B5979561-CCBD-4AA6-8267-271BAA346F17}" type="sibTrans" cxnId="{B1A71A90-E27F-415B-90C9-4DAF9264DA41}">
      <dgm:prSet/>
      <dgm:spPr/>
      <dgm:t>
        <a:bodyPr/>
        <a:lstStyle/>
        <a:p>
          <a:endParaRPr lang="ru-RU"/>
        </a:p>
      </dgm:t>
    </dgm:pt>
    <dgm:pt modelId="{1980CB37-7F53-4498-BFBC-94A81266D230}" type="pres">
      <dgm:prSet presAssocID="{A0CE2DBB-2094-4C3F-94A8-7FCE3BDC49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53AC26-CC8C-4F60-981E-4DEF86432F91}" type="pres">
      <dgm:prSet presAssocID="{41E959DA-2807-46D0-9385-C95E2ACF47D6}" presName="linNode" presStyleCnt="0"/>
      <dgm:spPr/>
    </dgm:pt>
    <dgm:pt modelId="{A727B733-4FE9-4322-B396-C06B8B2B675F}" type="pres">
      <dgm:prSet presAssocID="{41E959DA-2807-46D0-9385-C95E2ACF47D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C5009-9D61-4B30-9732-B94F318C3D5D}" type="pres">
      <dgm:prSet presAssocID="{41E959DA-2807-46D0-9385-C95E2ACF47D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C06B-D0F2-464B-8729-773CC3D83052}" type="pres">
      <dgm:prSet presAssocID="{3A92261C-A2F7-40DD-8CD6-D71252C37F4D}" presName="spacing" presStyleCnt="0"/>
      <dgm:spPr/>
    </dgm:pt>
    <dgm:pt modelId="{66673635-5FB4-4BB6-A253-80A5B7363F14}" type="pres">
      <dgm:prSet presAssocID="{9B97EC8C-BCF1-421A-892E-4F2A4D2FFBD8}" presName="linNode" presStyleCnt="0"/>
      <dgm:spPr/>
    </dgm:pt>
    <dgm:pt modelId="{80CF8697-EE9A-4D37-BB00-88928404AE3B}" type="pres">
      <dgm:prSet presAssocID="{9B97EC8C-BCF1-421A-892E-4F2A4D2FFBD8}" presName="parentShp" presStyleLbl="node1" presStyleIdx="1" presStyleCnt="4" custScaleY="129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9A1E4-8294-4133-B873-AC2C204FEACE}" type="pres">
      <dgm:prSet presAssocID="{9B97EC8C-BCF1-421A-892E-4F2A4D2FFBD8}" presName="childShp" presStyleLbl="bgAccFollowNode1" presStyleIdx="1" presStyleCnt="4" custScaleY="12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6CC26-55A0-44AC-AD4F-1D94467B6656}" type="pres">
      <dgm:prSet presAssocID="{35CE6E1A-6D3C-4CD6-B29E-4C01F08E2F40}" presName="spacing" presStyleCnt="0"/>
      <dgm:spPr/>
    </dgm:pt>
    <dgm:pt modelId="{03FC5FEA-286C-4A15-A1FE-59C643975AA8}" type="pres">
      <dgm:prSet presAssocID="{0DC3BBE7-B21D-4172-AC1C-AC4C521D399B}" presName="linNode" presStyleCnt="0"/>
      <dgm:spPr/>
    </dgm:pt>
    <dgm:pt modelId="{E5C4FD98-2625-4912-98BC-1B37460E0853}" type="pres">
      <dgm:prSet presAssocID="{0DC3BBE7-B21D-4172-AC1C-AC4C521D399B}" presName="parentShp" presStyleLbl="node1" presStyleIdx="2" presStyleCnt="4" custScaleY="12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52C08-3FEE-4F6A-AFAD-0B194CE61308}" type="pres">
      <dgm:prSet presAssocID="{0DC3BBE7-B21D-4172-AC1C-AC4C521D399B}" presName="childShp" presStyleLbl="bgAccFollowNode1" presStyleIdx="2" presStyleCnt="4" custScaleY="13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23E40-494C-4389-97BC-CECD7A01CC39}" type="pres">
      <dgm:prSet presAssocID="{3B9E4213-312A-4CDE-BC32-45C9959699DF}" presName="spacing" presStyleCnt="0"/>
      <dgm:spPr/>
    </dgm:pt>
    <dgm:pt modelId="{D58D5E06-46B9-46E7-B89C-96F9E392C789}" type="pres">
      <dgm:prSet presAssocID="{8E227B34-655A-46A5-8A17-B97059FD3828}" presName="linNode" presStyleCnt="0"/>
      <dgm:spPr/>
    </dgm:pt>
    <dgm:pt modelId="{98BB25E0-7F3A-47E6-9DA6-668569979CA4}" type="pres">
      <dgm:prSet presAssocID="{8E227B34-655A-46A5-8A17-B97059FD3828}" presName="parentShp" presStyleLbl="node1" presStyleIdx="3" presStyleCnt="4" custScaleY="126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2F0FA-BAC6-48D8-9F97-1195BDC2D4A1}" type="pres">
      <dgm:prSet presAssocID="{8E227B34-655A-46A5-8A17-B97059FD3828}" presName="childShp" presStyleLbl="bgAccFollowNode1" presStyleIdx="3" presStyleCnt="4" custScaleY="126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BD645-B14D-4FA0-9149-2A2A7F400006}" type="presOf" srcId="{D1416CC7-048E-402D-8233-796F7DF9D6FB}" destId="{5E59A1E4-8294-4133-B873-AC2C204FEACE}" srcOrd="0" destOrd="2" presId="urn:microsoft.com/office/officeart/2005/8/layout/vList6"/>
    <dgm:cxn modelId="{36CD54F0-D70A-4646-A195-FBC5EA54F859}" srcId="{A0CE2DBB-2094-4C3F-94A8-7FCE3BDC49AA}" destId="{8E227B34-655A-46A5-8A17-B97059FD3828}" srcOrd="3" destOrd="0" parTransId="{2D92990C-E282-467F-B62B-C806FEE54321}" sibTransId="{C650F27F-E8BA-4A11-99BE-753D3C2CB792}"/>
    <dgm:cxn modelId="{03B2FD85-F073-451E-A783-3F67049F53A6}" type="presOf" srcId="{41E959DA-2807-46D0-9385-C95E2ACF47D6}" destId="{A727B733-4FE9-4322-B396-C06B8B2B675F}" srcOrd="0" destOrd="0" presId="urn:microsoft.com/office/officeart/2005/8/layout/vList6"/>
    <dgm:cxn modelId="{D6155FCF-1B2D-4137-9DE5-3420381D4F0D}" srcId="{9B97EC8C-BCF1-421A-892E-4F2A4D2FFBD8}" destId="{2D2385C3-B2B3-4164-A04F-C86D2CB43E90}" srcOrd="3" destOrd="0" parTransId="{9DC8D400-999F-485F-AF8C-7774741A63DC}" sibTransId="{03E1EF4C-E11B-4E79-B338-25134824CAB5}"/>
    <dgm:cxn modelId="{D37BEBA3-4150-4598-8C50-AD75D234118C}" srcId="{8E227B34-655A-46A5-8A17-B97059FD3828}" destId="{598F3D61-BDB0-45A4-B592-AAB6D9F6F1C2}" srcOrd="2" destOrd="0" parTransId="{0ACD5D32-7A95-4F54-95E3-E367CAA43061}" sibTransId="{70D23313-8CD2-408A-9192-F8D3A56BD379}"/>
    <dgm:cxn modelId="{AE8C6502-CD4D-473E-9F7F-B6C9A45BA985}" type="presOf" srcId="{8E227B34-655A-46A5-8A17-B97059FD3828}" destId="{98BB25E0-7F3A-47E6-9DA6-668569979CA4}" srcOrd="0" destOrd="0" presId="urn:microsoft.com/office/officeart/2005/8/layout/vList6"/>
    <dgm:cxn modelId="{A72AE2E5-C843-4130-9F76-D6D107097DEC}" srcId="{41E959DA-2807-46D0-9385-C95E2ACF47D6}" destId="{59A5B903-76C5-4645-8089-03F2E8E16535}" srcOrd="1" destOrd="0" parTransId="{47400B5E-54AD-4A8B-BFB6-1FC8058781EA}" sibTransId="{0F32E4A3-FA18-45D9-BB90-B1EC5C02F215}"/>
    <dgm:cxn modelId="{326F1EBA-D049-4FF6-8BA9-90C373D5C9B2}" srcId="{0DC3BBE7-B21D-4172-AC1C-AC4C521D399B}" destId="{3FB1D225-778A-4E41-B930-59BA8DFB5C2B}" srcOrd="2" destOrd="0" parTransId="{AA46A98B-E586-47CD-AAA2-8DFF36E4E74D}" sibTransId="{3A38E5CC-CFC4-4E43-9361-7BD87A66A23A}"/>
    <dgm:cxn modelId="{56FBA718-04B4-42CB-A520-C39DEF2E6D47}" srcId="{0DC3BBE7-B21D-4172-AC1C-AC4C521D399B}" destId="{02E87657-AFF0-45E2-B247-F5215723005F}" srcOrd="0" destOrd="0" parTransId="{228B099F-02D7-469D-AF96-F5F2680DE993}" sibTransId="{7A59B9A1-8820-4D62-8877-BF65BD3CDBD6}"/>
    <dgm:cxn modelId="{50ECB51C-063B-4AF8-8F43-A2B2637170AF}" type="presOf" srcId="{DE0309FC-16DA-445B-8F7F-3CAC2114AC4C}" destId="{5E59A1E4-8294-4133-B873-AC2C204FEACE}" srcOrd="0" destOrd="1" presId="urn:microsoft.com/office/officeart/2005/8/layout/vList6"/>
    <dgm:cxn modelId="{42ECE084-F71A-4ECE-A980-9B54EDB149D8}" type="presOf" srcId="{9B97EC8C-BCF1-421A-892E-4F2A4D2FFBD8}" destId="{80CF8697-EE9A-4D37-BB00-88928404AE3B}" srcOrd="0" destOrd="0" presId="urn:microsoft.com/office/officeart/2005/8/layout/vList6"/>
    <dgm:cxn modelId="{DA5F1E0B-D7CF-464B-B609-9293F678DD71}" srcId="{9B97EC8C-BCF1-421A-892E-4F2A4D2FFBD8}" destId="{DE0309FC-16DA-445B-8F7F-3CAC2114AC4C}" srcOrd="1" destOrd="0" parTransId="{88861E5F-1DC5-4B35-A9B5-B72EF51E6281}" sibTransId="{85CEFA09-2319-47B9-BAE4-06A9AA82BB05}"/>
    <dgm:cxn modelId="{B1A71A90-E27F-415B-90C9-4DAF9264DA41}" srcId="{8E227B34-655A-46A5-8A17-B97059FD3828}" destId="{5971F009-4855-48A8-B6F3-8E36054D535B}" srcOrd="1" destOrd="0" parTransId="{65EE01CE-A0B2-4FFA-B291-4F43760FAED4}" sibTransId="{B5979561-CCBD-4AA6-8267-271BAA346F17}"/>
    <dgm:cxn modelId="{1BC38E50-E462-4291-AAA2-5207C680EBC0}" type="presOf" srcId="{9E154C53-874B-4D4F-A387-BB8C389480FD}" destId="{32BC5009-9D61-4B30-9732-B94F318C3D5D}" srcOrd="0" destOrd="2" presId="urn:microsoft.com/office/officeart/2005/8/layout/vList6"/>
    <dgm:cxn modelId="{C9CA38C7-F420-44A6-B96A-D507337A7746}" srcId="{0DC3BBE7-B21D-4172-AC1C-AC4C521D399B}" destId="{D22C09A7-A7AC-40C0-A865-12C487DB0FBC}" srcOrd="3" destOrd="0" parTransId="{80BD8BDA-A441-4975-9658-48880BCC9CF1}" sibTransId="{15170A03-416C-458B-8363-BD0516FE5E1C}"/>
    <dgm:cxn modelId="{F513AFFB-9D71-4E01-9A80-B00F91D7064F}" srcId="{9B97EC8C-BCF1-421A-892E-4F2A4D2FFBD8}" destId="{D1416CC7-048E-402D-8233-796F7DF9D6FB}" srcOrd="2" destOrd="0" parTransId="{9E91AA53-3C63-4115-8E0E-14DF6767ED4B}" sibTransId="{CCFA47A5-E4E6-499C-B0B2-8284EE8B37C8}"/>
    <dgm:cxn modelId="{B714EE01-9FFF-4053-AB87-9322F72749B0}" srcId="{0DC3BBE7-B21D-4172-AC1C-AC4C521D399B}" destId="{AC2F589A-29B0-4F77-BC13-17033EAD1CD0}" srcOrd="1" destOrd="0" parTransId="{2032DEB5-9F95-4968-B16F-2BE4F295555C}" sibTransId="{497AFD9A-1F26-466D-A147-325B9746A8A1}"/>
    <dgm:cxn modelId="{CF0DB05A-6E68-4908-A94C-F7BFA90343F8}" srcId="{A0CE2DBB-2094-4C3F-94A8-7FCE3BDC49AA}" destId="{0DC3BBE7-B21D-4172-AC1C-AC4C521D399B}" srcOrd="2" destOrd="0" parTransId="{5A68EA01-1F22-4979-ADC5-D7A4C0100ACC}" sibTransId="{3B9E4213-312A-4CDE-BC32-45C9959699DF}"/>
    <dgm:cxn modelId="{A2985CD7-EB79-4B77-8D25-83A6CB41F0E9}" type="presOf" srcId="{2D2385C3-B2B3-4164-A04F-C86D2CB43E90}" destId="{5E59A1E4-8294-4133-B873-AC2C204FEACE}" srcOrd="0" destOrd="3" presId="urn:microsoft.com/office/officeart/2005/8/layout/vList6"/>
    <dgm:cxn modelId="{1B5E4B4C-9DC2-4713-A514-5547C6C4D249}" srcId="{41E959DA-2807-46D0-9385-C95E2ACF47D6}" destId="{9E154C53-874B-4D4F-A387-BB8C389480FD}" srcOrd="2" destOrd="0" parTransId="{18051608-E492-4317-93CF-6D1F6BC26C46}" sibTransId="{5311DD30-950B-4A12-86F2-EEF4208CA7D6}"/>
    <dgm:cxn modelId="{1EA30F05-F438-42E8-A6E4-CCEB798F8B6B}" type="presOf" srcId="{02E87657-AFF0-45E2-B247-F5215723005F}" destId="{E2E52C08-3FEE-4F6A-AFAD-0B194CE61308}" srcOrd="0" destOrd="0" presId="urn:microsoft.com/office/officeart/2005/8/layout/vList6"/>
    <dgm:cxn modelId="{ED013963-FF4D-44A1-8D38-834D9EE5A565}" type="presOf" srcId="{D22C09A7-A7AC-40C0-A865-12C487DB0FBC}" destId="{E2E52C08-3FEE-4F6A-AFAD-0B194CE61308}" srcOrd="0" destOrd="3" presId="urn:microsoft.com/office/officeart/2005/8/layout/vList6"/>
    <dgm:cxn modelId="{D42C2A96-6623-4346-B1B9-79D20204AA9B}" type="presOf" srcId="{0DC3BBE7-B21D-4172-AC1C-AC4C521D399B}" destId="{E5C4FD98-2625-4912-98BC-1B37460E0853}" srcOrd="0" destOrd="0" presId="urn:microsoft.com/office/officeart/2005/8/layout/vList6"/>
    <dgm:cxn modelId="{5951DD30-2D6D-4041-A20E-A68E5E14829D}" type="presOf" srcId="{6E144100-EEBF-4DC1-B9AA-B5F9551EC938}" destId="{32BC5009-9D61-4B30-9732-B94F318C3D5D}" srcOrd="0" destOrd="0" presId="urn:microsoft.com/office/officeart/2005/8/layout/vList6"/>
    <dgm:cxn modelId="{31CD6A7E-01CB-4F79-AF36-9803FC8B28C1}" type="presOf" srcId="{85CDD4C4-D7C6-4F62-B658-4CE357B1634F}" destId="{5E59A1E4-8294-4133-B873-AC2C204FEACE}" srcOrd="0" destOrd="0" presId="urn:microsoft.com/office/officeart/2005/8/layout/vList6"/>
    <dgm:cxn modelId="{33DC014F-FD59-4D07-88D5-34E33CACB60F}" srcId="{41E959DA-2807-46D0-9385-C95E2ACF47D6}" destId="{6E144100-EEBF-4DC1-B9AA-B5F9551EC938}" srcOrd="0" destOrd="0" parTransId="{65E00F65-D31E-41F4-BDB2-497472669A60}" sibTransId="{64763C1D-8626-4B40-85A7-9940730A3B05}"/>
    <dgm:cxn modelId="{2DF2B85C-6580-449B-9D09-8AF404C2F2DA}" type="presOf" srcId="{5971F009-4855-48A8-B6F3-8E36054D535B}" destId="{A862F0FA-BAC6-48D8-9F97-1195BDC2D4A1}" srcOrd="0" destOrd="1" presId="urn:microsoft.com/office/officeart/2005/8/layout/vList6"/>
    <dgm:cxn modelId="{A0F1069F-22AA-4A63-BBA0-32A018ABBCEA}" srcId="{8E227B34-655A-46A5-8A17-B97059FD3828}" destId="{94A61887-6195-4908-8101-F6889E362BB9}" srcOrd="3" destOrd="0" parTransId="{3C54802C-F4B6-49D8-AD6F-5AFEA979DB30}" sibTransId="{FEB07476-6B96-41E4-B12D-BB13D9720227}"/>
    <dgm:cxn modelId="{9C8B7220-3962-4840-BCE9-C7CE05BD4FE9}" type="presOf" srcId="{3FB1D225-778A-4E41-B930-59BA8DFB5C2B}" destId="{E2E52C08-3FEE-4F6A-AFAD-0B194CE61308}" srcOrd="0" destOrd="2" presId="urn:microsoft.com/office/officeart/2005/8/layout/vList6"/>
    <dgm:cxn modelId="{71C573FA-56C6-4264-A7A8-DC50D3E34E47}" type="presOf" srcId="{AC2F589A-29B0-4F77-BC13-17033EAD1CD0}" destId="{E2E52C08-3FEE-4F6A-AFAD-0B194CE61308}" srcOrd="0" destOrd="1" presId="urn:microsoft.com/office/officeart/2005/8/layout/vList6"/>
    <dgm:cxn modelId="{E7600BA9-F728-4F9D-9C7E-194924DB7B5C}" type="presOf" srcId="{94A61887-6195-4908-8101-F6889E362BB9}" destId="{A862F0FA-BAC6-48D8-9F97-1195BDC2D4A1}" srcOrd="0" destOrd="3" presId="urn:microsoft.com/office/officeart/2005/8/layout/vList6"/>
    <dgm:cxn modelId="{6BCA8019-28F6-412B-B49D-60F2116A55B8}" srcId="{8E227B34-655A-46A5-8A17-B97059FD3828}" destId="{0FBC9394-59C7-4D49-B801-B252C3DE2168}" srcOrd="0" destOrd="0" parTransId="{0AF48C62-7CC6-4593-892F-DA055A6F1487}" sibTransId="{B9694FCF-A57B-4FA3-9B5B-88FC7A3B29D3}"/>
    <dgm:cxn modelId="{69EAA6BA-2F9A-4C35-8843-62D35F7EEBBF}" type="presOf" srcId="{598F3D61-BDB0-45A4-B592-AAB6D9F6F1C2}" destId="{A862F0FA-BAC6-48D8-9F97-1195BDC2D4A1}" srcOrd="0" destOrd="2" presId="urn:microsoft.com/office/officeart/2005/8/layout/vList6"/>
    <dgm:cxn modelId="{919F2C48-55A2-45C1-8F35-610CDF5C7958}" type="presOf" srcId="{A0CE2DBB-2094-4C3F-94A8-7FCE3BDC49AA}" destId="{1980CB37-7F53-4498-BFBC-94A81266D230}" srcOrd="0" destOrd="0" presId="urn:microsoft.com/office/officeart/2005/8/layout/vList6"/>
    <dgm:cxn modelId="{59B15A53-E150-4185-A3D2-7100419EE242}" srcId="{A0CE2DBB-2094-4C3F-94A8-7FCE3BDC49AA}" destId="{41E959DA-2807-46D0-9385-C95E2ACF47D6}" srcOrd="0" destOrd="0" parTransId="{87982099-7CBE-4104-8BFE-F06F01662CF3}" sibTransId="{3A92261C-A2F7-40DD-8CD6-D71252C37F4D}"/>
    <dgm:cxn modelId="{E48AA087-315E-482E-9329-29AD7E4136E2}" type="presOf" srcId="{0FBC9394-59C7-4D49-B801-B252C3DE2168}" destId="{A862F0FA-BAC6-48D8-9F97-1195BDC2D4A1}" srcOrd="0" destOrd="0" presId="urn:microsoft.com/office/officeart/2005/8/layout/vList6"/>
    <dgm:cxn modelId="{6B0176D7-D922-42F5-865D-B3237E8615EF}" srcId="{9B97EC8C-BCF1-421A-892E-4F2A4D2FFBD8}" destId="{85CDD4C4-D7C6-4F62-B658-4CE357B1634F}" srcOrd="0" destOrd="0" parTransId="{C9F635BA-B74C-4DAE-9312-0212A8E47DF3}" sibTransId="{2F34EDF3-AA45-4085-8722-F369C92BCAB5}"/>
    <dgm:cxn modelId="{67C942EE-7926-4940-841C-12E785019B3D}" srcId="{A0CE2DBB-2094-4C3F-94A8-7FCE3BDC49AA}" destId="{9B97EC8C-BCF1-421A-892E-4F2A4D2FFBD8}" srcOrd="1" destOrd="0" parTransId="{0A52B6A9-849B-4713-9C79-0585FB412F84}" sibTransId="{35CE6E1A-6D3C-4CD6-B29E-4C01F08E2F40}"/>
    <dgm:cxn modelId="{C538E80D-D887-4674-89D3-7CD02321688E}" type="presOf" srcId="{59A5B903-76C5-4645-8089-03F2E8E16535}" destId="{32BC5009-9D61-4B30-9732-B94F318C3D5D}" srcOrd="0" destOrd="1" presId="urn:microsoft.com/office/officeart/2005/8/layout/vList6"/>
    <dgm:cxn modelId="{926E2A17-130F-4AC0-A1AD-F5958DDE31D5}" type="presParOf" srcId="{1980CB37-7F53-4498-BFBC-94A81266D230}" destId="{1E53AC26-CC8C-4F60-981E-4DEF86432F91}" srcOrd="0" destOrd="0" presId="urn:microsoft.com/office/officeart/2005/8/layout/vList6"/>
    <dgm:cxn modelId="{64F3A3FE-40C1-4CA0-AAC2-2DE2C22547DC}" type="presParOf" srcId="{1E53AC26-CC8C-4F60-981E-4DEF86432F91}" destId="{A727B733-4FE9-4322-B396-C06B8B2B675F}" srcOrd="0" destOrd="0" presId="urn:microsoft.com/office/officeart/2005/8/layout/vList6"/>
    <dgm:cxn modelId="{463CDC12-E024-4B37-8CEC-931A407E5705}" type="presParOf" srcId="{1E53AC26-CC8C-4F60-981E-4DEF86432F91}" destId="{32BC5009-9D61-4B30-9732-B94F318C3D5D}" srcOrd="1" destOrd="0" presId="urn:microsoft.com/office/officeart/2005/8/layout/vList6"/>
    <dgm:cxn modelId="{490A0D66-3C84-4EE6-98B2-50D77804F29A}" type="presParOf" srcId="{1980CB37-7F53-4498-BFBC-94A81266D230}" destId="{95D1C06B-D0F2-464B-8729-773CC3D83052}" srcOrd="1" destOrd="0" presId="urn:microsoft.com/office/officeart/2005/8/layout/vList6"/>
    <dgm:cxn modelId="{6AD36E8B-549D-47BB-93D2-C2FBC81466FA}" type="presParOf" srcId="{1980CB37-7F53-4498-BFBC-94A81266D230}" destId="{66673635-5FB4-4BB6-A253-80A5B7363F14}" srcOrd="2" destOrd="0" presId="urn:microsoft.com/office/officeart/2005/8/layout/vList6"/>
    <dgm:cxn modelId="{ED11910A-FD20-4337-A6C5-9272CADF9064}" type="presParOf" srcId="{66673635-5FB4-4BB6-A253-80A5B7363F14}" destId="{80CF8697-EE9A-4D37-BB00-88928404AE3B}" srcOrd="0" destOrd="0" presId="urn:microsoft.com/office/officeart/2005/8/layout/vList6"/>
    <dgm:cxn modelId="{3F7A845F-D713-4FF7-A893-C1298DE1F860}" type="presParOf" srcId="{66673635-5FB4-4BB6-A253-80A5B7363F14}" destId="{5E59A1E4-8294-4133-B873-AC2C204FEACE}" srcOrd="1" destOrd="0" presId="urn:microsoft.com/office/officeart/2005/8/layout/vList6"/>
    <dgm:cxn modelId="{034C8625-9D8A-473C-97A0-40E95635A06D}" type="presParOf" srcId="{1980CB37-7F53-4498-BFBC-94A81266D230}" destId="{DA16CC26-55A0-44AC-AD4F-1D94467B6656}" srcOrd="3" destOrd="0" presId="urn:microsoft.com/office/officeart/2005/8/layout/vList6"/>
    <dgm:cxn modelId="{8905C5BA-FF43-4FD8-8083-8E1B990AB294}" type="presParOf" srcId="{1980CB37-7F53-4498-BFBC-94A81266D230}" destId="{03FC5FEA-286C-4A15-A1FE-59C643975AA8}" srcOrd="4" destOrd="0" presId="urn:microsoft.com/office/officeart/2005/8/layout/vList6"/>
    <dgm:cxn modelId="{06E4A958-67E6-4E5E-AE6D-36A808E17A9C}" type="presParOf" srcId="{03FC5FEA-286C-4A15-A1FE-59C643975AA8}" destId="{E5C4FD98-2625-4912-98BC-1B37460E0853}" srcOrd="0" destOrd="0" presId="urn:microsoft.com/office/officeart/2005/8/layout/vList6"/>
    <dgm:cxn modelId="{73361D32-D6DB-409A-83F6-41EFA38486E2}" type="presParOf" srcId="{03FC5FEA-286C-4A15-A1FE-59C643975AA8}" destId="{E2E52C08-3FEE-4F6A-AFAD-0B194CE61308}" srcOrd="1" destOrd="0" presId="urn:microsoft.com/office/officeart/2005/8/layout/vList6"/>
    <dgm:cxn modelId="{54220E5E-5BDA-4084-831B-C24C11009C88}" type="presParOf" srcId="{1980CB37-7F53-4498-BFBC-94A81266D230}" destId="{A4423E40-494C-4389-97BC-CECD7A01CC39}" srcOrd="5" destOrd="0" presId="urn:microsoft.com/office/officeart/2005/8/layout/vList6"/>
    <dgm:cxn modelId="{538202FF-467A-4494-A251-C34391515B6A}" type="presParOf" srcId="{1980CB37-7F53-4498-BFBC-94A81266D230}" destId="{D58D5E06-46B9-46E7-B89C-96F9E392C789}" srcOrd="6" destOrd="0" presId="urn:microsoft.com/office/officeart/2005/8/layout/vList6"/>
    <dgm:cxn modelId="{254165AF-DCC7-4F16-8F39-F4ECD3A25B2D}" type="presParOf" srcId="{D58D5E06-46B9-46E7-B89C-96F9E392C789}" destId="{98BB25E0-7F3A-47E6-9DA6-668569979CA4}" srcOrd="0" destOrd="0" presId="urn:microsoft.com/office/officeart/2005/8/layout/vList6"/>
    <dgm:cxn modelId="{CC64A0E4-96F3-4AF4-B701-0B2199E4AE6F}" type="presParOf" srcId="{D58D5E06-46B9-46E7-B89C-96F9E392C789}" destId="{A862F0FA-BAC6-48D8-9F97-1195BDC2D4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C859A-3CDB-4D92-B1A0-9B602C9D74C1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F486C27-6160-4F30-A4F0-5E07742C29B8}">
      <dgm:prSet phldrT="[Текст]" custT="1"/>
      <dgm:spPr/>
      <dgm:t>
        <a:bodyPr/>
        <a:lstStyle/>
        <a:p>
          <a:r>
            <a:rPr lang="kk-KZ" sz="1800" b="1" dirty="0" smtClean="0">
              <a:latin typeface="Arial Black" pitchFamily="34" charset="0"/>
              <a:cs typeface="Arial" pitchFamily="34" charset="0"/>
            </a:rPr>
            <a:t>«Сердечгая недостаточность» </a:t>
          </a:r>
          <a:endParaRPr lang="ru-RU" sz="1800" b="1" dirty="0">
            <a:latin typeface="Arial Black" pitchFamily="34" charset="0"/>
            <a:cs typeface="Arial" pitchFamily="34" charset="0"/>
          </a:endParaRPr>
        </a:p>
      </dgm:t>
    </dgm:pt>
    <dgm:pt modelId="{BC190652-91AB-4917-A7EB-3495C5D5089E}" type="parTrans" cxnId="{D5A780D1-D2E1-4188-A284-B47605E79E77}">
      <dgm:prSet/>
      <dgm:spPr/>
      <dgm:t>
        <a:bodyPr/>
        <a:lstStyle/>
        <a:p>
          <a:endParaRPr lang="ru-RU"/>
        </a:p>
      </dgm:t>
    </dgm:pt>
    <dgm:pt modelId="{8860489B-6679-40FC-9FBB-0E0FD9CEC0E0}" type="sibTrans" cxnId="{D5A780D1-D2E1-4188-A284-B47605E79E77}">
      <dgm:prSet/>
      <dgm:spPr/>
      <dgm:t>
        <a:bodyPr/>
        <a:lstStyle/>
        <a:p>
          <a:endParaRPr lang="ru-RU"/>
        </a:p>
      </dgm:t>
    </dgm:pt>
    <dgm:pt modelId="{E86E006C-4E6F-492A-85BE-AB7551050FFA}">
      <dgm:prSet phldrT="[Текст]"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Гистология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15372AD2-D484-4710-993C-1EE872E760A3}" type="parTrans" cxnId="{F4D5A2A8-4897-43E9-914D-6BA35AE26C88}">
      <dgm:prSet/>
      <dgm:spPr/>
      <dgm:t>
        <a:bodyPr/>
        <a:lstStyle/>
        <a:p>
          <a:endParaRPr lang="ru-RU"/>
        </a:p>
      </dgm:t>
    </dgm:pt>
    <dgm:pt modelId="{9505816C-9488-489C-A95E-898A9BAF9C6C}" type="sibTrans" cxnId="{F4D5A2A8-4897-43E9-914D-6BA35AE26C88}">
      <dgm:prSet/>
      <dgm:spPr/>
      <dgm:t>
        <a:bodyPr/>
        <a:lstStyle/>
        <a:p>
          <a:endParaRPr lang="ru-RU"/>
        </a:p>
      </dgm:t>
    </dgm:pt>
    <dgm:pt modelId="{55A38C80-842B-441C-9A21-9883DAE6216C}">
      <dgm:prSet phldrT="[Текст]"/>
      <dgm:spPr/>
      <dgm:t>
        <a:bodyPr/>
        <a:lstStyle/>
        <a:p>
          <a:r>
            <a:rPr lang="kk-KZ" b="1" dirty="0" smtClean="0">
              <a:latin typeface="Arial Black" pitchFamily="34" charset="0"/>
              <a:cs typeface="Arial" pitchFamily="34" charset="0"/>
            </a:rPr>
            <a:t>«Морфология и патологическая физиология  почечной недостаточности»</a:t>
          </a:r>
          <a:endParaRPr lang="ru-RU" b="1" dirty="0">
            <a:latin typeface="Arial Black" pitchFamily="34" charset="0"/>
            <a:cs typeface="Arial" pitchFamily="34" charset="0"/>
          </a:endParaRPr>
        </a:p>
      </dgm:t>
    </dgm:pt>
    <dgm:pt modelId="{63F1BFC5-9F2C-416E-8DDB-CDDEF29CFA30}" type="parTrans" cxnId="{AEAEF166-F0AD-4ACE-9E55-E4F8B845FA8A}">
      <dgm:prSet/>
      <dgm:spPr/>
      <dgm:t>
        <a:bodyPr/>
        <a:lstStyle/>
        <a:p>
          <a:endParaRPr lang="ru-RU"/>
        </a:p>
      </dgm:t>
    </dgm:pt>
    <dgm:pt modelId="{6B69BB45-130B-4165-A982-28F450B19AC6}" type="sibTrans" cxnId="{AEAEF166-F0AD-4ACE-9E55-E4F8B845FA8A}">
      <dgm:prSet/>
      <dgm:spPr/>
      <dgm:t>
        <a:bodyPr/>
        <a:lstStyle/>
        <a:p>
          <a:endParaRPr lang="ru-RU"/>
        </a:p>
      </dgm:t>
    </dgm:pt>
    <dgm:pt modelId="{ABE973E6-B255-468C-A20A-FE9832E0BDF7}">
      <dgm:prSet phldrT="[Текст]" custT="1"/>
      <dgm:spPr/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Гистология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9CA32168-68E5-4E6A-8D67-2C322C7053BB}" type="parTrans" cxnId="{FADCF55B-D922-4312-A008-ACA75A6E0F86}">
      <dgm:prSet/>
      <dgm:spPr/>
      <dgm:t>
        <a:bodyPr/>
        <a:lstStyle/>
        <a:p>
          <a:endParaRPr lang="ru-RU"/>
        </a:p>
      </dgm:t>
    </dgm:pt>
    <dgm:pt modelId="{FD9E83DD-B1CA-44E3-B5A0-F2003B92249E}" type="sibTrans" cxnId="{FADCF55B-D922-4312-A008-ACA75A6E0F86}">
      <dgm:prSet/>
      <dgm:spPr/>
      <dgm:t>
        <a:bodyPr/>
        <a:lstStyle/>
        <a:p>
          <a:endParaRPr lang="ru-RU"/>
        </a:p>
      </dgm:t>
    </dgm:pt>
    <dgm:pt modelId="{521615A8-D10C-4328-A951-6A02C1B530E2}">
      <dgm:prSet custT="1"/>
      <dgm:spPr/>
      <dgm:t>
        <a:bodyPr/>
        <a:lstStyle/>
        <a:p>
          <a:r>
            <a:rPr lang="kk-KZ" sz="1900" dirty="0" smtClean="0">
              <a:latin typeface="Arial Black" pitchFamily="34" charset="0"/>
            </a:rPr>
            <a:t>«</a:t>
          </a:r>
          <a:r>
            <a:rPr lang="kk-KZ" sz="1800" b="1" dirty="0" smtClean="0">
              <a:latin typeface="Arial Black" pitchFamily="34" charset="0"/>
              <a:cs typeface="Arial" pitchFamily="34" charset="0"/>
            </a:rPr>
            <a:t>Синдром воспалительной инфильтрации легких» </a:t>
          </a:r>
          <a:endParaRPr lang="ru-RU" sz="1800" b="1" dirty="0">
            <a:latin typeface="Arial Black" pitchFamily="34" charset="0"/>
            <a:cs typeface="Arial" pitchFamily="34" charset="0"/>
          </a:endParaRPr>
        </a:p>
      </dgm:t>
    </dgm:pt>
    <dgm:pt modelId="{F7A99FB7-35D6-4AFA-98AB-781C527C4C4B}" type="parTrans" cxnId="{54B54F62-7DE1-41B4-ACEF-089B152D8136}">
      <dgm:prSet/>
      <dgm:spPr/>
      <dgm:t>
        <a:bodyPr/>
        <a:lstStyle/>
        <a:p>
          <a:endParaRPr lang="ru-RU"/>
        </a:p>
      </dgm:t>
    </dgm:pt>
    <dgm:pt modelId="{674D767A-3173-4102-B2D9-4BE69E848443}" type="sibTrans" cxnId="{54B54F62-7DE1-41B4-ACEF-089B152D8136}">
      <dgm:prSet/>
      <dgm:spPr/>
      <dgm:t>
        <a:bodyPr/>
        <a:lstStyle/>
        <a:p>
          <a:endParaRPr lang="ru-RU"/>
        </a:p>
      </dgm:t>
    </dgm:pt>
    <dgm:pt modelId="{A27894CF-6EB9-4238-947D-05668C904251}">
      <dgm:prSet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Гистология</a:t>
          </a:r>
          <a:endParaRPr lang="ru-RU" sz="1300" dirty="0">
            <a:latin typeface="Arial Black" pitchFamily="34" charset="0"/>
            <a:cs typeface="Arial" pitchFamily="34" charset="0"/>
          </a:endParaRPr>
        </a:p>
      </dgm:t>
    </dgm:pt>
    <dgm:pt modelId="{C8860A67-A89C-48FC-B5E5-9342B9A9CC73}" type="parTrans" cxnId="{04119506-F41F-4697-B3DA-A2F4875FBE63}">
      <dgm:prSet/>
      <dgm:spPr/>
      <dgm:t>
        <a:bodyPr/>
        <a:lstStyle/>
        <a:p>
          <a:endParaRPr lang="ru-RU"/>
        </a:p>
      </dgm:t>
    </dgm:pt>
    <dgm:pt modelId="{79CCBB4D-41EC-4B21-9C06-C0553D05495B}" type="sibTrans" cxnId="{04119506-F41F-4697-B3DA-A2F4875FBE63}">
      <dgm:prSet/>
      <dgm:spPr/>
      <dgm:t>
        <a:bodyPr/>
        <a:lstStyle/>
        <a:p>
          <a:endParaRPr lang="ru-RU"/>
        </a:p>
      </dgm:t>
    </dgm:pt>
    <dgm:pt modelId="{A596F31E-FE33-4309-9C81-3BE9B8491E2B}">
      <dgm:prSet/>
      <dgm:spPr/>
      <dgm:t>
        <a:bodyPr/>
        <a:lstStyle/>
        <a:p>
          <a:endParaRPr lang="ru-RU" sz="1100" dirty="0"/>
        </a:p>
      </dgm:t>
    </dgm:pt>
    <dgm:pt modelId="{1711ED49-42BF-4A1C-B81E-A7BA4386F0FA}" type="parTrans" cxnId="{A7AEFFDB-512F-4661-AA2F-E84E04DFCBDD}">
      <dgm:prSet/>
      <dgm:spPr/>
      <dgm:t>
        <a:bodyPr/>
        <a:lstStyle/>
        <a:p>
          <a:endParaRPr lang="ru-RU"/>
        </a:p>
      </dgm:t>
    </dgm:pt>
    <dgm:pt modelId="{44C99161-8641-483F-9DC3-C4036ADF645D}" type="sibTrans" cxnId="{A7AEFFDB-512F-4661-AA2F-E84E04DFCBDD}">
      <dgm:prSet/>
      <dgm:spPr/>
      <dgm:t>
        <a:bodyPr/>
        <a:lstStyle/>
        <a:p>
          <a:endParaRPr lang="ru-RU"/>
        </a:p>
      </dgm:t>
    </dgm:pt>
    <dgm:pt modelId="{9925FC7D-3E9B-4073-AF5E-CC0F1633AD20}">
      <dgm:prSet/>
      <dgm:spPr/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Нормальная физиология</a:t>
          </a:r>
          <a:endParaRPr lang="ru-RU" dirty="0">
            <a:latin typeface="Arial Black" pitchFamily="34" charset="0"/>
          </a:endParaRPr>
        </a:p>
      </dgm:t>
    </dgm:pt>
    <dgm:pt modelId="{455765F7-0663-4263-AF25-5FC0B74C3B6E}" type="parTrans" cxnId="{4FF04EF8-C966-434E-8548-A8D97C97BA64}">
      <dgm:prSet/>
      <dgm:spPr/>
      <dgm:t>
        <a:bodyPr/>
        <a:lstStyle/>
        <a:p>
          <a:endParaRPr lang="ru-RU"/>
        </a:p>
      </dgm:t>
    </dgm:pt>
    <dgm:pt modelId="{510E033F-5385-4575-B629-C8E03BD132CB}" type="sibTrans" cxnId="{4FF04EF8-C966-434E-8548-A8D97C97BA64}">
      <dgm:prSet/>
      <dgm:spPr/>
      <dgm:t>
        <a:bodyPr/>
        <a:lstStyle/>
        <a:p>
          <a:endParaRPr lang="ru-RU"/>
        </a:p>
      </dgm:t>
    </dgm:pt>
    <dgm:pt modelId="{0DD1F421-7A78-465B-986C-CEE74DCB1CE5}">
      <dgm:prSet phldrT="[Текст]"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Пропедевтика внутренних болезней  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F3208D90-EF47-4981-951D-0DD7DB28F3E9}" type="parTrans" cxnId="{C3EFAF6F-8B52-45A4-BC88-71F4C557B865}">
      <dgm:prSet/>
      <dgm:spPr/>
      <dgm:t>
        <a:bodyPr/>
        <a:lstStyle/>
        <a:p>
          <a:endParaRPr lang="ru-RU"/>
        </a:p>
      </dgm:t>
    </dgm:pt>
    <dgm:pt modelId="{BB050C3E-A30C-4F78-86CF-1CB7986155E0}" type="sibTrans" cxnId="{C3EFAF6F-8B52-45A4-BC88-71F4C557B865}">
      <dgm:prSet/>
      <dgm:spPr/>
      <dgm:t>
        <a:bodyPr/>
        <a:lstStyle/>
        <a:p>
          <a:endParaRPr lang="ru-RU"/>
        </a:p>
      </dgm:t>
    </dgm:pt>
    <dgm:pt modelId="{B86FA936-E389-413E-BFF6-38AFA02ACCCB}">
      <dgm:prSet phldrT="[Текст]"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Патологическая физиология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885FA145-3DAB-4799-BFFB-2A332BC4E8AE}" type="parTrans" cxnId="{C9515265-43D1-4246-B89E-FFA74A3DD17B}">
      <dgm:prSet/>
      <dgm:spPr/>
      <dgm:t>
        <a:bodyPr/>
        <a:lstStyle/>
        <a:p>
          <a:endParaRPr lang="ru-RU"/>
        </a:p>
      </dgm:t>
    </dgm:pt>
    <dgm:pt modelId="{FBC7D8CB-9445-414A-88A3-A639364B2902}" type="sibTrans" cxnId="{C9515265-43D1-4246-B89E-FFA74A3DD17B}">
      <dgm:prSet/>
      <dgm:spPr/>
      <dgm:t>
        <a:bodyPr/>
        <a:lstStyle/>
        <a:p>
          <a:endParaRPr lang="ru-RU"/>
        </a:p>
      </dgm:t>
    </dgm:pt>
    <dgm:pt modelId="{F34384BB-5719-466C-B8A8-FD31F8AB6099}">
      <dgm:prSet custT="1"/>
      <dgm:spPr/>
      <dgm:t>
        <a:bodyPr/>
        <a:lstStyle/>
        <a:p>
          <a:r>
            <a:rPr lang="kk-KZ" sz="1800" b="1" dirty="0" smtClean="0">
              <a:latin typeface="Arial Black" pitchFamily="34" charset="0"/>
              <a:cs typeface="Arial" pitchFamily="34" charset="0"/>
            </a:rPr>
            <a:t>«Синдром ДН»</a:t>
          </a:r>
          <a:endParaRPr lang="ru-RU" sz="1800" b="1" dirty="0">
            <a:latin typeface="Arial Black" pitchFamily="34" charset="0"/>
            <a:cs typeface="Arial" pitchFamily="34" charset="0"/>
          </a:endParaRPr>
        </a:p>
      </dgm:t>
    </dgm:pt>
    <dgm:pt modelId="{B765EC75-3AF5-4511-A17C-EFCC5E4461C6}" type="parTrans" cxnId="{BD0989C3-4DF4-4E38-A8FE-EE845F5F4ED8}">
      <dgm:prSet/>
      <dgm:spPr/>
      <dgm:t>
        <a:bodyPr/>
        <a:lstStyle/>
        <a:p>
          <a:endParaRPr lang="ru-RU"/>
        </a:p>
      </dgm:t>
    </dgm:pt>
    <dgm:pt modelId="{58E670A5-E2BD-4B3E-A46B-8E8638909DF3}" type="sibTrans" cxnId="{BD0989C3-4DF4-4E38-A8FE-EE845F5F4ED8}">
      <dgm:prSet/>
      <dgm:spPr/>
      <dgm:t>
        <a:bodyPr/>
        <a:lstStyle/>
        <a:p>
          <a:endParaRPr lang="ru-RU"/>
        </a:p>
      </dgm:t>
    </dgm:pt>
    <dgm:pt modelId="{27B61EFD-5387-47CB-80A4-F4CD2B7C3127}">
      <dgm:prSet phldrT="[Текст]"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Фармакология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15D1F98A-1D8B-4826-BC1B-4238DD61D929}" type="parTrans" cxnId="{6345CF35-8B01-4A23-ADCA-7A7200B5AEB8}">
      <dgm:prSet/>
      <dgm:spPr/>
      <dgm:t>
        <a:bodyPr/>
        <a:lstStyle/>
        <a:p>
          <a:endParaRPr lang="ru-RU"/>
        </a:p>
      </dgm:t>
    </dgm:pt>
    <dgm:pt modelId="{1E49E622-326D-4477-98F4-AF8DFB257D53}" type="sibTrans" cxnId="{6345CF35-8B01-4A23-ADCA-7A7200B5AEB8}">
      <dgm:prSet/>
      <dgm:spPr/>
      <dgm:t>
        <a:bodyPr/>
        <a:lstStyle/>
        <a:p>
          <a:endParaRPr lang="ru-RU"/>
        </a:p>
      </dgm:t>
    </dgm:pt>
    <dgm:pt modelId="{31AF248E-448E-4672-A778-3B8FCDA0AF35}">
      <dgm:prSet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Патологическая физиология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C0CB78D8-A6C1-4FE0-B663-155DF72AC49A}" type="parTrans" cxnId="{6F1C8F85-41BE-41A3-8578-562EDE04932F}">
      <dgm:prSet/>
      <dgm:spPr/>
      <dgm:t>
        <a:bodyPr/>
        <a:lstStyle/>
        <a:p>
          <a:endParaRPr lang="ru-RU"/>
        </a:p>
      </dgm:t>
    </dgm:pt>
    <dgm:pt modelId="{8DB5CD74-61F1-45B7-9DB9-91AA9C7DF4E7}" type="sibTrans" cxnId="{6F1C8F85-41BE-41A3-8578-562EDE04932F}">
      <dgm:prSet/>
      <dgm:spPr/>
      <dgm:t>
        <a:bodyPr/>
        <a:lstStyle/>
        <a:p>
          <a:endParaRPr lang="ru-RU"/>
        </a:p>
      </dgm:t>
    </dgm:pt>
    <dgm:pt modelId="{BA5754E5-168B-408F-95F7-4DB78BEF6BF9}">
      <dgm:prSet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Фармакология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04231E7C-AB25-4A14-8292-3260BCCD1056}" type="parTrans" cxnId="{F1EE4AC8-8DD7-43EC-BB4C-98BB2F31BF20}">
      <dgm:prSet/>
      <dgm:spPr/>
      <dgm:t>
        <a:bodyPr/>
        <a:lstStyle/>
        <a:p>
          <a:endParaRPr lang="ru-RU"/>
        </a:p>
      </dgm:t>
    </dgm:pt>
    <dgm:pt modelId="{A100E8AE-3201-4805-8DFC-08DD3073B61A}" type="sibTrans" cxnId="{F1EE4AC8-8DD7-43EC-BB4C-98BB2F31BF20}">
      <dgm:prSet/>
      <dgm:spPr/>
      <dgm:t>
        <a:bodyPr/>
        <a:lstStyle/>
        <a:p>
          <a:endParaRPr lang="ru-RU"/>
        </a:p>
      </dgm:t>
    </dgm:pt>
    <dgm:pt modelId="{EBDDE54D-FEC1-4C71-8799-52E7C94E55F9}">
      <dgm:prSet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Пропедевтика внутренних болезней  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D27C3C1E-ED8F-439A-A2CC-183237D96821}" type="parTrans" cxnId="{487E0A4E-F704-447A-89E0-E90ABB9B0DE4}">
      <dgm:prSet/>
      <dgm:spPr/>
      <dgm:t>
        <a:bodyPr/>
        <a:lstStyle/>
        <a:p>
          <a:endParaRPr lang="ru-RU"/>
        </a:p>
      </dgm:t>
    </dgm:pt>
    <dgm:pt modelId="{7FBC2F91-C67A-496F-898C-E5A8D422FA77}" type="sibTrans" cxnId="{487E0A4E-F704-447A-89E0-E90ABB9B0DE4}">
      <dgm:prSet/>
      <dgm:spPr/>
      <dgm:t>
        <a:bodyPr/>
        <a:lstStyle/>
        <a:p>
          <a:endParaRPr lang="ru-RU"/>
        </a:p>
      </dgm:t>
    </dgm:pt>
    <dgm:pt modelId="{9A144F9A-EA85-4A0D-AA6E-E2E34BAAD663}">
      <dgm:prSet/>
      <dgm:spPr/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Патологическая физиология</a:t>
          </a:r>
          <a:endParaRPr lang="ru-RU" dirty="0">
            <a:latin typeface="Arial Black" pitchFamily="34" charset="0"/>
          </a:endParaRPr>
        </a:p>
      </dgm:t>
    </dgm:pt>
    <dgm:pt modelId="{2C951BA8-C236-461E-A96C-270817EE985F}" type="parTrans" cxnId="{A7FF065C-BDFA-4A0B-8DF4-DFBB6D84C855}">
      <dgm:prSet/>
      <dgm:spPr/>
      <dgm:t>
        <a:bodyPr/>
        <a:lstStyle/>
        <a:p>
          <a:endParaRPr lang="ru-RU"/>
        </a:p>
      </dgm:t>
    </dgm:pt>
    <dgm:pt modelId="{442057C2-18A3-4FCA-BC50-D16D8290173D}" type="sibTrans" cxnId="{A7FF065C-BDFA-4A0B-8DF4-DFBB6D84C855}">
      <dgm:prSet/>
      <dgm:spPr/>
      <dgm:t>
        <a:bodyPr/>
        <a:lstStyle/>
        <a:p>
          <a:endParaRPr lang="ru-RU"/>
        </a:p>
      </dgm:t>
    </dgm:pt>
    <dgm:pt modelId="{17014764-75D1-428B-BE02-D67A2A25349F}">
      <dgm:prSet/>
      <dgm:spPr/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Пропедевтика внутренних болезней  </a:t>
          </a:r>
          <a:endParaRPr lang="ru-RU" dirty="0">
            <a:latin typeface="Arial Black" pitchFamily="34" charset="0"/>
          </a:endParaRPr>
        </a:p>
      </dgm:t>
    </dgm:pt>
    <dgm:pt modelId="{E4F2CB2D-9F9E-44EF-BA73-63AAE462B837}" type="parTrans" cxnId="{0A29C42E-3CFE-43EC-9C2A-A0935FF302BF}">
      <dgm:prSet/>
      <dgm:spPr/>
      <dgm:t>
        <a:bodyPr/>
        <a:lstStyle/>
        <a:p>
          <a:endParaRPr lang="ru-RU"/>
        </a:p>
      </dgm:t>
    </dgm:pt>
    <dgm:pt modelId="{8087ACBA-54D2-43A4-803F-1237F95ED27F}" type="sibTrans" cxnId="{0A29C42E-3CFE-43EC-9C2A-A0935FF302BF}">
      <dgm:prSet/>
      <dgm:spPr/>
      <dgm:t>
        <a:bodyPr/>
        <a:lstStyle/>
        <a:p>
          <a:endParaRPr lang="ru-RU"/>
        </a:p>
      </dgm:t>
    </dgm:pt>
    <dgm:pt modelId="{1F92AEA8-B4EA-4721-AAD9-580923526170}">
      <dgm:prSet phldrT="[Текст]"/>
      <dgm:spPr/>
      <dgm:t>
        <a:bodyPr/>
        <a:lstStyle/>
        <a:p>
          <a:endParaRPr lang="ru-RU" sz="1300" dirty="0"/>
        </a:p>
      </dgm:t>
    </dgm:pt>
    <dgm:pt modelId="{6CA84311-3F51-48AA-85B0-AD784D56C045}" type="parTrans" cxnId="{108E6D6A-D497-4FB7-BCB7-B4BC9D350474}">
      <dgm:prSet/>
      <dgm:spPr/>
      <dgm:t>
        <a:bodyPr/>
        <a:lstStyle/>
        <a:p>
          <a:endParaRPr lang="ru-RU"/>
        </a:p>
      </dgm:t>
    </dgm:pt>
    <dgm:pt modelId="{76FA86C3-E408-4CB6-8A6E-3B58A1956A94}" type="sibTrans" cxnId="{108E6D6A-D497-4FB7-BCB7-B4BC9D350474}">
      <dgm:prSet/>
      <dgm:spPr/>
      <dgm:t>
        <a:bodyPr/>
        <a:lstStyle/>
        <a:p>
          <a:endParaRPr lang="ru-RU"/>
        </a:p>
      </dgm:t>
    </dgm:pt>
    <dgm:pt modelId="{60D260D9-8619-4AA3-B1E3-31E26DD96095}">
      <dgm:prSet phldrT="[Текст]" custT="1"/>
      <dgm:spPr/>
      <dgm:t>
        <a:bodyPr/>
        <a:lstStyle/>
        <a:p>
          <a:r>
            <a:rPr lang="kk-KZ" sz="1400" b="1" dirty="0" smtClean="0">
              <a:latin typeface="Arial Black" pitchFamily="34" charset="0"/>
              <a:cs typeface="Arial" pitchFamily="34" charset="0"/>
            </a:rPr>
            <a:t>Патологическаяфизиология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E104612B-FE6A-46EA-B040-5250A3EDB359}" type="parTrans" cxnId="{E8EF474D-114F-40B9-BE0F-818AC2BDBFE7}">
      <dgm:prSet/>
      <dgm:spPr/>
      <dgm:t>
        <a:bodyPr/>
        <a:lstStyle/>
        <a:p>
          <a:endParaRPr lang="ru-RU"/>
        </a:p>
      </dgm:t>
    </dgm:pt>
    <dgm:pt modelId="{BF1E8C27-8911-4362-B37C-67E0B1A4839D}" type="sibTrans" cxnId="{E8EF474D-114F-40B9-BE0F-818AC2BDBFE7}">
      <dgm:prSet/>
      <dgm:spPr/>
      <dgm:t>
        <a:bodyPr/>
        <a:lstStyle/>
        <a:p>
          <a:endParaRPr lang="ru-RU"/>
        </a:p>
      </dgm:t>
    </dgm:pt>
    <dgm:pt modelId="{5E2342AA-207C-4445-BDAC-AE00F65B1460}">
      <dgm:prSet phldrT="[Текст]"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Нормальная физиология</a:t>
          </a:r>
          <a:endParaRPr lang="ru-RU" sz="1300" b="1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</dgm:t>
    </dgm:pt>
    <dgm:pt modelId="{97355623-FDF4-49EB-8DCE-A222EE31BC31}" type="parTrans" cxnId="{E2047D7D-6669-4FB3-838F-A0C3304BC2D6}">
      <dgm:prSet/>
      <dgm:spPr/>
      <dgm:t>
        <a:bodyPr/>
        <a:lstStyle/>
        <a:p>
          <a:endParaRPr lang="ru-RU"/>
        </a:p>
      </dgm:t>
    </dgm:pt>
    <dgm:pt modelId="{43D2A119-01D1-4137-9DFA-B531AA36A19F}" type="sibTrans" cxnId="{E2047D7D-6669-4FB3-838F-A0C3304BC2D6}">
      <dgm:prSet/>
      <dgm:spPr/>
      <dgm:t>
        <a:bodyPr/>
        <a:lstStyle/>
        <a:p>
          <a:endParaRPr lang="ru-RU"/>
        </a:p>
      </dgm:t>
    </dgm:pt>
    <dgm:pt modelId="{7F4FD6FC-DBE9-4729-B146-4B46D0E4CD16}">
      <dgm:prSet custT="1"/>
      <dgm:spPr/>
      <dgm:t>
        <a:bodyPr/>
        <a:lstStyle/>
        <a:p>
          <a:r>
            <a:rPr lang="kk-KZ" sz="1300" b="1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Нормальная физиология</a:t>
          </a:r>
          <a:endParaRPr lang="ru-RU" sz="1300" dirty="0">
            <a:latin typeface="Arial Black" pitchFamily="34" charset="0"/>
            <a:cs typeface="Arial" pitchFamily="34" charset="0"/>
          </a:endParaRPr>
        </a:p>
      </dgm:t>
    </dgm:pt>
    <dgm:pt modelId="{A34908D2-5813-480F-8B06-661E26346C17}" type="parTrans" cxnId="{8234013F-9064-460B-AE34-1DA1CE4EC8C7}">
      <dgm:prSet/>
      <dgm:spPr/>
      <dgm:t>
        <a:bodyPr/>
        <a:lstStyle/>
        <a:p>
          <a:endParaRPr lang="ru-RU"/>
        </a:p>
      </dgm:t>
    </dgm:pt>
    <dgm:pt modelId="{F7128D41-3C54-4EC1-BA9F-2E182C2CE186}" type="sibTrans" cxnId="{8234013F-9064-460B-AE34-1DA1CE4EC8C7}">
      <dgm:prSet/>
      <dgm:spPr/>
      <dgm:t>
        <a:bodyPr/>
        <a:lstStyle/>
        <a:p>
          <a:endParaRPr lang="ru-RU"/>
        </a:p>
      </dgm:t>
    </dgm:pt>
    <dgm:pt modelId="{1974F775-C34D-4C33-BBEF-FBCCF3F3624A}" type="pres">
      <dgm:prSet presAssocID="{29EC859A-3CDB-4D92-B1A0-9B602C9D74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C08442-269E-4938-A379-F9E8A926FE0B}" type="pres">
      <dgm:prSet presAssocID="{EF486C27-6160-4F30-A4F0-5E07742C29B8}" presName="linNode" presStyleCnt="0"/>
      <dgm:spPr/>
    </dgm:pt>
    <dgm:pt modelId="{B4E5D86D-B8B0-4BB1-A2FE-E5FAFAB2717E}" type="pres">
      <dgm:prSet presAssocID="{EF486C27-6160-4F30-A4F0-5E07742C29B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58DBE-F90F-4B51-8BC9-F36B555BDF51}" type="pres">
      <dgm:prSet presAssocID="{EF486C27-6160-4F30-A4F0-5E07742C29B8}" presName="childShp" presStyleLbl="bgAccFollowNode1" presStyleIdx="0" presStyleCnt="4" custScaleY="139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13197-1A9C-4A7B-8ADF-AAAF0F4E17CA}" type="pres">
      <dgm:prSet presAssocID="{8860489B-6679-40FC-9FBB-0E0FD9CEC0E0}" presName="spacing" presStyleCnt="0"/>
      <dgm:spPr/>
    </dgm:pt>
    <dgm:pt modelId="{F1716C28-1E9C-4C33-A6CC-1CE30EA2FD62}" type="pres">
      <dgm:prSet presAssocID="{521615A8-D10C-4328-A951-6A02C1B530E2}" presName="linNode" presStyleCnt="0"/>
      <dgm:spPr/>
    </dgm:pt>
    <dgm:pt modelId="{A91FB339-2588-470E-A45D-BB3158C21219}" type="pres">
      <dgm:prSet presAssocID="{521615A8-D10C-4328-A951-6A02C1B530E2}" presName="parentShp" presStyleLbl="node1" presStyleIdx="1" presStyleCnt="4" custScaleY="125689" custLinFactNeighborX="-81" custLinFactNeighborY="-5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3B47B-5A9C-4ACD-B052-F2EABC885BB2}" type="pres">
      <dgm:prSet presAssocID="{521615A8-D10C-4328-A951-6A02C1B530E2}" presName="childShp" presStyleLbl="bgAccFollowNode1" presStyleIdx="1" presStyleCnt="4" custScaleY="12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674BD-F612-47C4-9041-3CE1341E43F1}" type="pres">
      <dgm:prSet presAssocID="{674D767A-3173-4102-B2D9-4BE69E848443}" presName="spacing" presStyleCnt="0"/>
      <dgm:spPr/>
    </dgm:pt>
    <dgm:pt modelId="{C8120F7B-C029-45E8-9774-C7FA7BFD9C64}" type="pres">
      <dgm:prSet presAssocID="{F34384BB-5719-466C-B8A8-FD31F8AB6099}" presName="linNode" presStyleCnt="0"/>
      <dgm:spPr/>
    </dgm:pt>
    <dgm:pt modelId="{37B1A6D9-C0E9-45F3-B4F9-B981A42A4DEA}" type="pres">
      <dgm:prSet presAssocID="{F34384BB-5719-466C-B8A8-FD31F8AB609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7E6FA-B89C-4722-89F9-3F05854695C3}" type="pres">
      <dgm:prSet presAssocID="{F34384BB-5719-466C-B8A8-FD31F8AB609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BBE4B-D9F3-49E4-A54E-816F08A9AB8A}" type="pres">
      <dgm:prSet presAssocID="{58E670A5-E2BD-4B3E-A46B-8E8638909DF3}" presName="spacing" presStyleCnt="0"/>
      <dgm:spPr/>
    </dgm:pt>
    <dgm:pt modelId="{0C0D5A07-CAB8-4DF9-8F98-EC5C91837648}" type="pres">
      <dgm:prSet presAssocID="{55A38C80-842B-441C-9A21-9883DAE6216C}" presName="linNode" presStyleCnt="0"/>
      <dgm:spPr/>
    </dgm:pt>
    <dgm:pt modelId="{8FC3E8DC-C57B-4F27-9D3B-D7BC859D5EED}" type="pres">
      <dgm:prSet presAssocID="{55A38C80-842B-441C-9A21-9883DAE6216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66EDC-497C-45CA-96C3-DC0DD031D82F}" type="pres">
      <dgm:prSet presAssocID="{55A38C80-842B-441C-9A21-9883DAE6216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5A2A8-4897-43E9-914D-6BA35AE26C88}" srcId="{EF486C27-6160-4F30-A4F0-5E07742C29B8}" destId="{E86E006C-4E6F-492A-85BE-AB7551050FFA}" srcOrd="0" destOrd="0" parTransId="{15372AD2-D484-4710-993C-1EE872E760A3}" sibTransId="{9505816C-9488-489C-A95E-898A9BAF9C6C}"/>
    <dgm:cxn modelId="{00631DA7-8EF4-49F7-9D63-FE9B97BDA975}" type="presOf" srcId="{0DD1F421-7A78-465B-986C-CEE74DCB1CE5}" destId="{2CC58DBE-F90F-4B51-8BC9-F36B555BDF51}" srcOrd="0" destOrd="4" presId="urn:microsoft.com/office/officeart/2005/8/layout/vList6"/>
    <dgm:cxn modelId="{4FF04EF8-C966-434E-8548-A8D97C97BA64}" srcId="{F34384BB-5719-466C-B8A8-FD31F8AB6099}" destId="{9925FC7D-3E9B-4073-AF5E-CC0F1633AD20}" srcOrd="0" destOrd="0" parTransId="{455765F7-0663-4263-AF25-5FC0B74C3B6E}" sibTransId="{510E033F-5385-4575-B629-C8E03BD132CB}"/>
    <dgm:cxn modelId="{C3EFAF6F-8B52-45A4-BC88-71F4C557B865}" srcId="{EF486C27-6160-4F30-A4F0-5E07742C29B8}" destId="{0DD1F421-7A78-465B-986C-CEE74DCB1CE5}" srcOrd="4" destOrd="0" parTransId="{F3208D90-EF47-4981-951D-0DD7DB28F3E9}" sibTransId="{BB050C3E-A30C-4F78-86CF-1CB7986155E0}"/>
    <dgm:cxn modelId="{FE125AAA-DCC2-441B-91A6-8C61A010AF61}" type="presOf" srcId="{17014764-75D1-428B-BE02-D67A2A25349F}" destId="{32E7E6FA-B89C-4722-89F9-3F05854695C3}" srcOrd="0" destOrd="2" presId="urn:microsoft.com/office/officeart/2005/8/layout/vList6"/>
    <dgm:cxn modelId="{E2047D7D-6669-4FB3-838F-A0C3304BC2D6}" srcId="{EF486C27-6160-4F30-A4F0-5E07742C29B8}" destId="{5E2342AA-207C-4445-BDAC-AE00F65B1460}" srcOrd="1" destOrd="0" parTransId="{97355623-FDF4-49EB-8DCE-A222EE31BC31}" sibTransId="{43D2A119-01D1-4137-9DFA-B531AA36A19F}"/>
    <dgm:cxn modelId="{EB6C0C20-16BF-46FC-9FC8-3CB1BC6147F3}" type="presOf" srcId="{9A144F9A-EA85-4A0D-AA6E-E2E34BAAD663}" destId="{32E7E6FA-B89C-4722-89F9-3F05854695C3}" srcOrd="0" destOrd="1" presId="urn:microsoft.com/office/officeart/2005/8/layout/vList6"/>
    <dgm:cxn modelId="{E8EF474D-114F-40B9-BE0F-818AC2BDBFE7}" srcId="{55A38C80-842B-441C-9A21-9883DAE6216C}" destId="{60D260D9-8619-4AA3-B1E3-31E26DD96095}" srcOrd="1" destOrd="0" parTransId="{E104612B-FE6A-46EA-B040-5250A3EDB359}" sibTransId="{BF1E8C27-8911-4362-B37C-67E0B1A4839D}"/>
    <dgm:cxn modelId="{C9515265-43D1-4246-B89E-FFA74A3DD17B}" srcId="{EF486C27-6160-4F30-A4F0-5E07742C29B8}" destId="{B86FA936-E389-413E-BFF6-38AFA02ACCCB}" srcOrd="2" destOrd="0" parTransId="{885FA145-3DAB-4799-BFFB-2A332BC4E8AE}" sibTransId="{FBC7D8CB-9445-414A-88A3-A639364B2902}"/>
    <dgm:cxn modelId="{F91D0335-B1B8-4D23-AF46-B98CCA74F565}" type="presOf" srcId="{31AF248E-448E-4672-A778-3B8FCDA0AF35}" destId="{2163B47B-5A9C-4ACD-B052-F2EABC885BB2}" srcOrd="0" destOrd="2" presId="urn:microsoft.com/office/officeart/2005/8/layout/vList6"/>
    <dgm:cxn modelId="{F936CE48-C7FF-45A7-AC8A-B772ABA7C1CB}" type="presOf" srcId="{A27894CF-6EB9-4238-947D-05668C904251}" destId="{2163B47B-5A9C-4ACD-B052-F2EABC885BB2}" srcOrd="0" destOrd="0" presId="urn:microsoft.com/office/officeart/2005/8/layout/vList6"/>
    <dgm:cxn modelId="{84F3E855-2FD0-4188-AD0A-0F2B3737FB25}" type="presOf" srcId="{B86FA936-E389-413E-BFF6-38AFA02ACCCB}" destId="{2CC58DBE-F90F-4B51-8BC9-F36B555BDF51}" srcOrd="0" destOrd="2" presId="urn:microsoft.com/office/officeart/2005/8/layout/vList6"/>
    <dgm:cxn modelId="{859EDA82-FC76-484F-921C-37BB2C9E4ADE}" type="presOf" srcId="{521615A8-D10C-4328-A951-6A02C1B530E2}" destId="{A91FB339-2588-470E-A45D-BB3158C21219}" srcOrd="0" destOrd="0" presId="urn:microsoft.com/office/officeart/2005/8/layout/vList6"/>
    <dgm:cxn modelId="{E1085B0E-D46C-4523-9B8D-82C57C85DDAE}" type="presOf" srcId="{EF486C27-6160-4F30-A4F0-5E07742C29B8}" destId="{B4E5D86D-B8B0-4BB1-A2FE-E5FAFAB2717E}" srcOrd="0" destOrd="0" presId="urn:microsoft.com/office/officeart/2005/8/layout/vList6"/>
    <dgm:cxn modelId="{325E4566-6A05-4CEE-BB66-8C2BD6265095}" type="presOf" srcId="{1F92AEA8-B4EA-4721-AAD9-580923526170}" destId="{CCF66EDC-497C-45CA-96C3-DC0DD031D82F}" srcOrd="0" destOrd="2" presId="urn:microsoft.com/office/officeart/2005/8/layout/vList6"/>
    <dgm:cxn modelId="{D9EC6625-B2DC-4F79-954B-9515EB8CB221}" type="presOf" srcId="{9925FC7D-3E9B-4073-AF5E-CC0F1633AD20}" destId="{32E7E6FA-B89C-4722-89F9-3F05854695C3}" srcOrd="0" destOrd="0" presId="urn:microsoft.com/office/officeart/2005/8/layout/vList6"/>
    <dgm:cxn modelId="{108E6D6A-D497-4FB7-BCB7-B4BC9D350474}" srcId="{55A38C80-842B-441C-9A21-9883DAE6216C}" destId="{1F92AEA8-B4EA-4721-AAD9-580923526170}" srcOrd="2" destOrd="0" parTransId="{6CA84311-3F51-48AA-85B0-AD784D56C045}" sibTransId="{76FA86C3-E408-4CB6-8A6E-3B58A1956A94}"/>
    <dgm:cxn modelId="{D48485C5-3843-4508-A481-F2C4DD70F73D}" type="presOf" srcId="{27B61EFD-5387-47CB-80A4-F4CD2B7C3127}" destId="{2CC58DBE-F90F-4B51-8BC9-F36B555BDF51}" srcOrd="0" destOrd="3" presId="urn:microsoft.com/office/officeart/2005/8/layout/vList6"/>
    <dgm:cxn modelId="{A7AEFFDB-512F-4661-AA2F-E84E04DFCBDD}" srcId="{521615A8-D10C-4328-A951-6A02C1B530E2}" destId="{A596F31E-FE33-4309-9C81-3BE9B8491E2B}" srcOrd="5" destOrd="0" parTransId="{1711ED49-42BF-4A1C-B81E-A7BA4386F0FA}" sibTransId="{44C99161-8641-483F-9DC3-C4036ADF645D}"/>
    <dgm:cxn modelId="{0A29C42E-3CFE-43EC-9C2A-A0935FF302BF}" srcId="{F34384BB-5719-466C-B8A8-FD31F8AB6099}" destId="{17014764-75D1-428B-BE02-D67A2A25349F}" srcOrd="2" destOrd="0" parTransId="{E4F2CB2D-9F9E-44EF-BA73-63AAE462B837}" sibTransId="{8087ACBA-54D2-43A4-803F-1237F95ED27F}"/>
    <dgm:cxn modelId="{0B12CB33-C6E4-4CF2-AB3C-A49D1E779B1E}" type="presOf" srcId="{5E2342AA-207C-4445-BDAC-AE00F65B1460}" destId="{2CC58DBE-F90F-4B51-8BC9-F36B555BDF51}" srcOrd="0" destOrd="1" presId="urn:microsoft.com/office/officeart/2005/8/layout/vList6"/>
    <dgm:cxn modelId="{54B54F62-7DE1-41B4-ACEF-089B152D8136}" srcId="{29EC859A-3CDB-4D92-B1A0-9B602C9D74C1}" destId="{521615A8-D10C-4328-A951-6A02C1B530E2}" srcOrd="1" destOrd="0" parTransId="{F7A99FB7-35D6-4AFA-98AB-781C527C4C4B}" sibTransId="{674D767A-3173-4102-B2D9-4BE69E848443}"/>
    <dgm:cxn modelId="{04119506-F41F-4697-B3DA-A2F4875FBE63}" srcId="{521615A8-D10C-4328-A951-6A02C1B530E2}" destId="{A27894CF-6EB9-4238-947D-05668C904251}" srcOrd="0" destOrd="0" parTransId="{C8860A67-A89C-48FC-B5E5-9342B9A9CC73}" sibTransId="{79CCBB4D-41EC-4B21-9C06-C0553D05495B}"/>
    <dgm:cxn modelId="{5A566CF1-9B01-42A9-A3C1-C37D9BC2896F}" type="presOf" srcId="{7F4FD6FC-DBE9-4729-B146-4B46D0E4CD16}" destId="{2163B47B-5A9C-4ACD-B052-F2EABC885BB2}" srcOrd="0" destOrd="1" presId="urn:microsoft.com/office/officeart/2005/8/layout/vList6"/>
    <dgm:cxn modelId="{487E0A4E-F704-447A-89E0-E90ABB9B0DE4}" srcId="{521615A8-D10C-4328-A951-6A02C1B530E2}" destId="{EBDDE54D-FEC1-4C71-8799-52E7C94E55F9}" srcOrd="4" destOrd="0" parTransId="{D27C3C1E-ED8F-439A-A2CC-183237D96821}" sibTransId="{7FBC2F91-C67A-496F-898C-E5A8D422FA77}"/>
    <dgm:cxn modelId="{8A6E9A5E-AFA6-48EE-8CD6-5BDE2AA221C0}" type="presOf" srcId="{A596F31E-FE33-4309-9C81-3BE9B8491E2B}" destId="{2163B47B-5A9C-4ACD-B052-F2EABC885BB2}" srcOrd="0" destOrd="5" presId="urn:microsoft.com/office/officeart/2005/8/layout/vList6"/>
    <dgm:cxn modelId="{F8E9D335-A146-4AB1-BBC5-C8CAE2C1287E}" type="presOf" srcId="{E86E006C-4E6F-492A-85BE-AB7551050FFA}" destId="{2CC58DBE-F90F-4B51-8BC9-F36B555BDF51}" srcOrd="0" destOrd="0" presId="urn:microsoft.com/office/officeart/2005/8/layout/vList6"/>
    <dgm:cxn modelId="{6F1C8F85-41BE-41A3-8578-562EDE04932F}" srcId="{521615A8-D10C-4328-A951-6A02C1B530E2}" destId="{31AF248E-448E-4672-A778-3B8FCDA0AF35}" srcOrd="2" destOrd="0" parTransId="{C0CB78D8-A6C1-4FE0-B663-155DF72AC49A}" sibTransId="{8DB5CD74-61F1-45B7-9DB9-91AA9C7DF4E7}"/>
    <dgm:cxn modelId="{DFE99BC9-0300-4C89-BBA9-05078E9E9A4E}" type="presOf" srcId="{60D260D9-8619-4AA3-B1E3-31E26DD96095}" destId="{CCF66EDC-497C-45CA-96C3-DC0DD031D82F}" srcOrd="0" destOrd="1" presId="urn:microsoft.com/office/officeart/2005/8/layout/vList6"/>
    <dgm:cxn modelId="{05380CB4-D712-4EB9-A092-C02460CE9EC4}" type="presOf" srcId="{ABE973E6-B255-468C-A20A-FE9832E0BDF7}" destId="{CCF66EDC-497C-45CA-96C3-DC0DD031D82F}" srcOrd="0" destOrd="0" presId="urn:microsoft.com/office/officeart/2005/8/layout/vList6"/>
    <dgm:cxn modelId="{AEAEF166-F0AD-4ACE-9E55-E4F8B845FA8A}" srcId="{29EC859A-3CDB-4D92-B1A0-9B602C9D74C1}" destId="{55A38C80-842B-441C-9A21-9883DAE6216C}" srcOrd="3" destOrd="0" parTransId="{63F1BFC5-9F2C-416E-8DDB-CDDEF29CFA30}" sibTransId="{6B69BB45-130B-4165-A982-28F450B19AC6}"/>
    <dgm:cxn modelId="{F1EE4AC8-8DD7-43EC-BB4C-98BB2F31BF20}" srcId="{521615A8-D10C-4328-A951-6A02C1B530E2}" destId="{BA5754E5-168B-408F-95F7-4DB78BEF6BF9}" srcOrd="3" destOrd="0" parTransId="{04231E7C-AB25-4A14-8292-3260BCCD1056}" sibTransId="{A100E8AE-3201-4805-8DFC-08DD3073B61A}"/>
    <dgm:cxn modelId="{BD0989C3-4DF4-4E38-A8FE-EE845F5F4ED8}" srcId="{29EC859A-3CDB-4D92-B1A0-9B602C9D74C1}" destId="{F34384BB-5719-466C-B8A8-FD31F8AB6099}" srcOrd="2" destOrd="0" parTransId="{B765EC75-3AF5-4511-A17C-EFCC5E4461C6}" sibTransId="{58E670A5-E2BD-4B3E-A46B-8E8638909DF3}"/>
    <dgm:cxn modelId="{8234013F-9064-460B-AE34-1DA1CE4EC8C7}" srcId="{521615A8-D10C-4328-A951-6A02C1B530E2}" destId="{7F4FD6FC-DBE9-4729-B146-4B46D0E4CD16}" srcOrd="1" destOrd="0" parTransId="{A34908D2-5813-480F-8B06-661E26346C17}" sibTransId="{F7128D41-3C54-4EC1-BA9F-2E182C2CE186}"/>
    <dgm:cxn modelId="{FADCF55B-D922-4312-A008-ACA75A6E0F86}" srcId="{55A38C80-842B-441C-9A21-9883DAE6216C}" destId="{ABE973E6-B255-468C-A20A-FE9832E0BDF7}" srcOrd="0" destOrd="0" parTransId="{9CA32168-68E5-4E6A-8D67-2C322C7053BB}" sibTransId="{FD9E83DD-B1CA-44E3-B5A0-F2003B92249E}"/>
    <dgm:cxn modelId="{DC387AEF-DD12-48C0-8786-1449CB9E20D2}" type="presOf" srcId="{EBDDE54D-FEC1-4C71-8799-52E7C94E55F9}" destId="{2163B47B-5A9C-4ACD-B052-F2EABC885BB2}" srcOrd="0" destOrd="4" presId="urn:microsoft.com/office/officeart/2005/8/layout/vList6"/>
    <dgm:cxn modelId="{A7FF065C-BDFA-4A0B-8DF4-DFBB6D84C855}" srcId="{F34384BB-5719-466C-B8A8-FD31F8AB6099}" destId="{9A144F9A-EA85-4A0D-AA6E-E2E34BAAD663}" srcOrd="1" destOrd="0" parTransId="{2C951BA8-C236-461E-A96C-270817EE985F}" sibTransId="{442057C2-18A3-4FCA-BC50-D16D8290173D}"/>
    <dgm:cxn modelId="{9D3A4000-CEB7-4BC6-A677-E19CF0175F35}" type="presOf" srcId="{55A38C80-842B-441C-9A21-9883DAE6216C}" destId="{8FC3E8DC-C57B-4F27-9D3B-D7BC859D5EED}" srcOrd="0" destOrd="0" presId="urn:microsoft.com/office/officeart/2005/8/layout/vList6"/>
    <dgm:cxn modelId="{BD90AC49-7547-4E86-93E9-519DC2295D14}" type="presOf" srcId="{29EC859A-3CDB-4D92-B1A0-9B602C9D74C1}" destId="{1974F775-C34D-4C33-BBEF-FBCCF3F3624A}" srcOrd="0" destOrd="0" presId="urn:microsoft.com/office/officeart/2005/8/layout/vList6"/>
    <dgm:cxn modelId="{1217F57D-9927-41F3-BB86-23C7129C1751}" type="presOf" srcId="{BA5754E5-168B-408F-95F7-4DB78BEF6BF9}" destId="{2163B47B-5A9C-4ACD-B052-F2EABC885BB2}" srcOrd="0" destOrd="3" presId="urn:microsoft.com/office/officeart/2005/8/layout/vList6"/>
    <dgm:cxn modelId="{6018F970-4F84-42C4-BFBE-5C484744E391}" type="presOf" srcId="{F34384BB-5719-466C-B8A8-FD31F8AB6099}" destId="{37B1A6D9-C0E9-45F3-B4F9-B981A42A4DEA}" srcOrd="0" destOrd="0" presId="urn:microsoft.com/office/officeart/2005/8/layout/vList6"/>
    <dgm:cxn modelId="{D5A780D1-D2E1-4188-A284-B47605E79E77}" srcId="{29EC859A-3CDB-4D92-B1A0-9B602C9D74C1}" destId="{EF486C27-6160-4F30-A4F0-5E07742C29B8}" srcOrd="0" destOrd="0" parTransId="{BC190652-91AB-4917-A7EB-3495C5D5089E}" sibTransId="{8860489B-6679-40FC-9FBB-0E0FD9CEC0E0}"/>
    <dgm:cxn modelId="{6345CF35-8B01-4A23-ADCA-7A7200B5AEB8}" srcId="{EF486C27-6160-4F30-A4F0-5E07742C29B8}" destId="{27B61EFD-5387-47CB-80A4-F4CD2B7C3127}" srcOrd="3" destOrd="0" parTransId="{15D1F98A-1D8B-4826-BC1B-4238DD61D929}" sibTransId="{1E49E622-326D-4477-98F4-AF8DFB257D53}"/>
    <dgm:cxn modelId="{20890B10-7248-4F81-8717-B46237795472}" type="presParOf" srcId="{1974F775-C34D-4C33-BBEF-FBCCF3F3624A}" destId="{D3C08442-269E-4938-A379-F9E8A926FE0B}" srcOrd="0" destOrd="0" presId="urn:microsoft.com/office/officeart/2005/8/layout/vList6"/>
    <dgm:cxn modelId="{2B7D91B0-0F05-4434-9A37-8951A82C94E4}" type="presParOf" srcId="{D3C08442-269E-4938-A379-F9E8A926FE0B}" destId="{B4E5D86D-B8B0-4BB1-A2FE-E5FAFAB2717E}" srcOrd="0" destOrd="0" presId="urn:microsoft.com/office/officeart/2005/8/layout/vList6"/>
    <dgm:cxn modelId="{3AD2FB81-3439-4EB6-AA79-E2EE2FE6B888}" type="presParOf" srcId="{D3C08442-269E-4938-A379-F9E8A926FE0B}" destId="{2CC58DBE-F90F-4B51-8BC9-F36B555BDF51}" srcOrd="1" destOrd="0" presId="urn:microsoft.com/office/officeart/2005/8/layout/vList6"/>
    <dgm:cxn modelId="{E2530786-3A69-4DB3-A1E0-7415B2DA8284}" type="presParOf" srcId="{1974F775-C34D-4C33-BBEF-FBCCF3F3624A}" destId="{F7013197-1A9C-4A7B-8ADF-AAAF0F4E17CA}" srcOrd="1" destOrd="0" presId="urn:microsoft.com/office/officeart/2005/8/layout/vList6"/>
    <dgm:cxn modelId="{8ECA21DE-661F-4E5C-95DE-BD8A2BB55006}" type="presParOf" srcId="{1974F775-C34D-4C33-BBEF-FBCCF3F3624A}" destId="{F1716C28-1E9C-4C33-A6CC-1CE30EA2FD62}" srcOrd="2" destOrd="0" presId="urn:microsoft.com/office/officeart/2005/8/layout/vList6"/>
    <dgm:cxn modelId="{C0E7C032-AECB-4F2E-9548-F7E831AABBC6}" type="presParOf" srcId="{F1716C28-1E9C-4C33-A6CC-1CE30EA2FD62}" destId="{A91FB339-2588-470E-A45D-BB3158C21219}" srcOrd="0" destOrd="0" presId="urn:microsoft.com/office/officeart/2005/8/layout/vList6"/>
    <dgm:cxn modelId="{E6750B1F-1F85-49AA-AE96-36E6BE00A5A9}" type="presParOf" srcId="{F1716C28-1E9C-4C33-A6CC-1CE30EA2FD62}" destId="{2163B47B-5A9C-4ACD-B052-F2EABC885BB2}" srcOrd="1" destOrd="0" presId="urn:microsoft.com/office/officeart/2005/8/layout/vList6"/>
    <dgm:cxn modelId="{C51015BB-62A0-45B4-BB87-68ED43A4B48D}" type="presParOf" srcId="{1974F775-C34D-4C33-BBEF-FBCCF3F3624A}" destId="{D40674BD-F612-47C4-9041-3CE1341E43F1}" srcOrd="3" destOrd="0" presId="urn:microsoft.com/office/officeart/2005/8/layout/vList6"/>
    <dgm:cxn modelId="{898CCD9D-6547-4CB6-8BBD-9337961D2777}" type="presParOf" srcId="{1974F775-C34D-4C33-BBEF-FBCCF3F3624A}" destId="{C8120F7B-C029-45E8-9774-C7FA7BFD9C64}" srcOrd="4" destOrd="0" presId="urn:microsoft.com/office/officeart/2005/8/layout/vList6"/>
    <dgm:cxn modelId="{33E8DFF5-D9CD-42AC-A2A2-FF2CDDE44201}" type="presParOf" srcId="{C8120F7B-C029-45E8-9774-C7FA7BFD9C64}" destId="{37B1A6D9-C0E9-45F3-B4F9-B981A42A4DEA}" srcOrd="0" destOrd="0" presId="urn:microsoft.com/office/officeart/2005/8/layout/vList6"/>
    <dgm:cxn modelId="{ECC0972D-5CE2-458B-ACCB-98C656C022BA}" type="presParOf" srcId="{C8120F7B-C029-45E8-9774-C7FA7BFD9C64}" destId="{32E7E6FA-B89C-4722-89F9-3F05854695C3}" srcOrd="1" destOrd="0" presId="urn:microsoft.com/office/officeart/2005/8/layout/vList6"/>
    <dgm:cxn modelId="{2F7010E7-01C5-4EBF-B2F3-A74F0D40E39B}" type="presParOf" srcId="{1974F775-C34D-4C33-BBEF-FBCCF3F3624A}" destId="{5BCBBE4B-D9F3-49E4-A54E-816F08A9AB8A}" srcOrd="5" destOrd="0" presId="urn:microsoft.com/office/officeart/2005/8/layout/vList6"/>
    <dgm:cxn modelId="{D3BF6B62-3CB7-4949-BB90-84A9B324F604}" type="presParOf" srcId="{1974F775-C34D-4C33-BBEF-FBCCF3F3624A}" destId="{0C0D5A07-CAB8-4DF9-8F98-EC5C91837648}" srcOrd="6" destOrd="0" presId="urn:microsoft.com/office/officeart/2005/8/layout/vList6"/>
    <dgm:cxn modelId="{02FBA4BF-DC09-4ABE-AD8B-E88FEFEB1691}" type="presParOf" srcId="{0C0D5A07-CAB8-4DF9-8F98-EC5C91837648}" destId="{8FC3E8DC-C57B-4F27-9D3B-D7BC859D5EED}" srcOrd="0" destOrd="0" presId="urn:microsoft.com/office/officeart/2005/8/layout/vList6"/>
    <dgm:cxn modelId="{7AD01396-D8A9-4937-8457-040008C5750B}" type="presParOf" srcId="{0C0D5A07-CAB8-4DF9-8F98-EC5C91837648}" destId="{CCF66EDC-497C-45CA-96C3-DC0DD031D8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D895C0-8585-4655-99F5-2E492F3F7D2E}" type="doc">
      <dgm:prSet loTypeId="urn:microsoft.com/office/officeart/2005/8/layout/vList6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48183F3-53DA-467C-A4CA-F1118F793608}">
      <dgm:prSet phldrT="[Текст]" custT="1"/>
      <dgm:spPr/>
      <dgm:t>
        <a:bodyPr/>
        <a:lstStyle/>
        <a:p>
          <a:r>
            <a:rPr lang="kk-KZ" sz="1800" b="1" dirty="0" smtClean="0">
              <a:latin typeface="Arial" pitchFamily="34" charset="0"/>
              <a:cs typeface="Arial" pitchFamily="34" charset="0"/>
            </a:rPr>
            <a:t>«</a:t>
          </a:r>
          <a:r>
            <a:rPr lang="kk-KZ" sz="1800" b="1" dirty="0" smtClean="0">
              <a:latin typeface="Arial Black" pitchFamily="34" charset="0"/>
              <a:cs typeface="Arial" pitchFamily="34" charset="0"/>
            </a:rPr>
            <a:t>Геморрагический синдром» </a:t>
          </a:r>
          <a:endParaRPr lang="ru-RU" sz="1800" b="1" dirty="0">
            <a:latin typeface="Arial Black" pitchFamily="34" charset="0"/>
            <a:cs typeface="Arial" pitchFamily="34" charset="0"/>
          </a:endParaRPr>
        </a:p>
      </dgm:t>
    </dgm:pt>
    <dgm:pt modelId="{5CDCF0F3-08E7-43E2-ABF1-66894892F433}" type="parTrans" cxnId="{26517661-A9B5-4E09-80DC-DE91F7A727F8}">
      <dgm:prSet/>
      <dgm:spPr/>
      <dgm:t>
        <a:bodyPr/>
        <a:lstStyle/>
        <a:p>
          <a:endParaRPr lang="ru-RU"/>
        </a:p>
      </dgm:t>
    </dgm:pt>
    <dgm:pt modelId="{0E046A68-C621-403E-921A-53F36E6F75C4}" type="sibTrans" cxnId="{26517661-A9B5-4E09-80DC-DE91F7A727F8}">
      <dgm:prSet/>
      <dgm:spPr/>
      <dgm:t>
        <a:bodyPr/>
        <a:lstStyle/>
        <a:p>
          <a:endParaRPr lang="ru-RU"/>
        </a:p>
      </dgm:t>
    </dgm:pt>
    <dgm:pt modelId="{9B2CED8C-0F11-44E8-94D8-E25664F46ECF}">
      <dgm:prSet phldrT="[Текст]"/>
      <dgm:spPr/>
      <dgm:t>
        <a:bodyPr/>
        <a:lstStyle/>
        <a:p>
          <a:r>
            <a:rPr lang="kk-KZ" b="1" dirty="0" smtClean="0">
              <a:latin typeface="Arial" pitchFamily="34" charset="0"/>
              <a:cs typeface="Arial" pitchFamily="34" charset="0"/>
            </a:rPr>
            <a:t>Нормальная Физиология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16664CA-4C36-46EC-8D2A-BDCFDD2B5844}" type="parTrans" cxnId="{2EFDFF96-BD89-4824-80EB-08F4BC3E8EF0}">
      <dgm:prSet/>
      <dgm:spPr/>
      <dgm:t>
        <a:bodyPr/>
        <a:lstStyle/>
        <a:p>
          <a:endParaRPr lang="ru-RU"/>
        </a:p>
      </dgm:t>
    </dgm:pt>
    <dgm:pt modelId="{BBBF7FD2-0B17-4B59-B0DC-E2A820F753F4}" type="sibTrans" cxnId="{2EFDFF96-BD89-4824-80EB-08F4BC3E8EF0}">
      <dgm:prSet/>
      <dgm:spPr/>
      <dgm:t>
        <a:bodyPr/>
        <a:lstStyle/>
        <a:p>
          <a:endParaRPr lang="ru-RU"/>
        </a:p>
      </dgm:t>
    </dgm:pt>
    <dgm:pt modelId="{EDF2510B-0288-447D-AE35-83A046180CA2}">
      <dgm:prSet phldrT="[Текст]"/>
      <dgm:spPr/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Пропедевтика внутренних болезней 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B6D5157-6E1C-4B97-85A4-85A24083DF18}" type="parTrans" cxnId="{47054130-302B-4E7D-B061-2966D3B748A2}">
      <dgm:prSet/>
      <dgm:spPr/>
      <dgm:t>
        <a:bodyPr/>
        <a:lstStyle/>
        <a:p>
          <a:endParaRPr lang="ru-RU"/>
        </a:p>
      </dgm:t>
    </dgm:pt>
    <dgm:pt modelId="{1E5DC48E-C271-4A89-944F-462E0CC3606A}" type="sibTrans" cxnId="{47054130-302B-4E7D-B061-2966D3B748A2}">
      <dgm:prSet/>
      <dgm:spPr/>
      <dgm:t>
        <a:bodyPr/>
        <a:lstStyle/>
        <a:p>
          <a:endParaRPr lang="ru-RU"/>
        </a:p>
      </dgm:t>
    </dgm:pt>
    <dgm:pt modelId="{0C44E958-B098-4365-87A8-87F8A165C0CA}">
      <dgm:prSet custT="1"/>
      <dgm:spPr/>
      <dgm:t>
        <a:bodyPr/>
        <a:lstStyle/>
        <a:p>
          <a:r>
            <a:rPr lang="ru-RU" sz="1300" dirty="0" smtClean="0">
              <a:latin typeface="Arial Black" pitchFamily="34" charset="0"/>
            </a:rPr>
            <a:t>«</a:t>
          </a:r>
          <a:r>
            <a:rPr lang="ru-RU" sz="1400" b="1" dirty="0" smtClean="0">
              <a:latin typeface="Arial Black" pitchFamily="34" charset="0"/>
              <a:cs typeface="Arial" pitchFamily="34" charset="0"/>
            </a:rPr>
            <a:t>Физиология эндокринной системы. Роль гипоталамо-гипофизарной системы в регуляции деятельности организма»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8F0BB4BF-6C7A-4407-808A-D56EA81F76EC}" type="parTrans" cxnId="{A84EC862-EAE1-4BD0-8F3B-2835750DD874}">
      <dgm:prSet/>
      <dgm:spPr/>
      <dgm:t>
        <a:bodyPr/>
        <a:lstStyle/>
        <a:p>
          <a:endParaRPr lang="ru-RU"/>
        </a:p>
      </dgm:t>
    </dgm:pt>
    <dgm:pt modelId="{353CF120-867E-46B0-91E2-659ED227C22E}" type="sibTrans" cxnId="{A84EC862-EAE1-4BD0-8F3B-2835750DD874}">
      <dgm:prSet/>
      <dgm:spPr/>
      <dgm:t>
        <a:bodyPr/>
        <a:lstStyle/>
        <a:p>
          <a:endParaRPr lang="ru-RU"/>
        </a:p>
      </dgm:t>
    </dgm:pt>
    <dgm:pt modelId="{3BB68673-CE49-4EA8-96EC-9BED9BCB7011}">
      <dgm:prSet phldrT="[Текст]"/>
      <dgm:spPr/>
      <dgm:t>
        <a:bodyPr/>
        <a:lstStyle/>
        <a:p>
          <a:r>
            <a:rPr lang="kk-KZ" b="1" dirty="0" smtClean="0">
              <a:latin typeface="Arial" pitchFamily="34" charset="0"/>
              <a:cs typeface="Arial" pitchFamily="34" charset="0"/>
            </a:rPr>
            <a:t>Нормальная Физиология</a:t>
          </a:r>
          <a:endParaRPr lang="ru-RU" dirty="0"/>
        </a:p>
      </dgm:t>
    </dgm:pt>
    <dgm:pt modelId="{D0FC77FE-C728-4BDC-9CC8-9158E03C8918}" type="parTrans" cxnId="{E1E36FFC-47A2-42DE-864B-8823F4F667E5}">
      <dgm:prSet/>
      <dgm:spPr/>
      <dgm:t>
        <a:bodyPr/>
        <a:lstStyle/>
        <a:p>
          <a:endParaRPr lang="ru-RU"/>
        </a:p>
      </dgm:t>
    </dgm:pt>
    <dgm:pt modelId="{98DF45B6-B99D-41F1-B654-3B8B8399633B}" type="sibTrans" cxnId="{E1E36FFC-47A2-42DE-864B-8823F4F667E5}">
      <dgm:prSet/>
      <dgm:spPr/>
      <dgm:t>
        <a:bodyPr/>
        <a:lstStyle/>
        <a:p>
          <a:endParaRPr lang="ru-RU"/>
        </a:p>
      </dgm:t>
    </dgm:pt>
    <dgm:pt modelId="{2A2BE012-41AF-452D-8FED-39E77F093F22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«</a:t>
          </a:r>
          <a:r>
            <a:rPr lang="ru-RU" sz="1400" b="1" dirty="0" smtClean="0">
              <a:latin typeface="Arial Black" pitchFamily="34" charset="0"/>
              <a:cs typeface="Arial" pitchFamily="34" charset="0"/>
            </a:rPr>
            <a:t>Основные физико-химические константы крови. Функции крови. </a:t>
          </a:r>
          <a:br>
            <a:rPr lang="ru-RU" sz="1400" b="1" dirty="0" smtClean="0">
              <a:latin typeface="Arial Black" pitchFamily="34" charset="0"/>
              <a:cs typeface="Arial" pitchFamily="34" charset="0"/>
            </a:rPr>
          </a:br>
          <a:r>
            <a:rPr lang="kk-KZ" sz="1400" b="1" dirty="0" smtClean="0">
              <a:latin typeface="Arial Black" pitchFamily="34" charset="0"/>
              <a:cs typeface="Arial" pitchFamily="34" charset="0"/>
            </a:rPr>
            <a:t>Методы исследования функций крови”</a:t>
          </a:r>
          <a:endParaRPr lang="ru-RU" sz="1400" b="1" dirty="0">
            <a:latin typeface="Arial Black" pitchFamily="34" charset="0"/>
            <a:cs typeface="Arial" pitchFamily="34" charset="0"/>
          </a:endParaRPr>
        </a:p>
      </dgm:t>
    </dgm:pt>
    <dgm:pt modelId="{B949F19D-9880-4BEC-BBD1-DB0C978C571E}" type="parTrans" cxnId="{FA6A239C-2671-47C8-BEB1-6A6A1A25CB6A}">
      <dgm:prSet/>
      <dgm:spPr/>
      <dgm:t>
        <a:bodyPr/>
        <a:lstStyle/>
        <a:p>
          <a:endParaRPr lang="ru-RU"/>
        </a:p>
      </dgm:t>
    </dgm:pt>
    <dgm:pt modelId="{0320D346-9A5F-49AF-9450-43E8E57B275A}" type="sibTrans" cxnId="{FA6A239C-2671-47C8-BEB1-6A6A1A25CB6A}">
      <dgm:prSet/>
      <dgm:spPr/>
      <dgm:t>
        <a:bodyPr/>
        <a:lstStyle/>
        <a:p>
          <a:endParaRPr lang="ru-RU"/>
        </a:p>
      </dgm:t>
    </dgm:pt>
    <dgm:pt modelId="{26490F97-C9B9-4AB3-96B3-056B58FF9D22}">
      <dgm:prSet/>
      <dgm:spPr/>
      <dgm:t>
        <a:bodyPr/>
        <a:lstStyle/>
        <a:p>
          <a:r>
            <a:rPr lang="ru-RU" b="1" dirty="0" smtClean="0">
              <a:latin typeface="Arial Black" pitchFamily="34" charset="0"/>
              <a:cs typeface="Arial" pitchFamily="34" charset="0"/>
            </a:rPr>
            <a:t>«</a:t>
          </a:r>
          <a:r>
            <a:rPr lang="kk-KZ" b="1" dirty="0" smtClean="0">
              <a:latin typeface="Arial Black" pitchFamily="34" charset="0"/>
              <a:cs typeface="Arial" pitchFamily="34" charset="0"/>
            </a:rPr>
            <a:t>Функции тромбоцитов, лейкоцитов. Группы крови. Резус фактор.</a:t>
          </a:r>
          <a:br>
            <a:rPr lang="kk-KZ" b="1" dirty="0" smtClean="0">
              <a:latin typeface="Arial Black" pitchFamily="34" charset="0"/>
              <a:cs typeface="Arial" pitchFamily="34" charset="0"/>
            </a:rPr>
          </a:br>
          <a:r>
            <a:rPr lang="ru-RU" b="1" dirty="0" smtClean="0">
              <a:latin typeface="Arial Black" pitchFamily="34" charset="0"/>
              <a:cs typeface="Arial" pitchFamily="34" charset="0"/>
            </a:rPr>
            <a:t>Защитные свойства крови: Свертывание крови»</a:t>
          </a:r>
          <a:endParaRPr lang="ru-RU" b="1" dirty="0">
            <a:latin typeface="Arial Black" pitchFamily="34" charset="0"/>
            <a:cs typeface="Arial" pitchFamily="34" charset="0"/>
          </a:endParaRPr>
        </a:p>
      </dgm:t>
    </dgm:pt>
    <dgm:pt modelId="{32D0986B-D4E7-4F7B-9D42-D9472FF2530D}" type="parTrans" cxnId="{8F6249AA-CA30-4DC8-BEB4-9548816F9687}">
      <dgm:prSet/>
      <dgm:spPr/>
      <dgm:t>
        <a:bodyPr/>
        <a:lstStyle/>
        <a:p>
          <a:endParaRPr lang="ru-RU"/>
        </a:p>
      </dgm:t>
    </dgm:pt>
    <dgm:pt modelId="{3FA64AF4-4AE0-4954-8B56-A47918C231CB}" type="sibTrans" cxnId="{8F6249AA-CA30-4DC8-BEB4-9548816F9687}">
      <dgm:prSet/>
      <dgm:spPr/>
      <dgm:t>
        <a:bodyPr/>
        <a:lstStyle/>
        <a:p>
          <a:endParaRPr lang="ru-RU"/>
        </a:p>
      </dgm:t>
    </dgm:pt>
    <dgm:pt modelId="{06772080-DFA9-4439-BABC-5B123EAADEBA}">
      <dgm:prSet phldrT="[Текст]"/>
      <dgm:spPr/>
      <dgm:t>
        <a:bodyPr/>
        <a:lstStyle/>
        <a:p>
          <a:r>
            <a:rPr lang="kk-KZ" b="1" dirty="0" smtClean="0">
              <a:latin typeface="Arial" pitchFamily="34" charset="0"/>
              <a:cs typeface="Arial" pitchFamily="34" charset="0"/>
            </a:rPr>
            <a:t>Фармакология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3F07ACD-A48E-443E-A713-F8BED941DF3A}" type="parTrans" cxnId="{6292A793-91FB-4CD1-B379-E2931526579E}">
      <dgm:prSet/>
      <dgm:spPr/>
      <dgm:t>
        <a:bodyPr/>
        <a:lstStyle/>
        <a:p>
          <a:endParaRPr lang="ru-RU"/>
        </a:p>
      </dgm:t>
    </dgm:pt>
    <dgm:pt modelId="{816348F5-804F-484A-A5CE-38D799839DAC}" type="sibTrans" cxnId="{6292A793-91FB-4CD1-B379-E2931526579E}">
      <dgm:prSet/>
      <dgm:spPr/>
      <dgm:t>
        <a:bodyPr/>
        <a:lstStyle/>
        <a:p>
          <a:endParaRPr lang="ru-RU"/>
        </a:p>
      </dgm:t>
    </dgm:pt>
    <dgm:pt modelId="{1CC1F444-4497-42E8-B9C6-F784E2D8E30A}">
      <dgm:prSet phldrT="[Текст]"/>
      <dgm:spPr/>
      <dgm:t>
        <a:bodyPr/>
        <a:lstStyle/>
        <a:p>
          <a:r>
            <a:rPr lang="kk-KZ" b="1" dirty="0" smtClean="0">
              <a:latin typeface="Arial" pitchFamily="34" charset="0"/>
              <a:cs typeface="Arial" pitchFamily="34" charset="0"/>
            </a:rPr>
            <a:t>Патологическая физиология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CE8B6BF-A944-4D81-8E0B-A06AF1C8BBE8}" type="parTrans" cxnId="{9622489F-A78F-4AAB-9F62-9609EA449028}">
      <dgm:prSet/>
      <dgm:spPr/>
      <dgm:t>
        <a:bodyPr/>
        <a:lstStyle/>
        <a:p>
          <a:endParaRPr lang="ru-RU"/>
        </a:p>
      </dgm:t>
    </dgm:pt>
    <dgm:pt modelId="{FDA9856B-F4C4-438C-BFB5-ED8B89A030AA}" type="sibTrans" cxnId="{9622489F-A78F-4AAB-9F62-9609EA449028}">
      <dgm:prSet/>
      <dgm:spPr/>
      <dgm:t>
        <a:bodyPr/>
        <a:lstStyle/>
        <a:p>
          <a:endParaRPr lang="ru-RU"/>
        </a:p>
      </dgm:t>
    </dgm:pt>
    <dgm:pt modelId="{9A0819A8-7DAE-4E24-AD28-9C6037D6F04D}">
      <dgm:prSet/>
      <dgm:spPr/>
      <dgm:t>
        <a:bodyPr/>
        <a:lstStyle/>
        <a:p>
          <a:r>
            <a:rPr lang="kk-KZ" b="1" dirty="0" smtClean="0">
              <a:latin typeface="Arial" pitchFamily="34" charset="0"/>
              <a:cs typeface="Arial" pitchFamily="34" charset="0"/>
            </a:rPr>
            <a:t>Нормальная Физиология</a:t>
          </a:r>
          <a:endParaRPr lang="ru-RU" dirty="0"/>
        </a:p>
      </dgm:t>
    </dgm:pt>
    <dgm:pt modelId="{0C7FBC42-6A2B-4E36-A76E-F72E6F7C36E7}" type="parTrans" cxnId="{417AA5C7-2ADE-41A1-9A59-180B4745A522}">
      <dgm:prSet/>
      <dgm:spPr/>
      <dgm:t>
        <a:bodyPr/>
        <a:lstStyle/>
        <a:p>
          <a:endParaRPr lang="ru-RU"/>
        </a:p>
      </dgm:t>
    </dgm:pt>
    <dgm:pt modelId="{6635C6B4-424A-4431-97AF-B1C533FBAFD1}" type="sibTrans" cxnId="{417AA5C7-2ADE-41A1-9A59-180B4745A522}">
      <dgm:prSet/>
      <dgm:spPr/>
      <dgm:t>
        <a:bodyPr/>
        <a:lstStyle/>
        <a:p>
          <a:endParaRPr lang="ru-RU"/>
        </a:p>
      </dgm:t>
    </dgm:pt>
    <dgm:pt modelId="{240D431A-DBA9-4710-A410-5625D7E72F3D}">
      <dgm:prSet/>
      <dgm:spPr/>
      <dgm:t>
        <a:bodyPr/>
        <a:lstStyle/>
        <a:p>
          <a:r>
            <a:rPr lang="kk-KZ" b="1" dirty="0" smtClean="0">
              <a:latin typeface="Arial" pitchFamily="34" charset="0"/>
              <a:cs typeface="Arial" pitchFamily="34" charset="0"/>
            </a:rPr>
            <a:t>Нормальная Физиология</a:t>
          </a:r>
          <a:endParaRPr lang="ru-RU" dirty="0"/>
        </a:p>
      </dgm:t>
    </dgm:pt>
    <dgm:pt modelId="{9EE56A46-8C60-4953-995C-040E7A710F8F}" type="parTrans" cxnId="{28206D7B-43DA-4350-842D-80D2B8429324}">
      <dgm:prSet/>
      <dgm:spPr/>
      <dgm:t>
        <a:bodyPr/>
        <a:lstStyle/>
        <a:p>
          <a:endParaRPr lang="ru-RU"/>
        </a:p>
      </dgm:t>
    </dgm:pt>
    <dgm:pt modelId="{C2369059-68C3-452B-A320-7C6AC330A346}" type="sibTrans" cxnId="{28206D7B-43DA-4350-842D-80D2B8429324}">
      <dgm:prSet/>
      <dgm:spPr/>
      <dgm:t>
        <a:bodyPr/>
        <a:lstStyle/>
        <a:p>
          <a:endParaRPr lang="ru-RU"/>
        </a:p>
      </dgm:t>
    </dgm:pt>
    <dgm:pt modelId="{B7D22E9A-C089-4A34-ABB6-50E746281EE1}" type="pres">
      <dgm:prSet presAssocID="{0AD895C0-8585-4655-99F5-2E492F3F7D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D5060B-1B99-4B43-AFFE-BBACD7262C3C}" type="pres">
      <dgm:prSet presAssocID="{448183F3-53DA-467C-A4CA-F1118F793608}" presName="linNode" presStyleCnt="0"/>
      <dgm:spPr/>
    </dgm:pt>
    <dgm:pt modelId="{1A7E6052-D9CE-4798-9AB3-854A2685C347}" type="pres">
      <dgm:prSet presAssocID="{448183F3-53DA-467C-A4CA-F1118F79360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C3EA-5DF8-486F-8439-3F337E56F54B}" type="pres">
      <dgm:prSet presAssocID="{448183F3-53DA-467C-A4CA-F1118F79360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36D98-75F2-456C-9B69-7D471E7D096E}" type="pres">
      <dgm:prSet presAssocID="{0E046A68-C621-403E-921A-53F36E6F75C4}" presName="spacing" presStyleCnt="0"/>
      <dgm:spPr/>
    </dgm:pt>
    <dgm:pt modelId="{5F6CE750-3088-436D-A55A-5596FBC4AF7A}" type="pres">
      <dgm:prSet presAssocID="{0C44E958-B098-4365-87A8-87F8A165C0CA}" presName="linNode" presStyleCnt="0"/>
      <dgm:spPr/>
    </dgm:pt>
    <dgm:pt modelId="{44B30D29-9796-4E09-AA0F-39753EB64CF6}" type="pres">
      <dgm:prSet presAssocID="{0C44E958-B098-4365-87A8-87F8A165C0C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6664C-2B86-4535-8FC9-5123EDE13F90}" type="pres">
      <dgm:prSet presAssocID="{0C44E958-B098-4365-87A8-87F8A165C0CA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B4A07-2FB8-4544-AC27-C24E20DCB300}" type="pres">
      <dgm:prSet presAssocID="{353CF120-867E-46B0-91E2-659ED227C22E}" presName="spacing" presStyleCnt="0"/>
      <dgm:spPr/>
    </dgm:pt>
    <dgm:pt modelId="{5D4E983F-D453-4551-B5DA-D7E6E5620930}" type="pres">
      <dgm:prSet presAssocID="{2A2BE012-41AF-452D-8FED-39E77F093F22}" presName="linNode" presStyleCnt="0"/>
      <dgm:spPr/>
    </dgm:pt>
    <dgm:pt modelId="{18A62160-887F-4E6B-8CDA-01B5C75EAD01}" type="pres">
      <dgm:prSet presAssocID="{2A2BE012-41AF-452D-8FED-39E77F093F2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6926F-075A-431B-85FD-6BDCABCB8043}" type="pres">
      <dgm:prSet presAssocID="{2A2BE012-41AF-452D-8FED-39E77F093F2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5B49D-3683-4094-BBFC-54D1084730C5}" type="pres">
      <dgm:prSet presAssocID="{0320D346-9A5F-49AF-9450-43E8E57B275A}" presName="spacing" presStyleCnt="0"/>
      <dgm:spPr/>
    </dgm:pt>
    <dgm:pt modelId="{D54587C4-A90E-4E4D-B54F-DC7990932DA9}" type="pres">
      <dgm:prSet presAssocID="{26490F97-C9B9-4AB3-96B3-056B58FF9D22}" presName="linNode" presStyleCnt="0"/>
      <dgm:spPr/>
    </dgm:pt>
    <dgm:pt modelId="{1518D76B-832E-4C50-B0BA-EB05D1628687}" type="pres">
      <dgm:prSet presAssocID="{26490F97-C9B9-4AB3-96B3-056B58FF9D2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D9F30-C91A-4D5D-BFD2-0D2B63373017}" type="pres">
      <dgm:prSet presAssocID="{26490F97-C9B9-4AB3-96B3-056B58FF9D22}" presName="childShp" presStyleLbl="bgAccFollowNode1" presStyleIdx="3" presStyleCnt="4" custLinFactNeighborX="196" custLinFactNeighborY="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A9C6B-B836-4296-B332-187E94483D0E}" type="presOf" srcId="{9B2CED8C-0F11-44E8-94D8-E25664F46ECF}" destId="{6FC8C3EA-5DF8-486F-8439-3F337E56F54B}" srcOrd="0" destOrd="0" presId="urn:microsoft.com/office/officeart/2005/8/layout/vList6"/>
    <dgm:cxn modelId="{E1E36FFC-47A2-42DE-864B-8823F4F667E5}" srcId="{0C44E958-B098-4365-87A8-87F8A165C0CA}" destId="{3BB68673-CE49-4EA8-96EC-9BED9BCB7011}" srcOrd="0" destOrd="0" parTransId="{D0FC77FE-C728-4BDC-9CC8-9158E03C8918}" sibTransId="{98DF45B6-B99D-41F1-B654-3B8B8399633B}"/>
    <dgm:cxn modelId="{5D3289A8-BAF2-43F1-BAB3-F7EC6F713407}" type="presOf" srcId="{0AD895C0-8585-4655-99F5-2E492F3F7D2E}" destId="{B7D22E9A-C089-4A34-ABB6-50E746281EE1}" srcOrd="0" destOrd="0" presId="urn:microsoft.com/office/officeart/2005/8/layout/vList6"/>
    <dgm:cxn modelId="{417AA5C7-2ADE-41A1-9A59-180B4745A522}" srcId="{2A2BE012-41AF-452D-8FED-39E77F093F22}" destId="{9A0819A8-7DAE-4E24-AD28-9C6037D6F04D}" srcOrd="0" destOrd="0" parTransId="{0C7FBC42-6A2B-4E36-A76E-F72E6F7C36E7}" sibTransId="{6635C6B4-424A-4431-97AF-B1C533FBAFD1}"/>
    <dgm:cxn modelId="{047A4C22-6B05-49AE-B9A6-5F8B3917A737}" type="presOf" srcId="{1CC1F444-4497-42E8-B9C6-F784E2D8E30A}" destId="{6FC8C3EA-5DF8-486F-8439-3F337E56F54B}" srcOrd="0" destOrd="1" presId="urn:microsoft.com/office/officeart/2005/8/layout/vList6"/>
    <dgm:cxn modelId="{85CDFBD4-1889-4EDF-81EA-B7A2B5A1F312}" type="presOf" srcId="{448183F3-53DA-467C-A4CA-F1118F793608}" destId="{1A7E6052-D9CE-4798-9AB3-854A2685C347}" srcOrd="0" destOrd="0" presId="urn:microsoft.com/office/officeart/2005/8/layout/vList6"/>
    <dgm:cxn modelId="{A84EC862-EAE1-4BD0-8F3B-2835750DD874}" srcId="{0AD895C0-8585-4655-99F5-2E492F3F7D2E}" destId="{0C44E958-B098-4365-87A8-87F8A165C0CA}" srcOrd="1" destOrd="0" parTransId="{8F0BB4BF-6C7A-4407-808A-D56EA81F76EC}" sibTransId="{353CF120-867E-46B0-91E2-659ED227C22E}"/>
    <dgm:cxn modelId="{FA6A239C-2671-47C8-BEB1-6A6A1A25CB6A}" srcId="{0AD895C0-8585-4655-99F5-2E492F3F7D2E}" destId="{2A2BE012-41AF-452D-8FED-39E77F093F22}" srcOrd="2" destOrd="0" parTransId="{B949F19D-9880-4BEC-BBD1-DB0C978C571E}" sibTransId="{0320D346-9A5F-49AF-9450-43E8E57B275A}"/>
    <dgm:cxn modelId="{4992ECEA-C989-418D-874E-0D0B264218F1}" type="presOf" srcId="{EDF2510B-0288-447D-AE35-83A046180CA2}" destId="{6FC8C3EA-5DF8-486F-8439-3F337E56F54B}" srcOrd="0" destOrd="3" presId="urn:microsoft.com/office/officeart/2005/8/layout/vList6"/>
    <dgm:cxn modelId="{6E588F0D-8CE2-433C-9613-ACCE30055243}" type="presOf" srcId="{9A0819A8-7DAE-4E24-AD28-9C6037D6F04D}" destId="{B1B6926F-075A-431B-85FD-6BDCABCB8043}" srcOrd="0" destOrd="0" presId="urn:microsoft.com/office/officeart/2005/8/layout/vList6"/>
    <dgm:cxn modelId="{2EFDFF96-BD89-4824-80EB-08F4BC3E8EF0}" srcId="{448183F3-53DA-467C-A4CA-F1118F793608}" destId="{9B2CED8C-0F11-44E8-94D8-E25664F46ECF}" srcOrd="0" destOrd="0" parTransId="{116664CA-4C36-46EC-8D2A-BDCFDD2B5844}" sibTransId="{BBBF7FD2-0B17-4B59-B0DC-E2A820F753F4}"/>
    <dgm:cxn modelId="{28206D7B-43DA-4350-842D-80D2B8429324}" srcId="{26490F97-C9B9-4AB3-96B3-056B58FF9D22}" destId="{240D431A-DBA9-4710-A410-5625D7E72F3D}" srcOrd="0" destOrd="0" parTransId="{9EE56A46-8C60-4953-995C-040E7A710F8F}" sibTransId="{C2369059-68C3-452B-A320-7C6AC330A346}"/>
    <dgm:cxn modelId="{9622489F-A78F-4AAB-9F62-9609EA449028}" srcId="{448183F3-53DA-467C-A4CA-F1118F793608}" destId="{1CC1F444-4497-42E8-B9C6-F784E2D8E30A}" srcOrd="1" destOrd="0" parTransId="{CCE8B6BF-A944-4D81-8E0B-A06AF1C8BBE8}" sibTransId="{FDA9856B-F4C4-438C-BFB5-ED8B89A030AA}"/>
    <dgm:cxn modelId="{992BD447-3850-468C-8387-4D37DB038954}" type="presOf" srcId="{06772080-DFA9-4439-BABC-5B123EAADEBA}" destId="{6FC8C3EA-5DF8-486F-8439-3F337E56F54B}" srcOrd="0" destOrd="2" presId="urn:microsoft.com/office/officeart/2005/8/layout/vList6"/>
    <dgm:cxn modelId="{6292A793-91FB-4CD1-B379-E2931526579E}" srcId="{448183F3-53DA-467C-A4CA-F1118F793608}" destId="{06772080-DFA9-4439-BABC-5B123EAADEBA}" srcOrd="2" destOrd="0" parTransId="{93F07ACD-A48E-443E-A713-F8BED941DF3A}" sibTransId="{816348F5-804F-484A-A5CE-38D799839DAC}"/>
    <dgm:cxn modelId="{8F6249AA-CA30-4DC8-BEB4-9548816F9687}" srcId="{0AD895C0-8585-4655-99F5-2E492F3F7D2E}" destId="{26490F97-C9B9-4AB3-96B3-056B58FF9D22}" srcOrd="3" destOrd="0" parTransId="{32D0986B-D4E7-4F7B-9D42-D9472FF2530D}" sibTransId="{3FA64AF4-4AE0-4954-8B56-A47918C231CB}"/>
    <dgm:cxn modelId="{C0E513CE-1E5C-4583-82AA-925C26AFCA7F}" type="presOf" srcId="{0C44E958-B098-4365-87A8-87F8A165C0CA}" destId="{44B30D29-9796-4E09-AA0F-39753EB64CF6}" srcOrd="0" destOrd="0" presId="urn:microsoft.com/office/officeart/2005/8/layout/vList6"/>
    <dgm:cxn modelId="{609A4AB5-26BE-40C1-B75E-C7309ABDF9BF}" type="presOf" srcId="{26490F97-C9B9-4AB3-96B3-056B58FF9D22}" destId="{1518D76B-832E-4C50-B0BA-EB05D1628687}" srcOrd="0" destOrd="0" presId="urn:microsoft.com/office/officeart/2005/8/layout/vList6"/>
    <dgm:cxn modelId="{D3FE71D5-938B-4415-AB3E-1224430C5567}" type="presOf" srcId="{240D431A-DBA9-4710-A410-5625D7E72F3D}" destId="{58AD9F30-C91A-4D5D-BFD2-0D2B63373017}" srcOrd="0" destOrd="0" presId="urn:microsoft.com/office/officeart/2005/8/layout/vList6"/>
    <dgm:cxn modelId="{0184935F-21DD-4EE1-A2DB-D1520D8E6453}" type="presOf" srcId="{2A2BE012-41AF-452D-8FED-39E77F093F22}" destId="{18A62160-887F-4E6B-8CDA-01B5C75EAD01}" srcOrd="0" destOrd="0" presId="urn:microsoft.com/office/officeart/2005/8/layout/vList6"/>
    <dgm:cxn modelId="{26517661-A9B5-4E09-80DC-DE91F7A727F8}" srcId="{0AD895C0-8585-4655-99F5-2E492F3F7D2E}" destId="{448183F3-53DA-467C-A4CA-F1118F793608}" srcOrd="0" destOrd="0" parTransId="{5CDCF0F3-08E7-43E2-ABF1-66894892F433}" sibTransId="{0E046A68-C621-403E-921A-53F36E6F75C4}"/>
    <dgm:cxn modelId="{47054130-302B-4E7D-B061-2966D3B748A2}" srcId="{448183F3-53DA-467C-A4CA-F1118F793608}" destId="{EDF2510B-0288-447D-AE35-83A046180CA2}" srcOrd="3" destOrd="0" parTransId="{0B6D5157-6E1C-4B97-85A4-85A24083DF18}" sibTransId="{1E5DC48E-C271-4A89-944F-462E0CC3606A}"/>
    <dgm:cxn modelId="{9B4CAEB0-07F1-4AED-9520-422977048F0E}" type="presOf" srcId="{3BB68673-CE49-4EA8-96EC-9BED9BCB7011}" destId="{C046664C-2B86-4535-8FC9-5123EDE13F90}" srcOrd="0" destOrd="0" presId="urn:microsoft.com/office/officeart/2005/8/layout/vList6"/>
    <dgm:cxn modelId="{EC9F7EE6-6B36-4C94-A57C-6079195EDDEC}" type="presParOf" srcId="{B7D22E9A-C089-4A34-ABB6-50E746281EE1}" destId="{29D5060B-1B99-4B43-AFFE-BBACD7262C3C}" srcOrd="0" destOrd="0" presId="urn:microsoft.com/office/officeart/2005/8/layout/vList6"/>
    <dgm:cxn modelId="{042563E8-B0CE-491A-BC96-4C130B0DF983}" type="presParOf" srcId="{29D5060B-1B99-4B43-AFFE-BBACD7262C3C}" destId="{1A7E6052-D9CE-4798-9AB3-854A2685C347}" srcOrd="0" destOrd="0" presId="urn:microsoft.com/office/officeart/2005/8/layout/vList6"/>
    <dgm:cxn modelId="{96BEB56C-C021-4E9B-B12F-046E53FF8FCE}" type="presParOf" srcId="{29D5060B-1B99-4B43-AFFE-BBACD7262C3C}" destId="{6FC8C3EA-5DF8-486F-8439-3F337E56F54B}" srcOrd="1" destOrd="0" presId="urn:microsoft.com/office/officeart/2005/8/layout/vList6"/>
    <dgm:cxn modelId="{950BF8A3-2E74-4484-8F9B-FE92CD5718B3}" type="presParOf" srcId="{B7D22E9A-C089-4A34-ABB6-50E746281EE1}" destId="{70F36D98-75F2-456C-9B69-7D471E7D096E}" srcOrd="1" destOrd="0" presId="urn:microsoft.com/office/officeart/2005/8/layout/vList6"/>
    <dgm:cxn modelId="{0E738B3C-8231-46E3-BB58-3DB2C03D4113}" type="presParOf" srcId="{B7D22E9A-C089-4A34-ABB6-50E746281EE1}" destId="{5F6CE750-3088-436D-A55A-5596FBC4AF7A}" srcOrd="2" destOrd="0" presId="urn:microsoft.com/office/officeart/2005/8/layout/vList6"/>
    <dgm:cxn modelId="{6DA9453D-78E6-4C9F-BAB7-192627FC6336}" type="presParOf" srcId="{5F6CE750-3088-436D-A55A-5596FBC4AF7A}" destId="{44B30D29-9796-4E09-AA0F-39753EB64CF6}" srcOrd="0" destOrd="0" presId="urn:microsoft.com/office/officeart/2005/8/layout/vList6"/>
    <dgm:cxn modelId="{2751DE9D-E939-4686-A6CE-250F68F60D97}" type="presParOf" srcId="{5F6CE750-3088-436D-A55A-5596FBC4AF7A}" destId="{C046664C-2B86-4535-8FC9-5123EDE13F90}" srcOrd="1" destOrd="0" presId="urn:microsoft.com/office/officeart/2005/8/layout/vList6"/>
    <dgm:cxn modelId="{DA2CA618-6CC1-49F4-9045-A0C4B0B516E6}" type="presParOf" srcId="{B7D22E9A-C089-4A34-ABB6-50E746281EE1}" destId="{66AB4A07-2FB8-4544-AC27-C24E20DCB300}" srcOrd="3" destOrd="0" presId="urn:microsoft.com/office/officeart/2005/8/layout/vList6"/>
    <dgm:cxn modelId="{2CC23EE6-EB6C-45AC-81EF-933DE3594B91}" type="presParOf" srcId="{B7D22E9A-C089-4A34-ABB6-50E746281EE1}" destId="{5D4E983F-D453-4551-B5DA-D7E6E5620930}" srcOrd="4" destOrd="0" presId="urn:microsoft.com/office/officeart/2005/8/layout/vList6"/>
    <dgm:cxn modelId="{C81626E2-B6D9-4330-9D37-2C2DCC45035A}" type="presParOf" srcId="{5D4E983F-D453-4551-B5DA-D7E6E5620930}" destId="{18A62160-887F-4E6B-8CDA-01B5C75EAD01}" srcOrd="0" destOrd="0" presId="urn:microsoft.com/office/officeart/2005/8/layout/vList6"/>
    <dgm:cxn modelId="{00DFD9F8-ABA0-44A1-9E4A-5C90E856DE1D}" type="presParOf" srcId="{5D4E983F-D453-4551-B5DA-D7E6E5620930}" destId="{B1B6926F-075A-431B-85FD-6BDCABCB8043}" srcOrd="1" destOrd="0" presId="urn:microsoft.com/office/officeart/2005/8/layout/vList6"/>
    <dgm:cxn modelId="{B6AA3CB8-45BD-44BD-87A8-09397DE25162}" type="presParOf" srcId="{B7D22E9A-C089-4A34-ABB6-50E746281EE1}" destId="{E575B49D-3683-4094-BBFC-54D1084730C5}" srcOrd="5" destOrd="0" presId="urn:microsoft.com/office/officeart/2005/8/layout/vList6"/>
    <dgm:cxn modelId="{2C13A7D4-FD6B-42E8-8CDE-5E2B799204EC}" type="presParOf" srcId="{B7D22E9A-C089-4A34-ABB6-50E746281EE1}" destId="{D54587C4-A90E-4E4D-B54F-DC7990932DA9}" srcOrd="6" destOrd="0" presId="urn:microsoft.com/office/officeart/2005/8/layout/vList6"/>
    <dgm:cxn modelId="{29AAE315-6E53-4714-8AD1-3079B331573C}" type="presParOf" srcId="{D54587C4-A90E-4E4D-B54F-DC7990932DA9}" destId="{1518D76B-832E-4C50-B0BA-EB05D1628687}" srcOrd="0" destOrd="0" presId="urn:microsoft.com/office/officeart/2005/8/layout/vList6"/>
    <dgm:cxn modelId="{E250192E-FE12-4EE1-9082-0733B1350676}" type="presParOf" srcId="{D54587C4-A90E-4E4D-B54F-DC7990932DA9}" destId="{58AD9F30-C91A-4D5D-BFD2-0D2B633730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EB4990-A558-4117-9121-8073279C85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936A26-CF22-4F64-A718-C276898E86B9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«Женская половая система (внематочная беременность)</a:t>
          </a:r>
          <a:r>
            <a:rPr lang="ru-RU" sz="2100" dirty="0" smtClean="0"/>
            <a:t>»</a:t>
          </a:r>
          <a:endParaRPr lang="ru-RU" sz="2100" dirty="0"/>
        </a:p>
      </dgm:t>
    </dgm:pt>
    <dgm:pt modelId="{A83A5534-AD3B-4634-A4B4-6C5109F9991F}" type="parTrans" cxnId="{05E0DE1B-021F-4080-BBD5-D0119A98FAA1}">
      <dgm:prSet/>
      <dgm:spPr/>
      <dgm:t>
        <a:bodyPr/>
        <a:lstStyle/>
        <a:p>
          <a:endParaRPr lang="ru-RU"/>
        </a:p>
      </dgm:t>
    </dgm:pt>
    <dgm:pt modelId="{8721AE7E-AEFC-490A-BF93-80380E94DA9A}" type="sibTrans" cxnId="{05E0DE1B-021F-4080-BBD5-D0119A98FAA1}">
      <dgm:prSet/>
      <dgm:spPr/>
      <dgm:t>
        <a:bodyPr/>
        <a:lstStyle/>
        <a:p>
          <a:endParaRPr lang="ru-RU"/>
        </a:p>
      </dgm:t>
    </dgm:pt>
    <dgm:pt modelId="{8B25674F-BC8D-4074-B353-202B030537B2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Гистология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ED374CA4-344C-471E-81EE-5E44F3F12A53}" type="parTrans" cxnId="{9C5C007B-3007-4619-A6B9-565BC013E414}">
      <dgm:prSet/>
      <dgm:spPr/>
      <dgm:t>
        <a:bodyPr/>
        <a:lstStyle/>
        <a:p>
          <a:endParaRPr lang="ru-RU"/>
        </a:p>
      </dgm:t>
    </dgm:pt>
    <dgm:pt modelId="{76586CFC-C75C-4523-BC42-3EAC686A39BC}" type="sibTrans" cxnId="{9C5C007B-3007-4619-A6B9-565BC013E414}">
      <dgm:prSet/>
      <dgm:spPr/>
      <dgm:t>
        <a:bodyPr/>
        <a:lstStyle/>
        <a:p>
          <a:endParaRPr lang="ru-RU"/>
        </a:p>
      </dgm:t>
    </dgm:pt>
    <dgm:pt modelId="{84705511-AD64-41A3-A705-8F862756BBE1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«Нервная система (Вегетативная нервная система)»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696C225-0CC4-47BD-B7C2-B0F34C2539AB}" type="parTrans" cxnId="{E4DCD6F6-A05D-49E0-85EE-FD8BC176B6BD}">
      <dgm:prSet/>
      <dgm:spPr/>
      <dgm:t>
        <a:bodyPr/>
        <a:lstStyle/>
        <a:p>
          <a:endParaRPr lang="ru-RU"/>
        </a:p>
      </dgm:t>
    </dgm:pt>
    <dgm:pt modelId="{9C6A20BA-67AC-482B-901A-A0D46E74C67F}" type="sibTrans" cxnId="{E4DCD6F6-A05D-49E0-85EE-FD8BC176B6BD}">
      <dgm:prSet/>
      <dgm:spPr/>
      <dgm:t>
        <a:bodyPr/>
        <a:lstStyle/>
        <a:p>
          <a:endParaRPr lang="ru-RU"/>
        </a:p>
      </dgm:t>
    </dgm:pt>
    <dgm:pt modelId="{3E3E0BAA-EAFE-430D-BF93-32BBDE4A1B46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Гистология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6C2BFEC-F88C-4268-B655-FC891D7D6837}" type="parTrans" cxnId="{18D2D78B-8D9E-4A3D-8D78-1977BBC7E649}">
      <dgm:prSet/>
      <dgm:spPr/>
      <dgm:t>
        <a:bodyPr/>
        <a:lstStyle/>
        <a:p>
          <a:endParaRPr lang="ru-RU"/>
        </a:p>
      </dgm:t>
    </dgm:pt>
    <dgm:pt modelId="{3B882D6E-DE8B-440F-A29E-D6F603AEF4A9}" type="sibTrans" cxnId="{18D2D78B-8D9E-4A3D-8D78-1977BBC7E649}">
      <dgm:prSet/>
      <dgm:spPr/>
      <dgm:t>
        <a:bodyPr/>
        <a:lstStyle/>
        <a:p>
          <a:endParaRPr lang="ru-RU"/>
        </a:p>
      </dgm:t>
    </dgm:pt>
    <dgm:pt modelId="{889317DA-A8F3-490F-8A9D-69CDBDD073FE}">
      <dgm:prSet custT="1"/>
      <dgm:spPr/>
      <dgm:t>
        <a:bodyPr/>
        <a:lstStyle/>
        <a:p>
          <a:r>
            <a:rPr lang="ru-RU" sz="1300" dirty="0" smtClean="0"/>
            <a:t>«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Физиология спинного мозга и стволовых структур головного мозга. Рефлексы новорожденных»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3F0E535-0569-497C-9843-6BC729EBB59C}" type="parTrans" cxnId="{23AA9536-F8D1-473E-8FCA-10F10ED0C526}">
      <dgm:prSet/>
      <dgm:spPr/>
      <dgm:t>
        <a:bodyPr/>
        <a:lstStyle/>
        <a:p>
          <a:endParaRPr lang="ru-RU"/>
        </a:p>
      </dgm:t>
    </dgm:pt>
    <dgm:pt modelId="{C276E2C2-9200-4E7A-A7D9-134FB565AACC}" type="sibTrans" cxnId="{23AA9536-F8D1-473E-8FCA-10F10ED0C526}">
      <dgm:prSet/>
      <dgm:spPr/>
      <dgm:t>
        <a:bodyPr/>
        <a:lstStyle/>
        <a:p>
          <a:endParaRPr lang="ru-RU"/>
        </a:p>
      </dgm:t>
    </dgm:pt>
    <dgm:pt modelId="{F43BE590-98D9-4B5D-B5D5-E3348DEB6AB8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Нормальная физиология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C89D0746-B903-4CFC-B55A-0CAC58BDBFC6}" type="parTrans" cxnId="{353243E5-7480-4A87-84A9-D2B8B3BC8418}">
      <dgm:prSet/>
      <dgm:spPr/>
      <dgm:t>
        <a:bodyPr/>
        <a:lstStyle/>
        <a:p>
          <a:endParaRPr lang="ru-RU"/>
        </a:p>
      </dgm:t>
    </dgm:pt>
    <dgm:pt modelId="{716BD335-A3BC-4C1F-A8C1-D27046B9CFA2}" type="sibTrans" cxnId="{353243E5-7480-4A87-84A9-D2B8B3BC8418}">
      <dgm:prSet/>
      <dgm:spPr/>
      <dgm:t>
        <a:bodyPr/>
        <a:lstStyle/>
        <a:p>
          <a:endParaRPr lang="ru-RU"/>
        </a:p>
      </dgm:t>
    </dgm:pt>
    <dgm:pt modelId="{2C050017-7EDF-4309-BC90-79C8AEC091F9}" type="pres">
      <dgm:prSet presAssocID="{BFEB4990-A558-4117-9121-8073279C856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E45624-FA1A-4AA3-9EE3-ACAA1010B0B9}" type="pres">
      <dgm:prSet presAssocID="{83936A26-CF22-4F64-A718-C276898E86B9}" presName="linNode" presStyleCnt="0"/>
      <dgm:spPr/>
    </dgm:pt>
    <dgm:pt modelId="{5AE31976-6500-45E3-B1C5-4450360A70FE}" type="pres">
      <dgm:prSet presAssocID="{83936A26-CF22-4F64-A718-C276898E86B9}" presName="parentShp" presStyleLbl="node1" presStyleIdx="0" presStyleCnt="3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92277-7509-4A16-B233-DE0C648513F3}" type="pres">
      <dgm:prSet presAssocID="{83936A26-CF22-4F64-A718-C276898E86B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5320D-2ADF-4A24-8C00-663B37E34B72}" type="pres">
      <dgm:prSet presAssocID="{8721AE7E-AEFC-490A-BF93-80380E94DA9A}" presName="spacing" presStyleCnt="0"/>
      <dgm:spPr/>
    </dgm:pt>
    <dgm:pt modelId="{324BBBE1-A2AF-4BFC-A0F5-B408E6A27062}" type="pres">
      <dgm:prSet presAssocID="{84705511-AD64-41A3-A705-8F862756BBE1}" presName="linNode" presStyleCnt="0"/>
      <dgm:spPr/>
    </dgm:pt>
    <dgm:pt modelId="{763C4AC8-1A26-4887-90FC-81E5021B1010}" type="pres">
      <dgm:prSet presAssocID="{84705511-AD64-41A3-A705-8F862756BBE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C826D-3A5D-499D-89BF-2B4045111F93}" type="pres">
      <dgm:prSet presAssocID="{84705511-AD64-41A3-A705-8F862756BBE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3756F-9F64-4678-AC48-C96611C0C2E3}" type="pres">
      <dgm:prSet presAssocID="{9C6A20BA-67AC-482B-901A-A0D46E74C67F}" presName="spacing" presStyleCnt="0"/>
      <dgm:spPr/>
    </dgm:pt>
    <dgm:pt modelId="{59D0F2A4-CCBC-45ED-9773-B3E1766EBF3A}" type="pres">
      <dgm:prSet presAssocID="{889317DA-A8F3-490F-8A9D-69CDBDD073FE}" presName="linNode" presStyleCnt="0"/>
      <dgm:spPr/>
    </dgm:pt>
    <dgm:pt modelId="{1F5AD1F8-60E3-4950-BDD3-B9B8F15B09B4}" type="pres">
      <dgm:prSet presAssocID="{889317DA-A8F3-490F-8A9D-69CDBDD073F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B16B9-EE65-4870-A5F9-E239A96D1E79}" type="pres">
      <dgm:prSet presAssocID="{889317DA-A8F3-490F-8A9D-69CDBDD073F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81D55-4C04-4316-BC2E-641EBB549A9D}" type="presOf" srcId="{BFEB4990-A558-4117-9121-8073279C8561}" destId="{2C050017-7EDF-4309-BC90-79C8AEC091F9}" srcOrd="0" destOrd="0" presId="urn:microsoft.com/office/officeart/2005/8/layout/vList6"/>
    <dgm:cxn modelId="{23AA9536-F8D1-473E-8FCA-10F10ED0C526}" srcId="{BFEB4990-A558-4117-9121-8073279C8561}" destId="{889317DA-A8F3-490F-8A9D-69CDBDD073FE}" srcOrd="2" destOrd="0" parTransId="{83F0E535-0569-497C-9843-6BC729EBB59C}" sibTransId="{C276E2C2-9200-4E7A-A7D9-134FB565AACC}"/>
    <dgm:cxn modelId="{613E37D2-D99A-452E-B838-681212BF9524}" type="presOf" srcId="{F43BE590-98D9-4B5D-B5D5-E3348DEB6AB8}" destId="{56BB16B9-EE65-4870-A5F9-E239A96D1E79}" srcOrd="0" destOrd="0" presId="urn:microsoft.com/office/officeart/2005/8/layout/vList6"/>
    <dgm:cxn modelId="{9C5C007B-3007-4619-A6B9-565BC013E414}" srcId="{83936A26-CF22-4F64-A718-C276898E86B9}" destId="{8B25674F-BC8D-4074-B353-202B030537B2}" srcOrd="0" destOrd="0" parTransId="{ED374CA4-344C-471E-81EE-5E44F3F12A53}" sibTransId="{76586CFC-C75C-4523-BC42-3EAC686A39BC}"/>
    <dgm:cxn modelId="{AFAD0C68-1442-451B-BD66-65C10EEB9F77}" type="presOf" srcId="{889317DA-A8F3-490F-8A9D-69CDBDD073FE}" destId="{1F5AD1F8-60E3-4950-BDD3-B9B8F15B09B4}" srcOrd="0" destOrd="0" presId="urn:microsoft.com/office/officeart/2005/8/layout/vList6"/>
    <dgm:cxn modelId="{353243E5-7480-4A87-84A9-D2B8B3BC8418}" srcId="{889317DA-A8F3-490F-8A9D-69CDBDD073FE}" destId="{F43BE590-98D9-4B5D-B5D5-E3348DEB6AB8}" srcOrd="0" destOrd="0" parTransId="{C89D0746-B903-4CFC-B55A-0CAC58BDBFC6}" sibTransId="{716BD335-A3BC-4C1F-A8C1-D27046B9CFA2}"/>
    <dgm:cxn modelId="{05E0DE1B-021F-4080-BBD5-D0119A98FAA1}" srcId="{BFEB4990-A558-4117-9121-8073279C8561}" destId="{83936A26-CF22-4F64-A718-C276898E86B9}" srcOrd="0" destOrd="0" parTransId="{A83A5534-AD3B-4634-A4B4-6C5109F9991F}" sibTransId="{8721AE7E-AEFC-490A-BF93-80380E94DA9A}"/>
    <dgm:cxn modelId="{E4DCD6F6-A05D-49E0-85EE-FD8BC176B6BD}" srcId="{BFEB4990-A558-4117-9121-8073279C8561}" destId="{84705511-AD64-41A3-A705-8F862756BBE1}" srcOrd="1" destOrd="0" parTransId="{2696C225-0CC4-47BD-B7C2-B0F34C2539AB}" sibTransId="{9C6A20BA-67AC-482B-901A-A0D46E74C67F}"/>
    <dgm:cxn modelId="{626EB577-1304-48D4-A442-6A5BAD89B463}" type="presOf" srcId="{8B25674F-BC8D-4074-B353-202B030537B2}" destId="{9EF92277-7509-4A16-B233-DE0C648513F3}" srcOrd="0" destOrd="0" presId="urn:microsoft.com/office/officeart/2005/8/layout/vList6"/>
    <dgm:cxn modelId="{93B1E81E-7B95-453B-97ED-49EEBE21CBE2}" type="presOf" srcId="{84705511-AD64-41A3-A705-8F862756BBE1}" destId="{763C4AC8-1A26-4887-90FC-81E5021B1010}" srcOrd="0" destOrd="0" presId="urn:microsoft.com/office/officeart/2005/8/layout/vList6"/>
    <dgm:cxn modelId="{6E2C9388-227C-47E6-8D15-93A2E43EDB74}" type="presOf" srcId="{83936A26-CF22-4F64-A718-C276898E86B9}" destId="{5AE31976-6500-45E3-B1C5-4450360A70FE}" srcOrd="0" destOrd="0" presId="urn:microsoft.com/office/officeart/2005/8/layout/vList6"/>
    <dgm:cxn modelId="{18D2D78B-8D9E-4A3D-8D78-1977BBC7E649}" srcId="{84705511-AD64-41A3-A705-8F862756BBE1}" destId="{3E3E0BAA-EAFE-430D-BF93-32BBDE4A1B46}" srcOrd="0" destOrd="0" parTransId="{56C2BFEC-F88C-4268-B655-FC891D7D6837}" sibTransId="{3B882D6E-DE8B-440F-A29E-D6F603AEF4A9}"/>
    <dgm:cxn modelId="{ECB54961-8CD9-4ADA-8B49-4BE0601270C6}" type="presOf" srcId="{3E3E0BAA-EAFE-430D-BF93-32BBDE4A1B46}" destId="{218C826D-3A5D-499D-89BF-2B4045111F93}" srcOrd="0" destOrd="0" presId="urn:microsoft.com/office/officeart/2005/8/layout/vList6"/>
    <dgm:cxn modelId="{8BA3184B-B2DE-4A35-B7C7-6298EC4B3726}" type="presParOf" srcId="{2C050017-7EDF-4309-BC90-79C8AEC091F9}" destId="{88E45624-FA1A-4AA3-9EE3-ACAA1010B0B9}" srcOrd="0" destOrd="0" presId="urn:microsoft.com/office/officeart/2005/8/layout/vList6"/>
    <dgm:cxn modelId="{124C9374-DE89-486D-9AF0-182A7B248EFD}" type="presParOf" srcId="{88E45624-FA1A-4AA3-9EE3-ACAA1010B0B9}" destId="{5AE31976-6500-45E3-B1C5-4450360A70FE}" srcOrd="0" destOrd="0" presId="urn:microsoft.com/office/officeart/2005/8/layout/vList6"/>
    <dgm:cxn modelId="{A83592EF-B07E-41F5-B8EF-9CD43977F3EE}" type="presParOf" srcId="{88E45624-FA1A-4AA3-9EE3-ACAA1010B0B9}" destId="{9EF92277-7509-4A16-B233-DE0C648513F3}" srcOrd="1" destOrd="0" presId="urn:microsoft.com/office/officeart/2005/8/layout/vList6"/>
    <dgm:cxn modelId="{F99BEF0A-3AA7-4AD7-A5B7-D1674342403D}" type="presParOf" srcId="{2C050017-7EDF-4309-BC90-79C8AEC091F9}" destId="{BD15320D-2ADF-4A24-8C00-663B37E34B72}" srcOrd="1" destOrd="0" presId="urn:microsoft.com/office/officeart/2005/8/layout/vList6"/>
    <dgm:cxn modelId="{75907830-0197-4598-9FC2-E8641D5855E4}" type="presParOf" srcId="{2C050017-7EDF-4309-BC90-79C8AEC091F9}" destId="{324BBBE1-A2AF-4BFC-A0F5-B408E6A27062}" srcOrd="2" destOrd="0" presId="urn:microsoft.com/office/officeart/2005/8/layout/vList6"/>
    <dgm:cxn modelId="{CD2F09A6-CFD7-4237-B9B0-E6B97EA353F0}" type="presParOf" srcId="{324BBBE1-A2AF-4BFC-A0F5-B408E6A27062}" destId="{763C4AC8-1A26-4887-90FC-81E5021B1010}" srcOrd="0" destOrd="0" presId="urn:microsoft.com/office/officeart/2005/8/layout/vList6"/>
    <dgm:cxn modelId="{3464D007-03E0-4062-BAB3-29AD26930272}" type="presParOf" srcId="{324BBBE1-A2AF-4BFC-A0F5-B408E6A27062}" destId="{218C826D-3A5D-499D-89BF-2B4045111F93}" srcOrd="1" destOrd="0" presId="urn:microsoft.com/office/officeart/2005/8/layout/vList6"/>
    <dgm:cxn modelId="{93EB7B68-20AE-4E51-8BDB-1024D0612CD1}" type="presParOf" srcId="{2C050017-7EDF-4309-BC90-79C8AEC091F9}" destId="{8023756F-9F64-4678-AC48-C96611C0C2E3}" srcOrd="3" destOrd="0" presId="urn:microsoft.com/office/officeart/2005/8/layout/vList6"/>
    <dgm:cxn modelId="{8A39899E-1084-4C09-8D5A-32BB5C65A2CC}" type="presParOf" srcId="{2C050017-7EDF-4309-BC90-79C8AEC091F9}" destId="{59D0F2A4-CCBC-45ED-9773-B3E1766EBF3A}" srcOrd="4" destOrd="0" presId="urn:microsoft.com/office/officeart/2005/8/layout/vList6"/>
    <dgm:cxn modelId="{63437C0C-3669-4F7E-BDDD-E4957915491C}" type="presParOf" srcId="{59D0F2A4-CCBC-45ED-9773-B3E1766EBF3A}" destId="{1F5AD1F8-60E3-4950-BDD3-B9B8F15B09B4}" srcOrd="0" destOrd="0" presId="urn:microsoft.com/office/officeart/2005/8/layout/vList6"/>
    <dgm:cxn modelId="{FD41F7A1-0F39-482F-B0AE-F7431E3DDCE0}" type="presParOf" srcId="{59D0F2A4-CCBC-45ED-9773-B3E1766EBF3A}" destId="{56BB16B9-EE65-4870-A5F9-E239A96D1E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1667-3D3F-4F0C-9D86-36B99EFB2163}">
      <dsp:nvSpPr>
        <dsp:cNvPr id="0" name=""/>
        <dsp:cNvSpPr/>
      </dsp:nvSpPr>
      <dsp:spPr>
        <a:xfrm>
          <a:off x="0" y="63007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Сердечно-сосудистая система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007"/>
        <a:ext cx="2745304" cy="1647182"/>
      </dsp:txXfrm>
    </dsp:sp>
    <dsp:sp modelId="{745C6407-6136-45AB-A255-86067662446C}">
      <dsp:nvSpPr>
        <dsp:cNvPr id="0" name=""/>
        <dsp:cNvSpPr/>
      </dsp:nvSpPr>
      <dsp:spPr>
        <a:xfrm>
          <a:off x="3019835" y="63007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Дыхательная система</a:t>
          </a:r>
          <a:endParaRPr lang="ru-RU" sz="2800" kern="1200" dirty="0"/>
        </a:p>
      </dsp:txBody>
      <dsp:txXfrm>
        <a:off x="3019835" y="63007"/>
        <a:ext cx="2745304" cy="1647182"/>
      </dsp:txXfrm>
    </dsp:sp>
    <dsp:sp modelId="{F2A65F2B-EA8D-4593-9976-578E0CFCE68F}">
      <dsp:nvSpPr>
        <dsp:cNvPr id="0" name=""/>
        <dsp:cNvSpPr/>
      </dsp:nvSpPr>
      <dsp:spPr>
        <a:xfrm>
          <a:off x="6036129" y="90251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Пищеварительная система</a:t>
          </a:r>
          <a:endParaRPr lang="ru-RU" sz="2800" kern="1200" dirty="0"/>
        </a:p>
      </dsp:txBody>
      <dsp:txXfrm>
        <a:off x="6036129" y="90251"/>
        <a:ext cx="2745304" cy="1647182"/>
      </dsp:txXfrm>
    </dsp:sp>
    <dsp:sp modelId="{B317D48C-5629-4879-909C-8BD9B8169642}">
      <dsp:nvSpPr>
        <dsp:cNvPr id="0" name=""/>
        <dsp:cNvSpPr/>
      </dsp:nvSpPr>
      <dsp:spPr>
        <a:xfrm>
          <a:off x="0" y="1984720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Мочевыделительная  и половая система</a:t>
          </a:r>
          <a:endParaRPr lang="ru-RU" sz="2800" kern="1200" dirty="0"/>
        </a:p>
      </dsp:txBody>
      <dsp:txXfrm>
        <a:off x="0" y="1984720"/>
        <a:ext cx="2745304" cy="1647182"/>
      </dsp:txXfrm>
    </dsp:sp>
    <dsp:sp modelId="{423F3BAC-8C75-4205-995B-37F28EAFF814}">
      <dsp:nvSpPr>
        <dsp:cNvPr id="0" name=""/>
        <dsp:cNvSpPr/>
      </dsp:nvSpPr>
      <dsp:spPr>
        <a:xfrm>
          <a:off x="3019835" y="1984720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Эндокринная система</a:t>
          </a:r>
          <a:endParaRPr lang="ru-RU" sz="3000" kern="1200" dirty="0"/>
        </a:p>
      </dsp:txBody>
      <dsp:txXfrm>
        <a:off x="3019835" y="1984720"/>
        <a:ext cx="2745304" cy="1647182"/>
      </dsp:txXfrm>
    </dsp:sp>
    <dsp:sp modelId="{908DD118-2F4C-445C-ADD5-6B0F7F838701}">
      <dsp:nvSpPr>
        <dsp:cNvPr id="0" name=""/>
        <dsp:cNvSpPr/>
      </dsp:nvSpPr>
      <dsp:spPr>
        <a:xfrm>
          <a:off x="6039670" y="1984720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bg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Кроветворная система</a:t>
          </a:r>
          <a:endParaRPr lang="ru-RU" sz="3000" kern="1200" dirty="0"/>
        </a:p>
      </dsp:txBody>
      <dsp:txXfrm>
        <a:off x="6039670" y="1984720"/>
        <a:ext cx="2745304" cy="1647182"/>
      </dsp:txXfrm>
    </dsp:sp>
    <dsp:sp modelId="{57C96242-C16F-4F18-A049-372B8EBA7453}">
      <dsp:nvSpPr>
        <dsp:cNvPr id="0" name=""/>
        <dsp:cNvSpPr/>
      </dsp:nvSpPr>
      <dsp:spPr>
        <a:xfrm>
          <a:off x="1509917" y="3906434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Нервная система</a:t>
          </a:r>
          <a:endParaRPr lang="ru-RU" sz="3000" kern="1200" dirty="0"/>
        </a:p>
      </dsp:txBody>
      <dsp:txXfrm>
        <a:off x="1509917" y="3906434"/>
        <a:ext cx="2745304" cy="1647182"/>
      </dsp:txXfrm>
    </dsp:sp>
    <dsp:sp modelId="{139D7613-FD78-4119-A266-02DB98C9C84E}">
      <dsp:nvSpPr>
        <dsp:cNvPr id="0" name=""/>
        <dsp:cNvSpPr/>
      </dsp:nvSpPr>
      <dsp:spPr>
        <a:xfrm>
          <a:off x="4529753" y="3906434"/>
          <a:ext cx="2745304" cy="164718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Опорно-двигательная система</a:t>
          </a:r>
          <a:endParaRPr lang="ru-RU" sz="3000" kern="1200" dirty="0"/>
        </a:p>
      </dsp:txBody>
      <dsp:txXfrm>
        <a:off x="4529753" y="3906434"/>
        <a:ext cx="2745304" cy="1647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2C0A4-BD8C-464D-9258-D31D111AFECC}">
      <dsp:nvSpPr>
        <dsp:cNvPr id="0" name=""/>
        <dsp:cNvSpPr/>
      </dsp:nvSpPr>
      <dsp:spPr>
        <a:xfrm>
          <a:off x="2952327" y="3205870"/>
          <a:ext cx="3346998" cy="1727173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пропедевтика внутренних болезней</a:t>
          </a:r>
          <a:endParaRPr lang="ru-RU" sz="2800" kern="1200" dirty="0"/>
        </a:p>
      </dsp:txBody>
      <dsp:txXfrm>
        <a:off x="3442484" y="3458809"/>
        <a:ext cx="2366684" cy="1221295"/>
      </dsp:txXfrm>
    </dsp:sp>
    <dsp:sp modelId="{A7521CF0-8A0F-4D8C-930A-3A773429E720}">
      <dsp:nvSpPr>
        <dsp:cNvPr id="0" name=""/>
        <dsp:cNvSpPr/>
      </dsp:nvSpPr>
      <dsp:spPr>
        <a:xfrm rot="10777780">
          <a:off x="1108794" y="3806374"/>
          <a:ext cx="1830594" cy="587109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7B4AF-22DE-4B57-86EB-6E3E84F98B45}">
      <dsp:nvSpPr>
        <dsp:cNvPr id="0" name=""/>
        <dsp:cNvSpPr/>
      </dsp:nvSpPr>
      <dsp:spPr>
        <a:xfrm>
          <a:off x="-29153" y="3515984"/>
          <a:ext cx="2089030" cy="115361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нормальная анатомия</a:t>
          </a:r>
          <a:endParaRPr lang="ru-RU" sz="2400" kern="1200" dirty="0"/>
        </a:p>
      </dsp:txBody>
      <dsp:txXfrm>
        <a:off x="4635" y="3549772"/>
        <a:ext cx="2021454" cy="1086042"/>
      </dsp:txXfrm>
    </dsp:sp>
    <dsp:sp modelId="{1536290E-8039-4BBF-966C-F267006528F6}">
      <dsp:nvSpPr>
        <dsp:cNvPr id="0" name=""/>
        <dsp:cNvSpPr/>
      </dsp:nvSpPr>
      <dsp:spPr>
        <a:xfrm rot="12494695">
          <a:off x="1347961" y="2588803"/>
          <a:ext cx="2136189" cy="587109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A716E-1480-4535-9479-E0F334314E6B}">
      <dsp:nvSpPr>
        <dsp:cNvPr id="0" name=""/>
        <dsp:cNvSpPr/>
      </dsp:nvSpPr>
      <dsp:spPr>
        <a:xfrm>
          <a:off x="468993" y="1800081"/>
          <a:ext cx="2012286" cy="115361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нормальная физиология</a:t>
          </a:r>
        </a:p>
      </dsp:txBody>
      <dsp:txXfrm>
        <a:off x="502781" y="1833869"/>
        <a:ext cx="1944710" cy="1086042"/>
      </dsp:txXfrm>
    </dsp:sp>
    <dsp:sp modelId="{10E9351E-8616-4319-9711-1DEA30EC9C4F}">
      <dsp:nvSpPr>
        <dsp:cNvPr id="0" name=""/>
        <dsp:cNvSpPr/>
      </dsp:nvSpPr>
      <dsp:spPr>
        <a:xfrm rot="13724668">
          <a:off x="1333330" y="1719826"/>
          <a:ext cx="2902921" cy="587109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3475C-0A4B-47AB-A870-FBACE799F928}">
      <dsp:nvSpPr>
        <dsp:cNvPr id="0" name=""/>
        <dsp:cNvSpPr/>
      </dsp:nvSpPr>
      <dsp:spPr>
        <a:xfrm>
          <a:off x="829021" y="470044"/>
          <a:ext cx="2162126" cy="1006613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гистология</a:t>
          </a:r>
        </a:p>
      </dsp:txBody>
      <dsp:txXfrm>
        <a:off x="858504" y="499527"/>
        <a:ext cx="2103160" cy="947647"/>
      </dsp:txXfrm>
    </dsp:sp>
    <dsp:sp modelId="{1EEF23D4-AB0D-44BB-99C0-E351F60C4A36}">
      <dsp:nvSpPr>
        <dsp:cNvPr id="0" name=""/>
        <dsp:cNvSpPr/>
      </dsp:nvSpPr>
      <dsp:spPr>
        <a:xfrm rot="16019970">
          <a:off x="3305946" y="1570040"/>
          <a:ext cx="2408513" cy="587109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4378-37FA-4D5F-81C4-1F478E8B20EA}">
      <dsp:nvSpPr>
        <dsp:cNvPr id="0" name=""/>
        <dsp:cNvSpPr/>
      </dsp:nvSpPr>
      <dsp:spPr>
        <a:xfrm>
          <a:off x="3205295" y="84179"/>
          <a:ext cx="2483741" cy="115361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патологическая физиология</a:t>
          </a:r>
        </a:p>
      </dsp:txBody>
      <dsp:txXfrm>
        <a:off x="3239083" y="117967"/>
        <a:ext cx="2416165" cy="1086042"/>
      </dsp:txXfrm>
    </dsp:sp>
    <dsp:sp modelId="{39EFA440-A1B7-407D-B76F-947173136C17}">
      <dsp:nvSpPr>
        <dsp:cNvPr id="0" name=""/>
        <dsp:cNvSpPr/>
      </dsp:nvSpPr>
      <dsp:spPr>
        <a:xfrm rot="18612611">
          <a:off x="4896793" y="1768703"/>
          <a:ext cx="2851718" cy="587109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6DC21-B8BD-4D21-9360-B0D3B6D4E4A2}">
      <dsp:nvSpPr>
        <dsp:cNvPr id="0" name=""/>
        <dsp:cNvSpPr/>
      </dsp:nvSpPr>
      <dsp:spPr>
        <a:xfrm>
          <a:off x="5952465" y="542059"/>
          <a:ext cx="2581423" cy="86259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патологическая анатомия</a:t>
          </a:r>
        </a:p>
      </dsp:txBody>
      <dsp:txXfrm>
        <a:off x="5977730" y="567324"/>
        <a:ext cx="2530893" cy="812065"/>
      </dsp:txXfrm>
    </dsp:sp>
    <dsp:sp modelId="{C9D0EFA4-85B5-4048-8CDF-984146CFA9D2}">
      <dsp:nvSpPr>
        <dsp:cNvPr id="0" name=""/>
        <dsp:cNvSpPr/>
      </dsp:nvSpPr>
      <dsp:spPr>
        <a:xfrm rot="19861596">
          <a:off x="5741042" y="2546950"/>
          <a:ext cx="2208605" cy="587109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3E164-3D4D-4C14-8279-5CC04D13D466}">
      <dsp:nvSpPr>
        <dsp:cNvPr id="0" name=""/>
        <dsp:cNvSpPr/>
      </dsp:nvSpPr>
      <dsp:spPr>
        <a:xfrm>
          <a:off x="6693884" y="1728767"/>
          <a:ext cx="2235107" cy="115361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фармакология</a:t>
          </a:r>
        </a:p>
      </dsp:txBody>
      <dsp:txXfrm>
        <a:off x="6727672" y="1762555"/>
        <a:ext cx="2167531" cy="1086042"/>
      </dsp:txXfrm>
    </dsp:sp>
    <dsp:sp modelId="{8E722CD3-6263-499F-B821-324E3057C694}">
      <dsp:nvSpPr>
        <dsp:cNvPr id="0" name=""/>
        <dsp:cNvSpPr/>
      </dsp:nvSpPr>
      <dsp:spPr>
        <a:xfrm rot="256">
          <a:off x="6336724" y="3816478"/>
          <a:ext cx="1398057" cy="587109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29E6E-C17E-4627-9618-A9CFF79A3FD4}">
      <dsp:nvSpPr>
        <dsp:cNvPr id="0" name=""/>
        <dsp:cNvSpPr/>
      </dsp:nvSpPr>
      <dsp:spPr>
        <a:xfrm>
          <a:off x="6699576" y="3492882"/>
          <a:ext cx="2158348" cy="1153618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визуальная диагностика</a:t>
          </a:r>
        </a:p>
      </dsp:txBody>
      <dsp:txXfrm>
        <a:off x="6733364" y="3526670"/>
        <a:ext cx="2090772" cy="1086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8B0A8-BE1B-4ED3-A316-894A97A7981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86BF-CBE6-4E20-9EF2-5C682FF9A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1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D2270-B687-4BCD-A2D1-070EAF566D2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206B-AA89-4E67-9656-1CC139138C3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0247-BD6B-4E2F-BB1F-94FF93BB2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3"/>
            <a:ext cx="7772400" cy="3214711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Опыт интегрированного обучения на 3 курсе по специальности «Общая медицина»</a:t>
            </a:r>
            <a:r>
              <a:rPr lang="kk-KZ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kk-KZ" b="1" dirty="0" smtClean="0">
                <a:latin typeface="Arial Black" pitchFamily="34" charset="0"/>
                <a:cs typeface="Arial" pitchFamily="34" charset="0"/>
              </a:rPr>
            </a:b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40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Есенжанова</a:t>
            </a: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Г.М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atin typeface="Arial" pitchFamily="34" charset="0"/>
                <a:cs typeface="Arial" pitchFamily="34" charset="0"/>
              </a:rPr>
              <a:t>Центр интегрированного обучения</a:t>
            </a:r>
            <a:br>
              <a:rPr lang="kk-KZ" sz="3600" b="1" dirty="0" smtClean="0">
                <a:latin typeface="Arial" pitchFamily="34" charset="0"/>
                <a:cs typeface="Arial" pitchFamily="34" charset="0"/>
              </a:rPr>
            </a:br>
            <a:r>
              <a:rPr lang="kk-KZ" sz="3600" b="1" dirty="0" smtClean="0">
                <a:latin typeface="Arial" pitchFamily="34" charset="0"/>
                <a:cs typeface="Arial" pitchFamily="34" charset="0"/>
              </a:rPr>
              <a:t>-  ЦИО (сентябрь 2013г )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kk-KZ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нормальной анатомии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>
                <a:latin typeface="Arial" pitchFamily="34" charset="0"/>
                <a:cs typeface="Arial" pitchFamily="34" charset="0"/>
              </a:rPr>
              <a:t>Модуль нормальной физиологии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>
                <a:latin typeface="Arial" pitchFamily="34" charset="0"/>
                <a:cs typeface="Arial" pitchFamily="34" charset="0"/>
              </a:rPr>
              <a:t>Модуль гистологии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>
                <a:latin typeface="Arial" pitchFamily="34" charset="0"/>
                <a:cs typeface="Arial" pitchFamily="34" charset="0"/>
              </a:rPr>
              <a:t>Модуль патологической  анатомии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>
                <a:latin typeface="Arial" pitchFamily="34" charset="0"/>
                <a:cs typeface="Arial" pitchFamily="34" charset="0"/>
              </a:rPr>
              <a:t>Модуль патологической  физиологии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>
                <a:latin typeface="Arial" pitchFamily="34" charset="0"/>
                <a:cs typeface="Arial" pitchFamily="34" charset="0"/>
              </a:rPr>
              <a:t>Модуль фармакологии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>
                <a:latin typeface="Arial" pitchFamily="34" charset="0"/>
                <a:cs typeface="Arial" pitchFamily="34" charset="0"/>
              </a:rPr>
              <a:t>Кафедра визуальной диагностики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b="1" dirty="0">
                <a:latin typeface="Arial" pitchFamily="34" charset="0"/>
                <a:cs typeface="Arial" pitchFamily="34" charset="0"/>
              </a:rPr>
              <a:t>Кафедра пропедевтики внутренних болезней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Пути оптимизации работы ЦИО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285860"/>
            <a:ext cx="4857784" cy="507209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+mj-lt"/>
                <a:cs typeface="Times New Roman" pitchFamily="18" charset="0"/>
              </a:rPr>
              <a:t>:</a:t>
            </a:r>
          </a:p>
          <a:p>
            <a:r>
              <a:rPr lang="ru-RU" sz="4400" b="1" dirty="0" smtClean="0">
                <a:latin typeface="Arial Black" pitchFamily="34" charset="0"/>
              </a:rPr>
              <a:t>структурирование  программ  обучения</a:t>
            </a:r>
          </a:p>
          <a:p>
            <a:r>
              <a:rPr lang="ru-RU" sz="4400" b="1" dirty="0" smtClean="0">
                <a:latin typeface="Arial Black" pitchFamily="34" charset="0"/>
              </a:rPr>
              <a:t>исключение дублирования учебного материала</a:t>
            </a:r>
          </a:p>
          <a:p>
            <a:r>
              <a:rPr lang="ru-RU" sz="4400" b="1" dirty="0" smtClean="0">
                <a:latin typeface="Arial Black" pitchFamily="34" charset="0"/>
              </a:rPr>
              <a:t>активизация познавательной деятельности студентов(инновационные технологии)  </a:t>
            </a:r>
          </a:p>
          <a:p>
            <a:r>
              <a:rPr lang="ru-RU" sz="4400" dirty="0" smtClean="0">
                <a:latin typeface="Arial Black" pitchFamily="34" charset="0"/>
              </a:rPr>
              <a:t>интегрированные лекции</a:t>
            </a:r>
          </a:p>
          <a:p>
            <a:r>
              <a:rPr lang="ru-RU" sz="4400" dirty="0" smtClean="0">
                <a:latin typeface="Arial Black" pitchFamily="34" charset="0"/>
              </a:rPr>
              <a:t>интегрированный экзамен по практическим навыкам</a:t>
            </a:r>
          </a:p>
          <a:p>
            <a:r>
              <a:rPr lang="ru-RU" sz="4400" dirty="0" smtClean="0">
                <a:latin typeface="Arial Black" pitchFamily="34" charset="0"/>
              </a:rPr>
              <a:t>интегрированные занятия с интерактивными методами преподавания </a:t>
            </a:r>
            <a:endParaRPr lang="ru-RU" sz="4400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48642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65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 Black" pitchFamily="34" charset="0"/>
                <a:cs typeface="Arial" pitchFamily="34" charset="0"/>
              </a:rPr>
              <a:t>Методическая работа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latin typeface="Arial" pitchFamily="34" charset="0"/>
                <a:cs typeface="Arial" pitchFamily="34" charset="0"/>
              </a:rPr>
            </a:b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40768"/>
            <a:ext cx="8715436" cy="532859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>
                <a:latin typeface="Arial Black" pitchFamily="34" charset="0"/>
                <a:cs typeface="Arial" pitchFamily="34" charset="0"/>
              </a:rPr>
              <a:t>Переработаны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рабочие программы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базовых дисциплин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необходимых для освещения клинических вопросов </a:t>
            </a:r>
          </a:p>
          <a:p>
            <a:pPr lvl="0"/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 Black" pitchFamily="34" charset="0"/>
                <a:cs typeface="Arial" pitchFamily="34" charset="0"/>
              </a:rPr>
              <a:t>Определены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темы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интегрированных лекций и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практических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занятий (интерактивными методами) ,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разработано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их методическое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обеспечение</a:t>
            </a:r>
          </a:p>
          <a:p>
            <a:pPr lvl="0"/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 Black" pitchFamily="34" charset="0"/>
                <a:cs typeface="Arial" pitchFamily="34" charset="0"/>
              </a:rPr>
              <a:t>Определена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методика проведения 2 этапа интегрированного экзамена (</a:t>
            </a:r>
            <a:r>
              <a:rPr lang="ru-RU" b="1" dirty="0" err="1">
                <a:latin typeface="Arial Black" pitchFamily="34" charset="0"/>
                <a:cs typeface="Arial" pitchFamily="34" charset="0"/>
              </a:rPr>
              <a:t>ОСКЭ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), разработано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методическое обеспечение интегрированного экзамена по практическим навыкам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- 3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блока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:</a:t>
            </a:r>
          </a:p>
          <a:p>
            <a:pPr lvl="0">
              <a:buNone/>
            </a:pPr>
            <a:r>
              <a:rPr lang="ru-RU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   а) морфология: анатомия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, гистология, </a:t>
            </a:r>
            <a:r>
              <a:rPr lang="ru-RU" b="1" dirty="0" err="1" smtClean="0">
                <a:latin typeface="Arial Black" pitchFamily="34" charset="0"/>
                <a:cs typeface="Arial" pitchFamily="34" charset="0"/>
              </a:rPr>
              <a:t>патанатомия</a:t>
            </a:r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   б) патология: физиология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 Black" pitchFamily="34" charset="0"/>
                <a:cs typeface="Arial" pitchFamily="34" charset="0"/>
              </a:rPr>
              <a:t>патфизиология</a:t>
            </a:r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   в) клинический: фармакология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, визуальная диагностика, </a:t>
            </a:r>
            <a:r>
              <a:rPr lang="ru-RU" b="1" dirty="0" err="1" smtClean="0">
                <a:latin typeface="Arial Black" pitchFamily="34" charset="0"/>
                <a:cs typeface="Arial" pitchFamily="34" charset="0"/>
              </a:rPr>
              <a:t>ПВБ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  <a:p>
            <a:pPr lvl="0"/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 Black" pitchFamily="34" charset="0"/>
                <a:cs typeface="Arial" pitchFamily="34" charset="0"/>
              </a:rPr>
              <a:t>Прорабатывались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вопросы проведения интегрированного рубежного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контроля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  <a:p>
            <a:pPr lvl="0"/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 Black" pitchFamily="34" charset="0"/>
                <a:cs typeface="Arial" pitchFamily="34" charset="0"/>
              </a:rPr>
              <a:t>Специализация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«Преподаватель медицинских организаций образования и науки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» (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108час в </a:t>
            </a:r>
            <a:r>
              <a:rPr lang="ru-RU" b="1" dirty="0" err="1" smtClean="0">
                <a:latin typeface="Arial Black" pitchFamily="34" charset="0"/>
                <a:cs typeface="Arial" pitchFamily="34" charset="0"/>
              </a:rPr>
              <a:t>АГИУВ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)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Arial Black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нтегрированные лекции</a:t>
            </a:r>
            <a:br>
              <a:rPr lang="ru-RU" sz="3200" b="1" dirty="0" smtClean="0">
                <a:latin typeface="Arial Black" pitchFamily="34" charset="0"/>
                <a:cs typeface="Arial" pitchFamily="34" charset="0"/>
              </a:rPr>
            </a:b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u-RU" b="1" dirty="0">
                <a:latin typeface="Arial Black" pitchFamily="34" charset="0"/>
                <a:cs typeface="Arial" pitchFamily="34" charset="0"/>
              </a:rPr>
              <a:t>Органы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дыхания (4 лекции)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>
                <a:latin typeface="Arial Black" pitchFamily="34" charset="0"/>
                <a:cs typeface="Arial" pitchFamily="34" charset="0"/>
              </a:rPr>
              <a:t>Органы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кровообращения (4 лекции)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b="1" dirty="0">
                <a:latin typeface="Arial Black" pitchFamily="34" charset="0"/>
                <a:cs typeface="Arial" pitchFamily="34" charset="0"/>
              </a:rPr>
              <a:t>Пищеварительная 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система (3 лекции)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Мочевыделительная система (2 лекции)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lvl="1"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Дыхательная система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24745"/>
            <a:ext cx="8715436" cy="5590403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atin typeface="Arial Black" pitchFamily="34" charset="0"/>
                <a:cs typeface="Arial" pitchFamily="34" charset="0"/>
              </a:rPr>
              <a:t>Морфофизиологические особенности и методы </a:t>
            </a:r>
            <a:r>
              <a:rPr lang="ru-RU" sz="2000" b="1" dirty="0" err="1">
                <a:latin typeface="Arial Black" pitchFamily="34" charset="0"/>
                <a:cs typeface="Arial" pitchFamily="34" charset="0"/>
              </a:rPr>
              <a:t>физикального</a:t>
            </a:r>
            <a:r>
              <a:rPr lang="ru-RU" sz="2000" b="1" dirty="0">
                <a:latin typeface="Arial Black" pitchFamily="34" charset="0"/>
                <a:cs typeface="Arial" pitchFamily="34" charset="0"/>
              </a:rPr>
              <a:t> исследования органов дыхания. </a:t>
            </a:r>
            <a:endParaRPr lang="ru-RU" sz="2000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ru-RU" sz="1800" b="1" i="1" dirty="0" smtClean="0">
                <a:latin typeface="Arial Black" pitchFamily="34" charset="0"/>
                <a:cs typeface="Arial" pitchFamily="34" charset="0"/>
              </a:rPr>
              <a:t>Лекторы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: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Е.М.Рослякова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 ,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Н.М.Тусупова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 ,  Г.М.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Есенжанова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000" b="1" dirty="0">
                <a:latin typeface="Arial Black" pitchFamily="34" charset="0"/>
                <a:cs typeface="Arial" pitchFamily="34" charset="0"/>
              </a:rPr>
              <a:t>Патоморфологические особенности и методы  клинического обследования  при  синдромах нарушения бронхиальной проходимости  и   уплотнения легочной ткани. </a:t>
            </a:r>
            <a:endParaRPr lang="ru-RU" sz="2000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ru-RU" sz="1800" b="1" i="1" dirty="0" smtClean="0">
                <a:latin typeface="Arial Black" pitchFamily="34" charset="0"/>
                <a:cs typeface="Arial" pitchFamily="34" charset="0"/>
              </a:rPr>
              <a:t>Лекторы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: Э.Е.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Искакова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, Г.М.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Есенжанова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000" b="1" dirty="0">
                <a:latin typeface="Arial Black" pitchFamily="34" charset="0"/>
                <a:cs typeface="Arial" pitchFamily="34" charset="0"/>
              </a:rPr>
              <a:t>Морфофизиологические особенности и методы </a:t>
            </a:r>
            <a:r>
              <a:rPr lang="ru-RU" sz="2000" b="1" dirty="0" err="1">
                <a:latin typeface="Arial Black" pitchFamily="34" charset="0"/>
                <a:cs typeface="Arial" pitchFamily="34" charset="0"/>
              </a:rPr>
              <a:t>физикального</a:t>
            </a:r>
            <a:r>
              <a:rPr lang="ru-RU" sz="2000" b="1" dirty="0">
                <a:latin typeface="Arial Black" pitchFamily="34" charset="0"/>
                <a:cs typeface="Arial" pitchFamily="34" charset="0"/>
              </a:rPr>
              <a:t> исследования при синдромах наличия полости в легком, гидроторакса и пневмоторакса. </a:t>
            </a:r>
            <a:endParaRPr lang="ru-RU" sz="2000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ru-RU" sz="1800" b="1" i="1" dirty="0" smtClean="0">
                <a:latin typeface="Arial Black" pitchFamily="34" charset="0"/>
                <a:cs typeface="Arial" pitchFamily="34" charset="0"/>
              </a:rPr>
              <a:t>Лекторы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: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Е.М.Рослякова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, Э.Е.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Искакова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 , Г.М.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Есенжанова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000" b="1" dirty="0">
                <a:latin typeface="Arial Black" pitchFamily="34" charset="0"/>
                <a:cs typeface="Arial" pitchFamily="34" charset="0"/>
              </a:rPr>
              <a:t>Синдром дыхательной недостаточности. </a:t>
            </a:r>
            <a:endParaRPr lang="ru-RU" sz="2000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     </a:t>
            </a:r>
            <a:r>
              <a:rPr lang="ru-RU" sz="1800" b="1" i="1" dirty="0" smtClean="0">
                <a:latin typeface="Arial Black" pitchFamily="34" charset="0"/>
                <a:cs typeface="Arial" pitchFamily="34" charset="0"/>
              </a:rPr>
              <a:t>Лекторы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: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Е.М.Рослякова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, М.Ж.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Толепбергенова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,  Г.М. </a:t>
            </a:r>
            <a:r>
              <a:rPr lang="ru-RU" sz="1800" b="1" i="1" dirty="0" err="1">
                <a:latin typeface="Arial Black" pitchFamily="34" charset="0"/>
                <a:cs typeface="Arial" pitchFamily="34" charset="0"/>
              </a:rPr>
              <a:t>Есенжанова</a:t>
            </a:r>
            <a:r>
              <a:rPr lang="ru-RU" sz="1800" b="1" i="1" dirty="0">
                <a:latin typeface="Arial Black" pitchFamily="34" charset="0"/>
                <a:cs typeface="Arial" pitchFamily="34" charset="0"/>
              </a:rPr>
              <a:t> 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011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Интегрированные   практические занятия с использованием интерактивных методик</a:t>
            </a:r>
            <a:br>
              <a:rPr lang="ru-RU" sz="2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Проблемно-ориентированное обучение (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PBL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) 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500174"/>
          <a:ext cx="785818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Интегрированные   практические занятия с использованием интерактивных методик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Проблемно-ориентированное обучение (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PBL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) 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643050"/>
          <a:ext cx="8215370" cy="488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8411424" cy="109779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 Black" pitchFamily="34" charset="0"/>
                <a:cs typeface="Arial" pitchFamily="34" charset="0"/>
              </a:rPr>
              <a:t>Интегрированные   практические занятия с использованием интерактивных методик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kk-KZ" sz="2700" b="1" dirty="0" smtClean="0">
                <a:latin typeface="Arial Black" pitchFamily="34" charset="0"/>
                <a:cs typeface="Arial" pitchFamily="34" charset="0"/>
              </a:rPr>
              <a:t>С</a:t>
            </a:r>
            <a:r>
              <a:rPr lang="en-US" sz="2700" b="1" dirty="0" smtClean="0">
                <a:latin typeface="Arial Black" pitchFamily="34" charset="0"/>
                <a:cs typeface="Arial" pitchFamily="34" charset="0"/>
              </a:rPr>
              <a:t>BL</a:t>
            </a:r>
            <a:r>
              <a:rPr lang="ru-RU" sz="2700" b="1" dirty="0" smtClean="0">
                <a:latin typeface="Arial Black" pitchFamily="34" charset="0"/>
                <a:cs typeface="Arial" pitchFamily="34" charset="0"/>
              </a:rPr>
              <a:t>   (Метод </a:t>
            </a:r>
            <a:r>
              <a:rPr lang="ru-RU" sz="2700" b="1" dirty="0" err="1" smtClean="0">
                <a:latin typeface="Arial Black" pitchFamily="34" charset="0"/>
                <a:cs typeface="Arial" pitchFamily="34" charset="0"/>
              </a:rPr>
              <a:t>case-study</a:t>
            </a:r>
            <a:r>
              <a:rPr lang="ru-RU" sz="2700" b="1" dirty="0" smtClean="0">
                <a:latin typeface="Arial Black" pitchFamily="34" charset="0"/>
                <a:cs typeface="Arial" pitchFamily="34" charset="0"/>
              </a:rPr>
              <a:t> ) </a:t>
            </a:r>
            <a:endParaRPr lang="ru-RU" sz="2700" dirty="0"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285860"/>
          <a:ext cx="828680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2200" b="1" dirty="0" smtClean="0">
                <a:latin typeface="Arial Black" pitchFamily="34" charset="0"/>
                <a:cs typeface="Arial" pitchFamily="34" charset="0"/>
              </a:rPr>
              <a:t>С</a:t>
            </a:r>
            <a:r>
              <a:rPr lang="en-US" sz="2200" b="1" dirty="0" smtClean="0">
                <a:latin typeface="Arial Black" pitchFamily="34" charset="0"/>
                <a:cs typeface="Arial" pitchFamily="34" charset="0"/>
              </a:rPr>
              <a:t>BL</a:t>
            </a:r>
            <a:r>
              <a:rPr lang="ru-RU" sz="2200" b="1" dirty="0" smtClean="0">
                <a:latin typeface="Arial Black" pitchFamily="34" charset="0"/>
                <a:cs typeface="Arial" pitchFamily="34" charset="0"/>
              </a:rPr>
              <a:t>  </a:t>
            </a:r>
            <a:br>
              <a:rPr lang="ru-RU" sz="22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200" b="1" dirty="0" smtClean="0">
                <a:latin typeface="Arial Black" pitchFamily="34" charset="0"/>
                <a:cs typeface="Arial" pitchFamily="34" charset="0"/>
              </a:rPr>
              <a:t> </a:t>
            </a:r>
            <a:endParaRPr lang="ru-RU" sz="2200" dirty="0"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714356"/>
          <a:ext cx="8429684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2700" b="1" dirty="0" smtClean="0">
                <a:latin typeface="Arial Black" pitchFamily="34" charset="0"/>
                <a:cs typeface="Arial" pitchFamily="34" charset="0"/>
              </a:rPr>
              <a:t>С</a:t>
            </a:r>
            <a:r>
              <a:rPr lang="en-US" sz="2700" b="1" dirty="0" smtClean="0">
                <a:latin typeface="Arial Black" pitchFamily="34" charset="0"/>
                <a:cs typeface="Arial" pitchFamily="34" charset="0"/>
              </a:rPr>
              <a:t>BL</a:t>
            </a:r>
            <a:r>
              <a:rPr lang="ru-RU" sz="2700" b="1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857232"/>
          <a:ext cx="8286808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Интегрированное обучение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900" dirty="0" smtClean="0"/>
              <a:t>«</a:t>
            </a:r>
            <a:r>
              <a:rPr lang="ru-RU" sz="3900" b="1" dirty="0" smtClean="0">
                <a:latin typeface="Arial Black" pitchFamily="34" charset="0"/>
              </a:rPr>
              <a:t>Всё, что находится во взаимной связи, должно преподаваться в такой же связи»</a:t>
            </a:r>
          </a:p>
          <a:p>
            <a:pPr algn="r">
              <a:buNone/>
            </a:pPr>
            <a:endParaRPr lang="ru-RU" sz="3600" b="1" dirty="0" smtClean="0"/>
          </a:p>
          <a:p>
            <a:pPr algn="r">
              <a:buNone/>
            </a:pPr>
            <a:r>
              <a:rPr lang="ru-RU" sz="3600" b="1" dirty="0" smtClean="0">
                <a:latin typeface="Arial Black" pitchFamily="34" charset="0"/>
              </a:rPr>
              <a:t>Ян </a:t>
            </a:r>
            <a:r>
              <a:rPr lang="ru-RU" sz="3600" b="1" dirty="0" err="1" smtClean="0">
                <a:latin typeface="Arial Black" pitchFamily="34" charset="0"/>
              </a:rPr>
              <a:t>Амос</a:t>
            </a:r>
            <a:r>
              <a:rPr lang="ru-RU" sz="3600" b="1" dirty="0" smtClean="0">
                <a:latin typeface="Arial Black" pitchFamily="34" charset="0"/>
              </a:rPr>
              <a:t> Коменский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714488"/>
            <a:ext cx="3995003" cy="366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77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 Black" pitchFamily="34" charset="0"/>
                <a:cs typeface="Arial" pitchFamily="34" charset="0"/>
              </a:rPr>
              <a:t>Командный метод обучения</a:t>
            </a:r>
            <a:br>
              <a:rPr lang="ru-RU" sz="27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(TEAM – BASED   LEARNING)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500174"/>
          <a:ext cx="77867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Интегрированный экзамен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latin typeface="Arial Black" pitchFamily="34" charset="0"/>
                <a:cs typeface="Arial" pitchFamily="34" charset="0"/>
              </a:rPr>
              <a:t>1 этап – компьютерное тестирование </a:t>
            </a:r>
          </a:p>
          <a:p>
            <a:pPr lvl="0"/>
            <a:r>
              <a:rPr lang="ru-RU" b="1" dirty="0" smtClean="0">
                <a:latin typeface="Arial Black" pitchFamily="34" charset="0"/>
                <a:cs typeface="Arial" pitchFamily="34" charset="0"/>
              </a:rPr>
              <a:t>2 этап- прием практических навыков по методике ОСКЭ - 3 блока:</a:t>
            </a:r>
          </a:p>
          <a:p>
            <a:pPr lvl="0">
              <a:buNone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     а)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морфология: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анатомия, гистология, </a:t>
            </a:r>
            <a:r>
              <a:rPr lang="ru-RU" b="1" dirty="0" err="1" smtClean="0">
                <a:latin typeface="Arial Black" pitchFamily="34" charset="0"/>
                <a:cs typeface="Arial" pitchFamily="34" charset="0"/>
              </a:rPr>
              <a:t>патанатомия</a:t>
            </a:r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     б)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патология: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физиология, </a:t>
            </a:r>
            <a:r>
              <a:rPr lang="ru-RU" b="1" dirty="0" err="1" smtClean="0">
                <a:latin typeface="Arial Black" pitchFamily="34" charset="0"/>
                <a:cs typeface="Arial" pitchFamily="34" charset="0"/>
              </a:rPr>
              <a:t>патфизиология</a:t>
            </a:r>
            <a:endParaRPr lang="ru-RU" b="1" dirty="0" smtClean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     в)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клинический: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фармакология, визуальная диагностика, ПВБ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Анализ анкетирования студентов  </a:t>
            </a:r>
            <a:r>
              <a:rPr lang="ru-RU" sz="3200" b="1" dirty="0">
                <a:latin typeface="Arial Black" pitchFamily="34" charset="0"/>
                <a:cs typeface="Arial" pitchFamily="34" charset="0"/>
              </a:rPr>
              <a:t>после </a:t>
            </a: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 Black" pitchFamily="34" charset="0"/>
                <a:cs typeface="Arial" pitchFamily="34" charset="0"/>
              </a:rPr>
              <a:t>интегрированных лекций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 Black" pitchFamily="34" charset="0"/>
                <a:cs typeface="Arial" pitchFamily="34" charset="0"/>
              </a:rPr>
              <a:t>Читали  Вам ранее интегрированные лекции 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?  </a:t>
            </a:r>
            <a:endParaRPr lang="ru-RU" sz="2400" b="1" dirty="0">
              <a:latin typeface="Arial Black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sz="2400" b="1" dirty="0">
                <a:latin typeface="Arial Black" pitchFamily="34" charset="0"/>
                <a:cs typeface="Arial" pitchFamily="34" charset="0"/>
              </a:rPr>
              <a:t>Ответ: да -7(8,1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%); нет-91,9%</a:t>
            </a:r>
          </a:p>
          <a:p>
            <a:pPr marL="514350" indent="-514350">
              <a:buNone/>
            </a:pPr>
            <a:endParaRPr lang="ru-RU" sz="2400" b="1" dirty="0" smtClean="0">
              <a:latin typeface="Arial Black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2.     Назовите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3 плюса интегрированных лекций</a:t>
            </a:r>
          </a:p>
          <a:p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полная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картина изучаемого вопроса, (системность, целостность)  - 83(97%)</a:t>
            </a:r>
          </a:p>
          <a:p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лучше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воспринимается материал, интереснее (доступная информация)  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–  52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(60%)</a:t>
            </a:r>
          </a:p>
          <a:p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хорошая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иллюстрация лекций  -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14 (16,2%)</a:t>
            </a:r>
          </a:p>
          <a:p>
            <a:pPr>
              <a:buNone/>
            </a:pP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Анализ анкетирования студентов  после  интегрированных лекций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3"/>
            </a:pPr>
            <a:r>
              <a:rPr lang="ru-RU" b="1" dirty="0" smtClean="0">
                <a:latin typeface="Arial Black" pitchFamily="34" charset="0"/>
              </a:rPr>
              <a:t>Назовите </a:t>
            </a:r>
            <a:r>
              <a:rPr lang="ru-RU" b="1" dirty="0">
                <a:latin typeface="Arial Black" pitchFamily="34" charset="0"/>
              </a:rPr>
              <a:t>3 минуса интегрированных лекций</a:t>
            </a:r>
            <a:endParaRPr lang="ru-RU" dirty="0">
              <a:latin typeface="Arial Black" pitchFamily="34" charset="0"/>
            </a:endParaRPr>
          </a:p>
          <a:p>
            <a:pPr marL="514350" indent="-514350"/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нет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минусов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- 22 (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25,6%)</a:t>
            </a:r>
          </a:p>
          <a:p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большой объем материала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- 13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(15%)</a:t>
            </a:r>
          </a:p>
          <a:p>
            <a:r>
              <a:rPr lang="ru-RU" sz="2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мало обратной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связи - 3(3,4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%)</a:t>
            </a:r>
          </a:p>
          <a:p>
            <a:r>
              <a:rPr lang="ru-RU" sz="2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Мешают сокурсники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- 3(3,4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%)</a:t>
            </a:r>
          </a:p>
          <a:p>
            <a:r>
              <a:rPr lang="ru-RU" sz="2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нет новой информации (есть в книгах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) -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1(1,16%)</a:t>
            </a:r>
          </a:p>
          <a:p>
            <a:r>
              <a:rPr lang="ru-RU" sz="2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ничего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полезного - 1(1,16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%)</a:t>
            </a:r>
          </a:p>
          <a:p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не все вопросы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раскрыты - 1(1,16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%)</a:t>
            </a:r>
          </a:p>
          <a:p>
            <a:r>
              <a:rPr lang="ru-RU" sz="2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нет последовательности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материала - 1(1,16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%)</a:t>
            </a:r>
          </a:p>
          <a:p>
            <a:r>
              <a:rPr lang="ru-RU" sz="26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изменить цвет презентаций 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- 2 </a:t>
            </a:r>
            <a:r>
              <a:rPr lang="ru-RU" sz="2600" b="1" dirty="0">
                <a:latin typeface="Arial Black" pitchFamily="34" charset="0"/>
                <a:cs typeface="Arial" pitchFamily="34" charset="0"/>
              </a:rPr>
              <a:t>(2,3%)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Анализ анкетирования студентов  после  интегрированных лекций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b="1" i="1" dirty="0" smtClean="0">
                <a:latin typeface="Arial Black" pitchFamily="34" charset="0"/>
                <a:cs typeface="Arial" pitchFamily="34" charset="0"/>
              </a:rPr>
              <a:t>минусы </a:t>
            </a:r>
            <a:r>
              <a:rPr lang="ru-RU" sz="2400" b="1" i="1" dirty="0">
                <a:latin typeface="Arial Black" pitchFamily="34" charset="0"/>
                <a:cs typeface="Arial" pitchFamily="34" charset="0"/>
              </a:rPr>
              <a:t>организационного характера:</a:t>
            </a:r>
            <a:endParaRPr lang="ru-RU" sz="2400" b="1" dirty="0">
              <a:latin typeface="Arial Black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-  на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лекции выделено 18 час (3 дня по 6 час)</a:t>
            </a:r>
          </a:p>
          <a:p>
            <a:pPr lvl="0">
              <a:buNone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-  лекции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идут 6 час подряд, нет большого перерыва 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для отдыха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и приема пища, уставали –49 (57%)</a:t>
            </a:r>
          </a:p>
          <a:p>
            <a:pPr lvl="0">
              <a:buFontTx/>
              <a:buChar char="-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помещение 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>не проветривается, плохо слышно на задних рядах (не работает микрофон) -7 (8,1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%)</a:t>
            </a:r>
          </a:p>
          <a:p>
            <a:pPr lvl="0">
              <a:buNone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4.   Хотелось ли Вам в дальнейшем слушать лекции в таком формате?</a:t>
            </a:r>
            <a:endParaRPr lang="ru-RU" sz="2400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 Да- 79 (91,8%)</a:t>
            </a: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 Нет-6 (6,9%)</a:t>
            </a: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 Сомневаюсь – 1 (1,16%)</a:t>
            </a:r>
          </a:p>
          <a:p>
            <a:pPr lvl="0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Анализ анкетирования студентов  после  интегрированных лекций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AutoNum type="arabicPeriod" startAt="5"/>
            </a:pPr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Ваши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предложения для улучшения качества интегрированных лекций</a:t>
            </a:r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:</a:t>
            </a:r>
          </a:p>
          <a:p>
            <a:pPr marL="514350" lvl="0" indent="-514350">
              <a:buNone/>
            </a:pPr>
            <a:endParaRPr lang="ru-RU" sz="3800" b="1" dirty="0">
              <a:latin typeface="Arial Black" pitchFamily="34" charset="0"/>
              <a:cs typeface="Arial" pitchFamily="34" charset="0"/>
            </a:endParaRPr>
          </a:p>
          <a:p>
            <a:pPr marL="514350" indent="-514350"/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добавить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видеоматериалы, использовать схемы, таблицы, </a:t>
            </a:r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больше примеров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из </a:t>
            </a:r>
            <a:r>
              <a:rPr lang="ru-RU" sz="3800" b="1" dirty="0" err="1">
                <a:latin typeface="Arial Black" pitchFamily="34" charset="0"/>
                <a:cs typeface="Arial" pitchFamily="34" charset="0"/>
              </a:rPr>
              <a:t>кл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. практики   - 11(12,7%)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больше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обратной связи -5 (5,8%)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добавить </a:t>
            </a:r>
            <a:r>
              <a:rPr lang="ru-RU" sz="3800" b="1" dirty="0" err="1">
                <a:latin typeface="Arial Black" pitchFamily="34" charset="0"/>
                <a:cs typeface="Arial" pitchFamily="34" charset="0"/>
              </a:rPr>
              <a:t>виз.диагностику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 -1(1,16%)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добавить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фармакологию-1(1,16%)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добавить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др.предметы-1(1,16%)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объяснять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новое, а не хорошо забытое старое -1(1,16%)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изменить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цвет фона презентаций – 2 (2,3%)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разместить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материалы лекций на сайте -1(1,16%)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нет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предложений-2 (2,3%)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все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было круто -1(1,16%)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побольше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бы таких лекций-1(1,16%)</a:t>
            </a:r>
          </a:p>
          <a:p>
            <a:r>
              <a:rPr lang="ru-RU" sz="3800" b="1" dirty="0" smtClean="0">
                <a:latin typeface="Arial Black" pitchFamily="34" charset="0"/>
                <a:cs typeface="Arial" pitchFamily="34" charset="0"/>
              </a:rPr>
              <a:t>Внедрить </a:t>
            </a:r>
            <a:r>
              <a:rPr lang="ru-RU" sz="3800" b="1" dirty="0">
                <a:latin typeface="Arial Black" pitchFamily="34" charset="0"/>
                <a:cs typeface="Arial" pitchFamily="34" charset="0"/>
              </a:rPr>
              <a:t>на 1 и 2 курсах-1(1,16%)</a:t>
            </a:r>
          </a:p>
          <a:p>
            <a:pPr>
              <a:buNone/>
            </a:pP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Благодарю за внимание!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4038600" cy="356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6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Интегрированное обучение</a:t>
            </a:r>
            <a:r>
              <a:rPr lang="ru-RU" sz="3200" dirty="0" smtClean="0">
                <a:latin typeface="Arial Black" pitchFamily="34" charset="0"/>
              </a:rPr>
              <a:t> 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142984"/>
            <a:ext cx="48326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i="1" dirty="0" smtClean="0"/>
              <a:t>    -</a:t>
            </a:r>
            <a:r>
              <a:rPr lang="ru-RU" sz="3100" dirty="0" smtClean="0">
                <a:latin typeface="Arial Black" pitchFamily="34" charset="0"/>
              </a:rPr>
              <a:t>  </a:t>
            </a:r>
            <a:r>
              <a:rPr lang="ru-RU" sz="2600" b="1" dirty="0" smtClean="0">
                <a:latin typeface="Arial Black" pitchFamily="34" charset="0"/>
              </a:rPr>
              <a:t>система</a:t>
            </a:r>
            <a:r>
              <a:rPr lang="ru-RU" sz="2600" b="1" dirty="0">
                <a:latin typeface="Arial Black" pitchFamily="34" charset="0"/>
              </a:rPr>
              <a:t>, которая объединяет, соединяет знания по отдельным предметам в единое целое, на основе </a:t>
            </a:r>
            <a:r>
              <a:rPr lang="ru-RU" sz="2600" b="1" dirty="0" smtClean="0">
                <a:latin typeface="Arial Black" pitchFamily="34" charset="0"/>
              </a:rPr>
              <a:t>чего  у обучающихся  формируется комплексное </a:t>
            </a:r>
            <a:r>
              <a:rPr lang="ru-RU" sz="2600" b="1" dirty="0">
                <a:latin typeface="Arial Black" pitchFamily="34" charset="0"/>
              </a:rPr>
              <a:t>видение проблем, ситуаций, </a:t>
            </a:r>
            <a:r>
              <a:rPr lang="ru-RU" sz="2600" b="1" dirty="0" smtClean="0">
                <a:latin typeface="Arial Black" pitchFamily="34" charset="0"/>
              </a:rPr>
              <a:t>     явлений </a:t>
            </a:r>
            <a:r>
              <a:rPr lang="ru-RU" sz="2600" b="1" dirty="0">
                <a:latin typeface="Arial Black" pitchFamily="34" charset="0"/>
              </a:rPr>
              <a:t>изучаемых в разных </a:t>
            </a:r>
            <a:r>
              <a:rPr lang="ru-RU" sz="2600" b="1" dirty="0" smtClean="0">
                <a:latin typeface="Arial Black" pitchFamily="34" charset="0"/>
              </a:rPr>
              <a:t>предметах</a:t>
            </a:r>
            <a:endParaRPr lang="ru-RU" sz="2600" b="1" dirty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43932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Интегрированное обучение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642918"/>
            <a:ext cx="514353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 algn="just">
              <a:buNone/>
            </a:pPr>
            <a:r>
              <a:rPr lang="ru-RU" b="1" dirty="0" smtClean="0"/>
              <a:t>   </a:t>
            </a:r>
          </a:p>
          <a:p>
            <a:pPr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latin typeface="Arial Black" pitchFamily="34" charset="0"/>
              </a:rPr>
              <a:t>Эффективность междисциплинарной </a:t>
            </a:r>
            <a:r>
              <a:rPr lang="ru-RU" b="1" dirty="0">
                <a:latin typeface="Arial Black" pitchFamily="34" charset="0"/>
              </a:rPr>
              <a:t>интеграции </a:t>
            </a:r>
            <a:r>
              <a:rPr lang="ru-RU" b="1" dirty="0" smtClean="0">
                <a:latin typeface="Arial Black" pitchFamily="34" charset="0"/>
              </a:rPr>
              <a:t>повышается при </a:t>
            </a:r>
            <a:r>
              <a:rPr lang="ru-RU" b="1" dirty="0">
                <a:latin typeface="Arial Black" pitchFamily="34" charset="0"/>
              </a:rPr>
              <a:t>построение содержания обучения по </a:t>
            </a:r>
            <a:r>
              <a:rPr lang="ru-RU" sz="3200" b="1" i="1" dirty="0" smtClean="0">
                <a:solidFill>
                  <a:srgbClr val="FFFF00"/>
                </a:solidFill>
                <a:latin typeface="Arial Black" pitchFamily="34" charset="0"/>
              </a:rPr>
              <a:t>блочно-модульной технологии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64333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 Black" pitchFamily="34" charset="0"/>
                <a:cs typeface="Arial" pitchFamily="34" charset="0"/>
              </a:rPr>
              <a:t>Модульное обучение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1"/>
            <a:ext cx="4690864" cy="4205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Модульное обучение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 — 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   способ организации учебного процесса на основе блочно - модульного представления учебной информации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714776" cy="43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Интегрированное обучение в медицине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556792"/>
            <a:ext cx="5194920" cy="424847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4000" b="1" i="1" dirty="0" smtClean="0">
                <a:cs typeface="Times New Roman" pitchFamily="18" charset="0"/>
              </a:rPr>
              <a:t>Модульное обучение  </a:t>
            </a:r>
            <a:r>
              <a:rPr lang="ru-RU" sz="4000" b="1" dirty="0" smtClean="0">
                <a:cs typeface="Times New Roman" pitchFamily="18" charset="0"/>
              </a:rPr>
              <a:t>– 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cs typeface="Times New Roman" pitchFamily="18" charset="0"/>
              </a:rPr>
              <a:t>     </a:t>
            </a:r>
            <a:r>
              <a:rPr lang="ru-RU" sz="2900" b="1" dirty="0" smtClean="0">
                <a:cs typeface="Times New Roman" pitchFamily="18" charset="0"/>
              </a:rPr>
              <a:t>это полный, логически завершенный блок, в котором все измеряется и оценивается: задание, работа, посещение студентом занятия, стартовый, промежуточный и итоговый уровень студентов. </a:t>
            </a:r>
          </a:p>
          <a:p>
            <a:pPr>
              <a:lnSpc>
                <a:spcPct val="120000"/>
              </a:lnSpc>
              <a:buNone/>
            </a:pPr>
            <a:r>
              <a:rPr lang="ru-RU" sz="3400" b="1" dirty="0" smtClean="0">
                <a:cs typeface="Times New Roman" pitchFamily="18" charset="0"/>
              </a:rPr>
              <a:t>            </a:t>
            </a:r>
            <a:endParaRPr lang="ru-RU" sz="29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0963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Модули на 3 курсе ОМ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632228"/>
              </p:ext>
            </p:extLst>
          </p:nvPr>
        </p:nvGraphicFramePr>
        <p:xfrm>
          <a:off x="107504" y="105273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6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Дисциплины, обеспечивающие модульное обучение на 3 курсе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539714"/>
              </p:ext>
            </p:extLst>
          </p:nvPr>
        </p:nvGraphicFramePr>
        <p:xfrm>
          <a:off x="107504" y="1628800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45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Модульная  программа</a:t>
            </a:r>
            <a:endParaRPr lang="ru-RU" sz="3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925670" cy="49006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b="1" i="1" dirty="0" smtClean="0">
                <a:latin typeface="Arial Black" pitchFamily="34" charset="0"/>
                <a:cs typeface="Times New Roman" pitchFamily="18" charset="0"/>
              </a:rPr>
              <a:t>Модульные программы – </a:t>
            </a:r>
          </a:p>
          <a:p>
            <a:pPr marL="0" indent="0">
              <a:buNone/>
            </a:pPr>
            <a:r>
              <a:rPr lang="ru-RU" sz="4500" b="1" i="1" dirty="0" smtClean="0">
                <a:latin typeface="Arial Black" pitchFamily="34" charset="0"/>
                <a:cs typeface="Times New Roman" pitchFamily="18" charset="0"/>
              </a:rPr>
              <a:t>программы, состоящие из отдельных, относительно самостоятельных фрагментов</a:t>
            </a:r>
            <a:r>
              <a:rPr lang="ru-RU" sz="4500" b="1" i="1" dirty="0" smtClean="0">
                <a:latin typeface="Arial Black" pitchFamily="34" charset="0"/>
              </a:rPr>
              <a:t> , но</a:t>
            </a:r>
            <a:r>
              <a:rPr lang="ru-RU" sz="4500" dirty="0" smtClean="0">
                <a:latin typeface="Arial Black" pitchFamily="34" charset="0"/>
              </a:rPr>
              <a:t> </a:t>
            </a:r>
            <a:r>
              <a:rPr lang="ru-RU" sz="4500" b="1" dirty="0" smtClean="0">
                <a:latin typeface="Arial Black" pitchFamily="34" charset="0"/>
              </a:rPr>
              <a:t>цели образования и изучения отдельных дисциплин  внутренне согласованы</a:t>
            </a:r>
            <a:endParaRPr lang="ru-RU" sz="4500" b="1" i="1" dirty="0" smtClean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3011661"/>
              </p:ext>
            </p:extLst>
          </p:nvPr>
        </p:nvGraphicFramePr>
        <p:xfrm>
          <a:off x="4355976" y="1340768"/>
          <a:ext cx="43266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437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1213</Words>
  <Application>Microsoft Office PowerPoint</Application>
  <PresentationFormat>Экран (4:3)</PresentationFormat>
  <Paragraphs>227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Опыт интегрированного обучения на 3 курсе по специальности «Общая медицина» </vt:lpstr>
      <vt:lpstr>Интегрированное обучение </vt:lpstr>
      <vt:lpstr>Интегрированное обучение  </vt:lpstr>
      <vt:lpstr>Интегрированное обучение </vt:lpstr>
      <vt:lpstr>Модульное обучение </vt:lpstr>
      <vt:lpstr>Интегрированное обучение в медицине</vt:lpstr>
      <vt:lpstr>Модули на 3 курсе ОМ</vt:lpstr>
      <vt:lpstr>Дисциплины, обеспечивающие модульное обучение на 3 курсе</vt:lpstr>
      <vt:lpstr>Модульная  программа</vt:lpstr>
      <vt:lpstr>Центр интегрированного обучения -  ЦИО (сентябрь 2013г ) </vt:lpstr>
      <vt:lpstr>Пути оптимизации работы ЦИО</vt:lpstr>
      <vt:lpstr>   Методическая работа </vt:lpstr>
      <vt:lpstr>Интегрированные лекции </vt:lpstr>
      <vt:lpstr>  Дыхательная система  </vt:lpstr>
      <vt:lpstr>Интегрированные   практические занятия с использованием интерактивных методик  Проблемно-ориентированное обучение (PBL) </vt:lpstr>
      <vt:lpstr>Интегрированные   практические занятия с использованием интерактивных методик  Проблемно-ориентированное обучение (PBL) </vt:lpstr>
      <vt:lpstr>Интегрированные   практические занятия с использованием интерактивных методик  СBL   (Метод case-study ) </vt:lpstr>
      <vt:lpstr>  СBL    </vt:lpstr>
      <vt:lpstr> СBL    </vt:lpstr>
      <vt:lpstr> Командный метод обучения  (TEAM – BASED   LEARNING)  </vt:lpstr>
      <vt:lpstr>Интегрированный экзамен</vt:lpstr>
      <vt:lpstr> Анализ анкетирования студентов  после  интегрированных лекций  </vt:lpstr>
      <vt:lpstr>Анализ анкетирования студентов  после  интегрированных лекций</vt:lpstr>
      <vt:lpstr>Анализ анкетирования студентов  после  интегрированных лекций</vt:lpstr>
      <vt:lpstr>Анализ анкетирования студентов  после  интегрированных лекций</vt:lpstr>
      <vt:lpstr>Благодарю за внимание!</vt:lpstr>
    </vt:vector>
  </TitlesOfParts>
  <Company>WorldSOFT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интегрированного обучения на 3 курсе</dc:title>
  <dc:creator>GM</dc:creator>
  <cp:lastModifiedBy>Жанар</cp:lastModifiedBy>
  <cp:revision>38</cp:revision>
  <dcterms:created xsi:type="dcterms:W3CDTF">2015-08-27T18:04:19Z</dcterms:created>
  <dcterms:modified xsi:type="dcterms:W3CDTF">2015-09-02T12:00:17Z</dcterms:modified>
</cp:coreProperties>
</file>