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5" r:id="rId4"/>
    <p:sldId id="276" r:id="rId5"/>
    <p:sldId id="279" r:id="rId6"/>
    <p:sldId id="278" r:id="rId7"/>
    <p:sldId id="271" r:id="rId8"/>
    <p:sldId id="259" r:id="rId9"/>
    <p:sldId id="261" r:id="rId10"/>
    <p:sldId id="260" r:id="rId11"/>
    <p:sldId id="262" r:id="rId12"/>
    <p:sldId id="263" r:id="rId13"/>
    <p:sldId id="264" r:id="rId14"/>
    <p:sldId id="27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7FF0D-9375-4D7C-B03D-4EA37E37B17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2CF51-D680-414E-9B84-4C078F8BBFC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Терапия</a:t>
          </a:r>
          <a:endParaRPr lang="ru-RU" sz="2000" b="1" dirty="0">
            <a:solidFill>
              <a:schemeClr val="tx1"/>
            </a:solidFill>
          </a:endParaRPr>
        </a:p>
      </dgm:t>
    </dgm:pt>
    <dgm:pt modelId="{68966DF8-B1A9-4321-96C0-17F2E50313C5}" type="parTrans" cxnId="{DCD82AFB-F469-429C-B3EE-9D7EB1BB502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F99E261-CD9E-4E7F-8768-D7482123FD82}" type="sibTrans" cxnId="{DCD82AFB-F469-429C-B3EE-9D7EB1BB502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Педиатрия</a:t>
          </a:r>
          <a:endParaRPr lang="ru-RU" sz="2000" b="1" dirty="0" smtClean="0">
            <a:solidFill>
              <a:schemeClr val="tx1"/>
            </a:solidFill>
          </a:endParaRP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dirty="0">
            <a:solidFill>
              <a:schemeClr val="tx1"/>
            </a:solidFill>
          </a:endParaRPr>
        </a:p>
      </dgm:t>
    </dgm:pt>
    <dgm:pt modelId="{A083317C-E085-432D-8827-4DEA29628004}">
      <dgm:prSet phldrT="[Текст]" phldr="1"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B76236E-5C27-4848-A3FB-FCF9E65D5180}" type="parTrans" cxnId="{B5045AE0-C1FD-4292-8780-7ABB533F56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7C536CC-2E94-4646-9546-24144CE3BFE0}" type="sibTrans" cxnId="{B5045AE0-C1FD-4292-8780-7ABB533F56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64DFC57-8A65-4351-836F-CFCBBED72F8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Хирургия</a:t>
          </a:r>
          <a:endParaRPr lang="ru-RU" sz="2000" b="1" dirty="0">
            <a:solidFill>
              <a:schemeClr val="tx1"/>
            </a:solidFill>
          </a:endParaRPr>
        </a:p>
      </dgm:t>
    </dgm:pt>
    <dgm:pt modelId="{77B52A01-0750-431D-8673-8628ADE05D18}" type="parTrans" cxnId="{C6377579-1846-4E61-A1FD-EC1FF0661EE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578BF6F-FDDA-4F56-B8BE-BBDD3629FE6C}" type="sibTrans" cxnId="{C6377579-1846-4E61-A1FD-EC1FF0661EE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Детская хирургия</a:t>
          </a:r>
          <a:endParaRPr lang="ru-RU" sz="2000" b="1" dirty="0">
            <a:solidFill>
              <a:schemeClr val="tx1"/>
            </a:solidFill>
          </a:endParaRPr>
        </a:p>
      </dgm:t>
    </dgm:pt>
    <dgm:pt modelId="{9654FFCA-53DE-4417-AB94-A763D1A5A935}">
      <dgm:prSet phldrT="[Текст]" phldr="1"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CA835CA-462B-4705-A3B6-54704E31014A}" type="parTrans" cxnId="{8D628BDA-C973-45EA-A82C-9658EA42A14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BAB48AD-EC6C-4064-AD07-E5F740DF2D44}" type="sibTrans" cxnId="{8D628BDA-C973-45EA-A82C-9658EA42A14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FA218D-A6BC-4300-9368-99250D4FDF35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Акушерст</a:t>
          </a:r>
          <a:r>
            <a:rPr lang="ru-RU" sz="1800" b="1" dirty="0" smtClean="0">
              <a:solidFill>
                <a:schemeClr val="tx1"/>
              </a:solidFill>
            </a:rPr>
            <a:t>-во и гинекология</a:t>
          </a:r>
          <a:endParaRPr lang="ru-RU" sz="1800" b="1" dirty="0">
            <a:solidFill>
              <a:schemeClr val="tx1"/>
            </a:solidFill>
          </a:endParaRPr>
        </a:p>
      </dgm:t>
    </dgm:pt>
    <dgm:pt modelId="{50C9E70D-30C2-4C63-A337-DE0DCF6FFAA1}" type="parTrans" cxnId="{39557CC6-CF7F-4921-A564-2755AE6741E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7ECFC5A-EC98-4347-8948-B6E4AA6D36E8}" type="sibTrans" cxnId="{39557CC6-CF7F-4921-A564-2755AE6741E5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CD260FFD-CDBF-45D5-AEF1-041D7B8BA966}">
      <dgm:prSet phldrT="[Текст]" phldr="1"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5B6F5B0-0660-452B-98C5-C334FD9B81E6}" type="parTrans" cxnId="{67A41F1E-DDEE-435C-A6FF-CC2C49766E1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C5E5BD9-EA4C-48FC-92A8-5424A050B456}" type="sibTrans" cxnId="{67A41F1E-DDEE-435C-A6FF-CC2C49766E1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FE9F242-3E44-499E-A2F8-1BCD776B921E}" type="pres">
      <dgm:prSet presAssocID="{5A87FF0D-9375-4D7C-B03D-4EA37E37B17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BD017F-4414-40C8-8530-2C61DA4F508B}" type="pres">
      <dgm:prSet presAssocID="{4022CF51-D680-414E-9B84-4C078F8BBFC8}" presName="composite" presStyleCnt="0"/>
      <dgm:spPr/>
    </dgm:pt>
    <dgm:pt modelId="{70686020-1D5E-4353-90F5-88550AA0B2DA}" type="pres">
      <dgm:prSet presAssocID="{4022CF51-D680-414E-9B84-4C078F8BBFC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70754-0172-40BC-BD3C-874916E2FA7D}" type="pres">
      <dgm:prSet presAssocID="{4022CF51-D680-414E-9B84-4C078F8BBFC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3FF2A-0742-414D-94E9-E6E9F370D91B}" type="pres">
      <dgm:prSet presAssocID="{4022CF51-D680-414E-9B84-4C078F8BBFC8}" presName="BalanceSpacing" presStyleCnt="0"/>
      <dgm:spPr/>
    </dgm:pt>
    <dgm:pt modelId="{6CFE6956-6A90-4608-B972-D1B2AE841D0E}" type="pres">
      <dgm:prSet presAssocID="{4022CF51-D680-414E-9B84-4C078F8BBFC8}" presName="BalanceSpacing1" presStyleCnt="0"/>
      <dgm:spPr/>
    </dgm:pt>
    <dgm:pt modelId="{FEC2D861-7971-4CD5-9716-F611B2854160}" type="pres">
      <dgm:prSet presAssocID="{8F99E261-CD9E-4E7F-8768-D7482123FD82}" presName="Accent1Text" presStyleLbl="node1" presStyleIdx="1" presStyleCnt="6"/>
      <dgm:spPr/>
      <dgm:t>
        <a:bodyPr/>
        <a:lstStyle/>
        <a:p>
          <a:endParaRPr lang="ru-RU"/>
        </a:p>
      </dgm:t>
    </dgm:pt>
    <dgm:pt modelId="{4ECB97E3-6BA5-4C2C-A461-D17FC26DED5F}" type="pres">
      <dgm:prSet presAssocID="{8F99E261-CD9E-4E7F-8768-D7482123FD82}" presName="spaceBetweenRectangles" presStyleCnt="0"/>
      <dgm:spPr/>
    </dgm:pt>
    <dgm:pt modelId="{6DB05585-531F-4B76-83E8-1A3175560C1A}" type="pres">
      <dgm:prSet presAssocID="{264DFC57-8A65-4351-836F-CFCBBED72F8A}" presName="composite" presStyleCnt="0"/>
      <dgm:spPr/>
    </dgm:pt>
    <dgm:pt modelId="{8A89F57C-DC26-4B01-9B38-E51F1C1CB81A}" type="pres">
      <dgm:prSet presAssocID="{264DFC57-8A65-4351-836F-CFCBBED72F8A}" presName="Parent1" presStyleLbl="node1" presStyleIdx="2" presStyleCnt="6" custScaleX="109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15F93-B48A-447B-8B9F-DD5035478E81}" type="pres">
      <dgm:prSet presAssocID="{264DFC57-8A65-4351-836F-CFCBBED72F8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EC82-BC43-4D8E-92A7-F27C16E01865}" type="pres">
      <dgm:prSet presAssocID="{264DFC57-8A65-4351-836F-CFCBBED72F8A}" presName="BalanceSpacing" presStyleCnt="0"/>
      <dgm:spPr/>
    </dgm:pt>
    <dgm:pt modelId="{3E3D7CEE-F314-4062-AAA7-21C49DA756D0}" type="pres">
      <dgm:prSet presAssocID="{264DFC57-8A65-4351-836F-CFCBBED72F8A}" presName="BalanceSpacing1" presStyleCnt="0"/>
      <dgm:spPr/>
    </dgm:pt>
    <dgm:pt modelId="{537DB282-FC46-4029-B606-B10E2C720428}" type="pres">
      <dgm:prSet presAssocID="{5578BF6F-FDDA-4F56-B8BE-BBDD3629FE6C}" presName="Accent1Text" presStyleLbl="node1" presStyleIdx="3" presStyleCnt="6"/>
      <dgm:spPr/>
      <dgm:t>
        <a:bodyPr/>
        <a:lstStyle/>
        <a:p>
          <a:endParaRPr lang="ru-RU"/>
        </a:p>
      </dgm:t>
    </dgm:pt>
    <dgm:pt modelId="{C637E15A-356F-4B60-93DD-BE5B5853E185}" type="pres">
      <dgm:prSet presAssocID="{5578BF6F-FDDA-4F56-B8BE-BBDD3629FE6C}" presName="spaceBetweenRectangles" presStyleCnt="0"/>
      <dgm:spPr/>
    </dgm:pt>
    <dgm:pt modelId="{9EF1724A-1272-4D10-8371-1164C414F338}" type="pres">
      <dgm:prSet presAssocID="{5BFA218D-A6BC-4300-9368-99250D4FDF35}" presName="composite" presStyleCnt="0"/>
      <dgm:spPr/>
    </dgm:pt>
    <dgm:pt modelId="{554CBCBD-B375-4630-8501-DE4DC8D2A16F}" type="pres">
      <dgm:prSet presAssocID="{5BFA218D-A6BC-4300-9368-99250D4FDF35}" presName="Parent1" presStyleLbl="node1" presStyleIdx="4" presStyleCnt="6" custScaleX="1189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22E27-BFAD-4FA8-A7D2-2DB88325A189}" type="pres">
      <dgm:prSet presAssocID="{5BFA218D-A6BC-4300-9368-99250D4FDF3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41FB2-88EC-47DA-88AB-F2E817F2B9C5}" type="pres">
      <dgm:prSet presAssocID="{5BFA218D-A6BC-4300-9368-99250D4FDF35}" presName="BalanceSpacing" presStyleCnt="0"/>
      <dgm:spPr/>
    </dgm:pt>
    <dgm:pt modelId="{D466C4FC-E257-49C3-A18B-7445205E4DFE}" type="pres">
      <dgm:prSet presAssocID="{5BFA218D-A6BC-4300-9368-99250D4FDF35}" presName="BalanceSpacing1" presStyleCnt="0"/>
      <dgm:spPr/>
    </dgm:pt>
    <dgm:pt modelId="{4A76C16A-C4FE-4EFC-BEFF-65696CCBE736}" type="pres">
      <dgm:prSet presAssocID="{67ECFC5A-EC98-4347-8948-B6E4AA6D36E8}" presName="Accent1Text" presStyleLbl="node1" presStyleIdx="5" presStyleCnt="6" custFlipHor="1" custScaleX="10874" custScaleY="4569" custLinFactX="-38558" custLinFactNeighborX="-100000" custLinFactNeighborY="-1913"/>
      <dgm:spPr/>
      <dgm:t>
        <a:bodyPr/>
        <a:lstStyle/>
        <a:p>
          <a:endParaRPr lang="ru-RU"/>
        </a:p>
      </dgm:t>
    </dgm:pt>
  </dgm:ptLst>
  <dgm:cxnLst>
    <dgm:cxn modelId="{DCD82AFB-F469-429C-B3EE-9D7EB1BB502A}" srcId="{5A87FF0D-9375-4D7C-B03D-4EA37E37B174}" destId="{4022CF51-D680-414E-9B84-4C078F8BBFC8}" srcOrd="0" destOrd="0" parTransId="{68966DF8-B1A9-4321-96C0-17F2E50313C5}" sibTransId="{8F99E261-CD9E-4E7F-8768-D7482123FD82}"/>
    <dgm:cxn modelId="{39557CC6-CF7F-4921-A564-2755AE6741E5}" srcId="{5A87FF0D-9375-4D7C-B03D-4EA37E37B174}" destId="{5BFA218D-A6BC-4300-9368-99250D4FDF35}" srcOrd="2" destOrd="0" parTransId="{50C9E70D-30C2-4C63-A337-DE0DCF6FFAA1}" sibTransId="{67ECFC5A-EC98-4347-8948-B6E4AA6D36E8}"/>
    <dgm:cxn modelId="{EDDB2EAD-6D7F-4555-ABD7-C012416CE0BF}" type="presOf" srcId="{67ECFC5A-EC98-4347-8948-B6E4AA6D36E8}" destId="{4A76C16A-C4FE-4EFC-BEFF-65696CCBE736}" srcOrd="0" destOrd="0" presId="urn:microsoft.com/office/officeart/2008/layout/AlternatingHexagons"/>
    <dgm:cxn modelId="{AD2FAEAF-CA58-49CE-A787-AFCF3A031F49}" type="presOf" srcId="{CD260FFD-CDBF-45D5-AEF1-041D7B8BA966}" destId="{20A22E27-BFAD-4FA8-A7D2-2DB88325A189}" srcOrd="0" destOrd="0" presId="urn:microsoft.com/office/officeart/2008/layout/AlternatingHexagons"/>
    <dgm:cxn modelId="{BBE59C52-8C43-4D08-8E80-BDE5E15EC1DF}" type="presOf" srcId="{264DFC57-8A65-4351-836F-CFCBBED72F8A}" destId="{8A89F57C-DC26-4B01-9B38-E51F1C1CB81A}" srcOrd="0" destOrd="0" presId="urn:microsoft.com/office/officeart/2008/layout/AlternatingHexagons"/>
    <dgm:cxn modelId="{67A41F1E-DDEE-435C-A6FF-CC2C49766E1C}" srcId="{5BFA218D-A6BC-4300-9368-99250D4FDF35}" destId="{CD260FFD-CDBF-45D5-AEF1-041D7B8BA966}" srcOrd="0" destOrd="0" parTransId="{05B6F5B0-0660-452B-98C5-C334FD9B81E6}" sibTransId="{8C5E5BD9-EA4C-48FC-92A8-5424A050B456}"/>
    <dgm:cxn modelId="{4A0AE554-102F-4AF2-82C5-CB0912E3265E}" type="presOf" srcId="{5578BF6F-FDDA-4F56-B8BE-BBDD3629FE6C}" destId="{537DB282-FC46-4029-B606-B10E2C720428}" srcOrd="0" destOrd="0" presId="urn:microsoft.com/office/officeart/2008/layout/AlternatingHexagons"/>
    <dgm:cxn modelId="{8D628BDA-C973-45EA-A82C-9658EA42A144}" srcId="{264DFC57-8A65-4351-836F-CFCBBED72F8A}" destId="{9654FFCA-53DE-4417-AB94-A763D1A5A935}" srcOrd="0" destOrd="0" parTransId="{0CA835CA-462B-4705-A3B6-54704E31014A}" sibTransId="{EBAB48AD-EC6C-4064-AD07-E5F740DF2D44}"/>
    <dgm:cxn modelId="{C779EE0F-CA50-4DF3-80BC-CD04A8CB46B6}" type="presOf" srcId="{5BFA218D-A6BC-4300-9368-99250D4FDF35}" destId="{554CBCBD-B375-4630-8501-DE4DC8D2A16F}" srcOrd="0" destOrd="0" presId="urn:microsoft.com/office/officeart/2008/layout/AlternatingHexagons"/>
    <dgm:cxn modelId="{8CD1C437-BAD6-42FB-B809-67D36B7AD83A}" type="presOf" srcId="{A083317C-E085-432D-8827-4DEA29628004}" destId="{3EE70754-0172-40BC-BD3C-874916E2FA7D}" srcOrd="0" destOrd="0" presId="urn:microsoft.com/office/officeart/2008/layout/AlternatingHexagons"/>
    <dgm:cxn modelId="{8DA1987F-3BE1-465A-AE8A-D81457A0AD35}" type="presOf" srcId="{4022CF51-D680-414E-9B84-4C078F8BBFC8}" destId="{70686020-1D5E-4353-90F5-88550AA0B2DA}" srcOrd="0" destOrd="0" presId="urn:microsoft.com/office/officeart/2008/layout/AlternatingHexagons"/>
    <dgm:cxn modelId="{C6377579-1846-4E61-A1FD-EC1FF0661EEB}" srcId="{5A87FF0D-9375-4D7C-B03D-4EA37E37B174}" destId="{264DFC57-8A65-4351-836F-CFCBBED72F8A}" srcOrd="1" destOrd="0" parTransId="{77B52A01-0750-431D-8673-8628ADE05D18}" sibTransId="{5578BF6F-FDDA-4F56-B8BE-BBDD3629FE6C}"/>
    <dgm:cxn modelId="{B5045AE0-C1FD-4292-8780-7ABB533F5661}" srcId="{4022CF51-D680-414E-9B84-4C078F8BBFC8}" destId="{A083317C-E085-432D-8827-4DEA29628004}" srcOrd="0" destOrd="0" parTransId="{8B76236E-5C27-4848-A3FB-FCF9E65D5180}" sibTransId="{87C536CC-2E94-4646-9546-24144CE3BFE0}"/>
    <dgm:cxn modelId="{54D79389-9884-4811-B828-DF5DF6DB00A2}" type="presOf" srcId="{5A87FF0D-9375-4D7C-B03D-4EA37E37B174}" destId="{EFE9F242-3E44-499E-A2F8-1BCD776B921E}" srcOrd="0" destOrd="0" presId="urn:microsoft.com/office/officeart/2008/layout/AlternatingHexagons"/>
    <dgm:cxn modelId="{3FF9CBA0-0BA3-4DA1-A3F2-745EAF5BBA33}" type="presOf" srcId="{8F99E261-CD9E-4E7F-8768-D7482123FD82}" destId="{FEC2D861-7971-4CD5-9716-F611B2854160}" srcOrd="0" destOrd="0" presId="urn:microsoft.com/office/officeart/2008/layout/AlternatingHexagons"/>
    <dgm:cxn modelId="{3A18D63B-CA3E-4118-A6B0-482D5972F8AA}" type="presOf" srcId="{9654FFCA-53DE-4417-AB94-A763D1A5A935}" destId="{B5D15F93-B48A-447B-8B9F-DD5035478E81}" srcOrd="0" destOrd="0" presId="urn:microsoft.com/office/officeart/2008/layout/AlternatingHexagons"/>
    <dgm:cxn modelId="{8F0946F8-A22F-4AE8-AF20-67EF5A165A4D}" type="presParOf" srcId="{EFE9F242-3E44-499E-A2F8-1BCD776B921E}" destId="{68BD017F-4414-40C8-8530-2C61DA4F508B}" srcOrd="0" destOrd="0" presId="urn:microsoft.com/office/officeart/2008/layout/AlternatingHexagons"/>
    <dgm:cxn modelId="{2F7BC0EA-3107-4D3B-A0E9-CE0B9F70A42D}" type="presParOf" srcId="{68BD017F-4414-40C8-8530-2C61DA4F508B}" destId="{70686020-1D5E-4353-90F5-88550AA0B2DA}" srcOrd="0" destOrd="0" presId="urn:microsoft.com/office/officeart/2008/layout/AlternatingHexagons"/>
    <dgm:cxn modelId="{689A3C4E-3A6A-49C3-9A38-ABB48225A8AA}" type="presParOf" srcId="{68BD017F-4414-40C8-8530-2C61DA4F508B}" destId="{3EE70754-0172-40BC-BD3C-874916E2FA7D}" srcOrd="1" destOrd="0" presId="urn:microsoft.com/office/officeart/2008/layout/AlternatingHexagons"/>
    <dgm:cxn modelId="{B2087A98-F815-45E4-AD60-90ADB4739892}" type="presParOf" srcId="{68BD017F-4414-40C8-8530-2C61DA4F508B}" destId="{6A33FF2A-0742-414D-94E9-E6E9F370D91B}" srcOrd="2" destOrd="0" presId="urn:microsoft.com/office/officeart/2008/layout/AlternatingHexagons"/>
    <dgm:cxn modelId="{6F4EC512-9F01-4BAB-B6A0-B9890077F779}" type="presParOf" srcId="{68BD017F-4414-40C8-8530-2C61DA4F508B}" destId="{6CFE6956-6A90-4608-B972-D1B2AE841D0E}" srcOrd="3" destOrd="0" presId="urn:microsoft.com/office/officeart/2008/layout/AlternatingHexagons"/>
    <dgm:cxn modelId="{81587FD9-1D77-43EA-864B-BC7BFE377647}" type="presParOf" srcId="{68BD017F-4414-40C8-8530-2C61DA4F508B}" destId="{FEC2D861-7971-4CD5-9716-F611B2854160}" srcOrd="4" destOrd="0" presId="urn:microsoft.com/office/officeart/2008/layout/AlternatingHexagons"/>
    <dgm:cxn modelId="{F0129BFC-A8BF-4589-AFDA-2BC24E5B9F67}" type="presParOf" srcId="{EFE9F242-3E44-499E-A2F8-1BCD776B921E}" destId="{4ECB97E3-6BA5-4C2C-A461-D17FC26DED5F}" srcOrd="1" destOrd="0" presId="urn:microsoft.com/office/officeart/2008/layout/AlternatingHexagons"/>
    <dgm:cxn modelId="{1F24A894-E206-4FD1-8D4B-C4ED9ACED710}" type="presParOf" srcId="{EFE9F242-3E44-499E-A2F8-1BCD776B921E}" destId="{6DB05585-531F-4B76-83E8-1A3175560C1A}" srcOrd="2" destOrd="0" presId="urn:microsoft.com/office/officeart/2008/layout/AlternatingHexagons"/>
    <dgm:cxn modelId="{D773A890-D825-49DB-B0BE-3FF3EC5A2603}" type="presParOf" srcId="{6DB05585-531F-4B76-83E8-1A3175560C1A}" destId="{8A89F57C-DC26-4B01-9B38-E51F1C1CB81A}" srcOrd="0" destOrd="0" presId="urn:microsoft.com/office/officeart/2008/layout/AlternatingHexagons"/>
    <dgm:cxn modelId="{369FEE47-6FB8-422D-8FE0-A0F00E350840}" type="presParOf" srcId="{6DB05585-531F-4B76-83E8-1A3175560C1A}" destId="{B5D15F93-B48A-447B-8B9F-DD5035478E81}" srcOrd="1" destOrd="0" presId="urn:microsoft.com/office/officeart/2008/layout/AlternatingHexagons"/>
    <dgm:cxn modelId="{91116B96-EA5F-4056-AFDF-757679B72D38}" type="presParOf" srcId="{6DB05585-531F-4B76-83E8-1A3175560C1A}" destId="{6719EC82-BC43-4D8E-92A7-F27C16E01865}" srcOrd="2" destOrd="0" presId="urn:microsoft.com/office/officeart/2008/layout/AlternatingHexagons"/>
    <dgm:cxn modelId="{9267C162-84AC-427A-B675-53BD43B854F8}" type="presParOf" srcId="{6DB05585-531F-4B76-83E8-1A3175560C1A}" destId="{3E3D7CEE-F314-4062-AAA7-21C49DA756D0}" srcOrd="3" destOrd="0" presId="urn:microsoft.com/office/officeart/2008/layout/AlternatingHexagons"/>
    <dgm:cxn modelId="{77A87FC3-E33B-469E-8F9B-421C258E94F3}" type="presParOf" srcId="{6DB05585-531F-4B76-83E8-1A3175560C1A}" destId="{537DB282-FC46-4029-B606-B10E2C720428}" srcOrd="4" destOrd="0" presId="urn:microsoft.com/office/officeart/2008/layout/AlternatingHexagons"/>
    <dgm:cxn modelId="{BA51DB53-90D1-4818-8636-CA33C01EC27A}" type="presParOf" srcId="{EFE9F242-3E44-499E-A2F8-1BCD776B921E}" destId="{C637E15A-356F-4B60-93DD-BE5B5853E185}" srcOrd="3" destOrd="0" presId="urn:microsoft.com/office/officeart/2008/layout/AlternatingHexagons"/>
    <dgm:cxn modelId="{FB1E4ED0-3D38-442C-A4FB-330841C23189}" type="presParOf" srcId="{EFE9F242-3E44-499E-A2F8-1BCD776B921E}" destId="{9EF1724A-1272-4D10-8371-1164C414F338}" srcOrd="4" destOrd="0" presId="urn:microsoft.com/office/officeart/2008/layout/AlternatingHexagons"/>
    <dgm:cxn modelId="{7C0E185A-9BE3-4281-BC2F-E3652D7B43F0}" type="presParOf" srcId="{9EF1724A-1272-4D10-8371-1164C414F338}" destId="{554CBCBD-B375-4630-8501-DE4DC8D2A16F}" srcOrd="0" destOrd="0" presId="urn:microsoft.com/office/officeart/2008/layout/AlternatingHexagons"/>
    <dgm:cxn modelId="{D434C988-97DE-4AE7-B4B4-A4FDA705AA1C}" type="presParOf" srcId="{9EF1724A-1272-4D10-8371-1164C414F338}" destId="{20A22E27-BFAD-4FA8-A7D2-2DB88325A189}" srcOrd="1" destOrd="0" presId="urn:microsoft.com/office/officeart/2008/layout/AlternatingHexagons"/>
    <dgm:cxn modelId="{42F6F06E-8C8C-46E3-B520-10D6C8D3C9F3}" type="presParOf" srcId="{9EF1724A-1272-4D10-8371-1164C414F338}" destId="{08C41FB2-88EC-47DA-88AB-F2E817F2B9C5}" srcOrd="2" destOrd="0" presId="urn:microsoft.com/office/officeart/2008/layout/AlternatingHexagons"/>
    <dgm:cxn modelId="{27BF3D77-6BE7-4A9B-B48D-586E9FE00AB7}" type="presParOf" srcId="{9EF1724A-1272-4D10-8371-1164C414F338}" destId="{D466C4FC-E257-49C3-A18B-7445205E4DFE}" srcOrd="3" destOrd="0" presId="urn:microsoft.com/office/officeart/2008/layout/AlternatingHexagons"/>
    <dgm:cxn modelId="{FC34934F-F728-4A54-9BD7-EDD945B90C51}" type="presParOf" srcId="{9EF1724A-1272-4D10-8371-1164C414F338}" destId="{4A76C16A-C4FE-4EFC-BEFF-65696CCBE7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722B7-E1C4-4304-9A96-4D49275A807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3A39F-05D6-4DA3-B187-69E17F9C9B0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ССС</a:t>
          </a:r>
          <a:endParaRPr lang="ru-RU" b="1" dirty="0">
            <a:solidFill>
              <a:schemeClr val="tx1"/>
            </a:solidFill>
          </a:endParaRPr>
        </a:p>
      </dgm:t>
    </dgm:pt>
    <dgm:pt modelId="{56BB8279-F5C5-4824-A01D-A9DA62534035}" type="parTrans" cxnId="{B7F8DC40-F7B2-4812-AB1E-9685D83599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911A228-D25F-4F34-A1B1-B3498C3831B9}" type="sibTrans" cxnId="{B7F8DC40-F7B2-4812-AB1E-9685D83599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5E2AA46-338D-4174-820D-768A66D7C8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Дыхательная</a:t>
          </a:r>
          <a:endParaRPr lang="ru-RU" b="1" dirty="0">
            <a:solidFill>
              <a:schemeClr val="tx1"/>
            </a:solidFill>
          </a:endParaRPr>
        </a:p>
      </dgm:t>
    </dgm:pt>
    <dgm:pt modelId="{970FA9E7-923A-47E6-9355-32041140C0C1}" type="parTrans" cxnId="{74EFEEC1-DE6A-4E12-ADCA-E28C186916B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922A180-6FEA-4FC2-A97D-E1758BE54909}" type="sibTrans" cxnId="{74EFEEC1-DE6A-4E12-ADCA-E28C186916B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8495D6F-6A08-4E8A-AED1-D8C4DA1E42C5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Пищевари</a:t>
          </a:r>
          <a:r>
            <a:rPr lang="ru-RU" b="1" dirty="0" smtClean="0">
              <a:solidFill>
                <a:schemeClr val="tx1"/>
              </a:solidFill>
            </a:rPr>
            <a:t>-тельная</a:t>
          </a:r>
          <a:endParaRPr lang="ru-RU" b="1" dirty="0">
            <a:solidFill>
              <a:schemeClr val="tx1"/>
            </a:solidFill>
          </a:endParaRPr>
        </a:p>
      </dgm:t>
    </dgm:pt>
    <dgm:pt modelId="{6EF16069-3591-402F-A893-7E8D2B7E0B89}" type="parTrans" cxnId="{6166717F-2709-4356-8489-2329799411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E9CFA05-ED61-4B78-8FC4-8AF9377D7B89}" type="sibTrans" cxnId="{6166717F-2709-4356-8489-2329799411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96E14A-62AA-4455-A541-E163A1B654A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Кроветворная</a:t>
          </a:r>
          <a:endParaRPr lang="ru-RU" b="1" dirty="0">
            <a:solidFill>
              <a:schemeClr val="tx1"/>
            </a:solidFill>
          </a:endParaRPr>
        </a:p>
      </dgm:t>
    </dgm:pt>
    <dgm:pt modelId="{54D341C7-5BE7-49B8-B255-4C3872228524}" type="parTrans" cxnId="{B50960C3-F8C4-4F4A-AD2A-21E1A76CE2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13A2B03-0322-4DD9-AF74-530F1E2D65C8}" type="sibTrans" cxnId="{B50960C3-F8C4-4F4A-AD2A-21E1A76CE2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07A488-D6B4-40F0-99B8-807072FE950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Эндокринная</a:t>
          </a:r>
          <a:endParaRPr lang="ru-RU" b="1" dirty="0">
            <a:solidFill>
              <a:schemeClr val="tx1"/>
            </a:solidFill>
          </a:endParaRPr>
        </a:p>
      </dgm:t>
    </dgm:pt>
    <dgm:pt modelId="{B1A06C66-7A2A-44F5-A934-4E94E9E8231E}" type="parTrans" cxnId="{B07299F1-5136-4D0F-97D5-E556F1A20C6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408263F-FD63-4B1A-82C0-593B3214BD09}" type="sibTrans" cxnId="{B07299F1-5136-4D0F-97D5-E556F1A20C6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C716DF-FB25-43B1-BF44-EE05C82D8299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Мочевыде-лительная</a:t>
          </a:r>
          <a:endParaRPr lang="ru-RU" b="1" dirty="0">
            <a:solidFill>
              <a:schemeClr val="tx1"/>
            </a:solidFill>
          </a:endParaRPr>
        </a:p>
      </dgm:t>
    </dgm:pt>
    <dgm:pt modelId="{6F559E22-4B8D-48C6-8475-FD5D9102D9A5}" type="parTrans" cxnId="{12C92ACD-26BA-4C92-8ABD-15BE02900B5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954E1C-8A80-4DDB-B00D-D66FC2D3EBC1}" type="sibTrans" cxnId="{12C92ACD-26BA-4C92-8ABD-15BE02900B5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BC2AA39-9758-448E-B989-849A4E6868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Костно-суставная</a:t>
          </a:r>
          <a:endParaRPr lang="ru-RU" b="1" dirty="0">
            <a:solidFill>
              <a:schemeClr val="tx1"/>
            </a:solidFill>
          </a:endParaRPr>
        </a:p>
      </dgm:t>
    </dgm:pt>
    <dgm:pt modelId="{40DEE567-710B-4D16-91B2-712EEAE82482}" type="parTrans" cxnId="{37876A0E-AAF7-4A78-84FB-82AB3F24E3B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B496198-4C7F-4D70-A6CC-8FBC3BDA3AC1}" type="sibTrans" cxnId="{37876A0E-AAF7-4A78-84FB-82AB3F24E3B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2E7AF52-BDF1-4CB2-BD46-4665A40B1E79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Репродук-тивная</a:t>
          </a:r>
          <a:endParaRPr lang="ru-RU" b="1" dirty="0">
            <a:solidFill>
              <a:schemeClr val="tx1"/>
            </a:solidFill>
          </a:endParaRPr>
        </a:p>
      </dgm:t>
    </dgm:pt>
    <dgm:pt modelId="{EF423CD6-3DBD-45FD-AD3A-8088844E8EA4}" type="parTrans" cxnId="{034E8C7F-422C-49AB-9712-3EF0419D4E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0FDA58-A967-4F1D-9147-E8F1B77295CB}" type="sibTrans" cxnId="{034E8C7F-422C-49AB-9712-3EF0419D4E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D0A7F66-3619-4000-B62D-0FB8A4543A6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Нервная</a:t>
          </a:r>
          <a:endParaRPr lang="ru-RU" b="1" dirty="0">
            <a:solidFill>
              <a:schemeClr val="tx1"/>
            </a:solidFill>
          </a:endParaRPr>
        </a:p>
      </dgm:t>
    </dgm:pt>
    <dgm:pt modelId="{DFCE0E83-67EC-4807-8352-13E52D78B986}" type="parTrans" cxnId="{3382A386-DF6C-4202-A899-211658A5547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156F3F0-F253-482D-977A-B11BFBE14B9A}" type="sibTrans" cxnId="{3382A386-DF6C-4202-A899-211658A5547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783B459-8984-438D-9287-AE740283BAB2}" type="pres">
      <dgm:prSet presAssocID="{732722B7-E1C4-4304-9A96-4D49275A807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56E3430-033E-40D7-846A-BD60B3885782}" type="pres">
      <dgm:prSet presAssocID="{90C3A39F-05D6-4DA3-B187-69E17F9C9B03}" presName="compNode" presStyleCnt="0"/>
      <dgm:spPr/>
    </dgm:pt>
    <dgm:pt modelId="{D6EB1F8E-55BF-4554-BEC7-3E3202F39C39}" type="pres">
      <dgm:prSet presAssocID="{90C3A39F-05D6-4DA3-B187-69E17F9C9B03}" presName="dummyConnPt" presStyleCnt="0"/>
      <dgm:spPr/>
    </dgm:pt>
    <dgm:pt modelId="{E236F346-79AB-4AE4-9B97-5C7D4FCCB630}" type="pres">
      <dgm:prSet presAssocID="{90C3A39F-05D6-4DA3-B187-69E17F9C9B0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563A0-4561-477F-8082-D5CACCA45378}" type="pres">
      <dgm:prSet presAssocID="{6911A228-D25F-4F34-A1B1-B3498C3831B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382DBD1E-C356-4E51-9F66-3F134FEA427E}" type="pres">
      <dgm:prSet presAssocID="{95E2AA46-338D-4174-820D-768A66D7C816}" presName="compNode" presStyleCnt="0"/>
      <dgm:spPr/>
    </dgm:pt>
    <dgm:pt modelId="{9A6F9322-01A9-46CF-9568-53A50BBAD79B}" type="pres">
      <dgm:prSet presAssocID="{95E2AA46-338D-4174-820D-768A66D7C816}" presName="dummyConnPt" presStyleCnt="0"/>
      <dgm:spPr/>
    </dgm:pt>
    <dgm:pt modelId="{15991FA5-320B-46F5-9CC9-1A406B522039}" type="pres">
      <dgm:prSet presAssocID="{95E2AA46-338D-4174-820D-768A66D7C81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3D67-3481-4CC8-8373-F5DA0F734CB8}" type="pres">
      <dgm:prSet presAssocID="{F922A180-6FEA-4FC2-A97D-E1758BE5490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B5315FDE-DC4A-4E7A-94AA-649B84A1E2CC}" type="pres">
      <dgm:prSet presAssocID="{18495D6F-6A08-4E8A-AED1-D8C4DA1E42C5}" presName="compNode" presStyleCnt="0"/>
      <dgm:spPr/>
    </dgm:pt>
    <dgm:pt modelId="{C60544BB-73C0-4614-8C40-4EF4561F31DB}" type="pres">
      <dgm:prSet presAssocID="{18495D6F-6A08-4E8A-AED1-D8C4DA1E42C5}" presName="dummyConnPt" presStyleCnt="0"/>
      <dgm:spPr/>
    </dgm:pt>
    <dgm:pt modelId="{2EC78254-56F0-4E6B-9C98-8DA95E7A074B}" type="pres">
      <dgm:prSet presAssocID="{18495D6F-6A08-4E8A-AED1-D8C4DA1E42C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69565-FCB8-4AD7-A7A0-C9016497BBAF}" type="pres">
      <dgm:prSet presAssocID="{4E9CFA05-ED61-4B78-8FC4-8AF9377D7B8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79E68814-E41D-4BF4-97DD-EE7A8FF2910D}" type="pres">
      <dgm:prSet presAssocID="{0496E14A-62AA-4455-A541-E163A1B654AE}" presName="compNode" presStyleCnt="0"/>
      <dgm:spPr/>
    </dgm:pt>
    <dgm:pt modelId="{F91E39C9-172E-4832-A991-8A6A18149915}" type="pres">
      <dgm:prSet presAssocID="{0496E14A-62AA-4455-A541-E163A1B654AE}" presName="dummyConnPt" presStyleCnt="0"/>
      <dgm:spPr/>
    </dgm:pt>
    <dgm:pt modelId="{F6CC7611-9ED5-4500-8A8B-1871FD024A8D}" type="pres">
      <dgm:prSet presAssocID="{0496E14A-62AA-4455-A541-E163A1B654A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0B5B1-73DE-4884-A2DF-6D1BDC2743DF}" type="pres">
      <dgm:prSet presAssocID="{D13A2B03-0322-4DD9-AF74-530F1E2D65C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7082CBAC-E29D-4F76-992D-E0A3F9C4D106}" type="pres">
      <dgm:prSet presAssocID="{6A07A488-D6B4-40F0-99B8-807072FE9507}" presName="compNode" presStyleCnt="0"/>
      <dgm:spPr/>
    </dgm:pt>
    <dgm:pt modelId="{15D0D1D5-856E-467C-B5FB-44D1B41FA0FA}" type="pres">
      <dgm:prSet presAssocID="{6A07A488-D6B4-40F0-99B8-807072FE9507}" presName="dummyConnPt" presStyleCnt="0"/>
      <dgm:spPr/>
    </dgm:pt>
    <dgm:pt modelId="{D95C5860-A10D-408C-AD00-4D5E53359BE4}" type="pres">
      <dgm:prSet presAssocID="{6A07A488-D6B4-40F0-99B8-807072FE95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4794D-8B18-451F-A3E3-7FA94BA80321}" type="pres">
      <dgm:prSet presAssocID="{4408263F-FD63-4B1A-82C0-593B3214BD09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6A650256-7B2E-49E3-914C-65AE57915807}" type="pres">
      <dgm:prSet presAssocID="{A4C716DF-FB25-43B1-BF44-EE05C82D8299}" presName="compNode" presStyleCnt="0"/>
      <dgm:spPr/>
    </dgm:pt>
    <dgm:pt modelId="{B8DE243E-8E77-42B5-B2A7-B4AF18A4D70D}" type="pres">
      <dgm:prSet presAssocID="{A4C716DF-FB25-43B1-BF44-EE05C82D8299}" presName="dummyConnPt" presStyleCnt="0"/>
      <dgm:spPr/>
    </dgm:pt>
    <dgm:pt modelId="{0F5710B8-17DD-4D3F-8231-D5E7F5D89794}" type="pres">
      <dgm:prSet presAssocID="{A4C716DF-FB25-43B1-BF44-EE05C82D829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AE565-DE85-42DC-9ED5-FE93D78D8339}" type="pres">
      <dgm:prSet presAssocID="{DF954E1C-8A80-4DDB-B00D-D66FC2D3EBC1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E783ADE1-ECEB-4007-B8B0-BDB44AABCEE1}" type="pres">
      <dgm:prSet presAssocID="{3BC2AA39-9758-448E-B989-849A4E6868C0}" presName="compNode" presStyleCnt="0"/>
      <dgm:spPr/>
    </dgm:pt>
    <dgm:pt modelId="{4DC696F5-9895-4E9C-BD4C-592D915D2061}" type="pres">
      <dgm:prSet presAssocID="{3BC2AA39-9758-448E-B989-849A4E6868C0}" presName="dummyConnPt" presStyleCnt="0"/>
      <dgm:spPr/>
    </dgm:pt>
    <dgm:pt modelId="{172E5397-59EF-43D1-B0CA-E6EBD3E45973}" type="pres">
      <dgm:prSet presAssocID="{3BC2AA39-9758-448E-B989-849A4E6868C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4D898-5319-41D4-929E-B4C57A3D437E}" type="pres">
      <dgm:prSet presAssocID="{CB496198-4C7F-4D70-A6CC-8FBC3BDA3AC1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8446DB3-E12F-4865-AA08-2ED0BBDDA5DE}" type="pres">
      <dgm:prSet presAssocID="{92E7AF52-BDF1-4CB2-BD46-4665A40B1E79}" presName="compNode" presStyleCnt="0"/>
      <dgm:spPr/>
    </dgm:pt>
    <dgm:pt modelId="{0FFDAE1A-10F4-4DD6-B5CF-A5870EA76DEF}" type="pres">
      <dgm:prSet presAssocID="{92E7AF52-BDF1-4CB2-BD46-4665A40B1E79}" presName="dummyConnPt" presStyleCnt="0"/>
      <dgm:spPr/>
    </dgm:pt>
    <dgm:pt modelId="{D2497C26-30B7-49D7-A1F1-AA5FCE94A74A}" type="pres">
      <dgm:prSet presAssocID="{92E7AF52-BDF1-4CB2-BD46-4665A40B1E7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7CC44-7CDA-49FF-B4C1-4C63D75AA1A5}" type="pres">
      <dgm:prSet presAssocID="{770FDA58-A967-4F1D-9147-E8F1B77295CB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2640D37-C9DC-4B5F-B47C-7BD5BBFC6BE5}" type="pres">
      <dgm:prSet presAssocID="{5D0A7F66-3619-4000-B62D-0FB8A4543A61}" presName="compNode" presStyleCnt="0"/>
      <dgm:spPr/>
    </dgm:pt>
    <dgm:pt modelId="{5F59EB8D-0B53-4F9A-ADED-211FED3D1F93}" type="pres">
      <dgm:prSet presAssocID="{5D0A7F66-3619-4000-B62D-0FB8A4543A61}" presName="dummyConnPt" presStyleCnt="0"/>
      <dgm:spPr/>
    </dgm:pt>
    <dgm:pt modelId="{1A770D01-10DC-4235-862C-A6D3861B7C2E}" type="pres">
      <dgm:prSet presAssocID="{5D0A7F66-3619-4000-B62D-0FB8A4543A6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6717F-2709-4356-8489-232979941135}" srcId="{732722B7-E1C4-4304-9A96-4D49275A807A}" destId="{18495D6F-6A08-4E8A-AED1-D8C4DA1E42C5}" srcOrd="2" destOrd="0" parTransId="{6EF16069-3591-402F-A893-7E8D2B7E0B89}" sibTransId="{4E9CFA05-ED61-4B78-8FC4-8AF9377D7B89}"/>
    <dgm:cxn modelId="{357BEAAB-13A7-4142-A3D9-06A6AF1FE6BC}" type="presOf" srcId="{F922A180-6FEA-4FC2-A97D-E1758BE54909}" destId="{7E9D3D67-3481-4CC8-8373-F5DA0F734CB8}" srcOrd="0" destOrd="0" presId="urn:microsoft.com/office/officeart/2005/8/layout/bProcess4"/>
    <dgm:cxn modelId="{74EFEEC1-DE6A-4E12-ADCA-E28C186916BF}" srcId="{732722B7-E1C4-4304-9A96-4D49275A807A}" destId="{95E2AA46-338D-4174-820D-768A66D7C816}" srcOrd="1" destOrd="0" parTransId="{970FA9E7-923A-47E6-9355-32041140C0C1}" sibTransId="{F922A180-6FEA-4FC2-A97D-E1758BE54909}"/>
    <dgm:cxn modelId="{B07299F1-5136-4D0F-97D5-E556F1A20C67}" srcId="{732722B7-E1C4-4304-9A96-4D49275A807A}" destId="{6A07A488-D6B4-40F0-99B8-807072FE9507}" srcOrd="4" destOrd="0" parTransId="{B1A06C66-7A2A-44F5-A934-4E94E9E8231E}" sibTransId="{4408263F-FD63-4B1A-82C0-593B3214BD09}"/>
    <dgm:cxn modelId="{4FBF600D-BAE1-4C25-A076-4FC768F2C8DA}" type="presOf" srcId="{4408263F-FD63-4B1A-82C0-593B3214BD09}" destId="{CA74794D-8B18-451F-A3E3-7FA94BA80321}" srcOrd="0" destOrd="0" presId="urn:microsoft.com/office/officeart/2005/8/layout/bProcess4"/>
    <dgm:cxn modelId="{48437E38-E714-4E4F-B751-24441379AB44}" type="presOf" srcId="{90C3A39F-05D6-4DA3-B187-69E17F9C9B03}" destId="{E236F346-79AB-4AE4-9B97-5C7D4FCCB630}" srcOrd="0" destOrd="0" presId="urn:microsoft.com/office/officeart/2005/8/layout/bProcess4"/>
    <dgm:cxn modelId="{161EB53A-060C-48D8-BE8F-98FB8BCF2642}" type="presOf" srcId="{18495D6F-6A08-4E8A-AED1-D8C4DA1E42C5}" destId="{2EC78254-56F0-4E6B-9C98-8DA95E7A074B}" srcOrd="0" destOrd="0" presId="urn:microsoft.com/office/officeart/2005/8/layout/bProcess4"/>
    <dgm:cxn modelId="{034E8C7F-422C-49AB-9712-3EF0419D4E42}" srcId="{732722B7-E1C4-4304-9A96-4D49275A807A}" destId="{92E7AF52-BDF1-4CB2-BD46-4665A40B1E79}" srcOrd="7" destOrd="0" parTransId="{EF423CD6-3DBD-45FD-AD3A-8088844E8EA4}" sibTransId="{770FDA58-A967-4F1D-9147-E8F1B77295CB}"/>
    <dgm:cxn modelId="{B50960C3-F8C4-4F4A-AD2A-21E1A76CE235}" srcId="{732722B7-E1C4-4304-9A96-4D49275A807A}" destId="{0496E14A-62AA-4455-A541-E163A1B654AE}" srcOrd="3" destOrd="0" parTransId="{54D341C7-5BE7-49B8-B255-4C3872228524}" sibTransId="{D13A2B03-0322-4DD9-AF74-530F1E2D65C8}"/>
    <dgm:cxn modelId="{80E0F75D-C153-4ADB-8E57-7B2834A3CCEB}" type="presOf" srcId="{6911A228-D25F-4F34-A1B1-B3498C3831B9}" destId="{613563A0-4561-477F-8082-D5CACCA45378}" srcOrd="0" destOrd="0" presId="urn:microsoft.com/office/officeart/2005/8/layout/bProcess4"/>
    <dgm:cxn modelId="{3382A386-DF6C-4202-A899-211658A5547A}" srcId="{732722B7-E1C4-4304-9A96-4D49275A807A}" destId="{5D0A7F66-3619-4000-B62D-0FB8A4543A61}" srcOrd="8" destOrd="0" parTransId="{DFCE0E83-67EC-4807-8352-13E52D78B986}" sibTransId="{4156F3F0-F253-482D-977A-B11BFBE14B9A}"/>
    <dgm:cxn modelId="{0B10C26A-8549-40C7-A052-381074AB5ED7}" type="presOf" srcId="{732722B7-E1C4-4304-9A96-4D49275A807A}" destId="{8783B459-8984-438D-9287-AE740283BAB2}" srcOrd="0" destOrd="0" presId="urn:microsoft.com/office/officeart/2005/8/layout/bProcess4"/>
    <dgm:cxn modelId="{12843FE7-F291-4D6F-8D94-AD475C235344}" type="presOf" srcId="{92E7AF52-BDF1-4CB2-BD46-4665A40B1E79}" destId="{D2497C26-30B7-49D7-A1F1-AA5FCE94A74A}" srcOrd="0" destOrd="0" presId="urn:microsoft.com/office/officeart/2005/8/layout/bProcess4"/>
    <dgm:cxn modelId="{047E1C41-4B15-400B-85B9-BB01E2438480}" type="presOf" srcId="{4E9CFA05-ED61-4B78-8FC4-8AF9377D7B89}" destId="{AA469565-FCB8-4AD7-A7A0-C9016497BBAF}" srcOrd="0" destOrd="0" presId="urn:microsoft.com/office/officeart/2005/8/layout/bProcess4"/>
    <dgm:cxn modelId="{12C92ACD-26BA-4C92-8ABD-15BE02900B55}" srcId="{732722B7-E1C4-4304-9A96-4D49275A807A}" destId="{A4C716DF-FB25-43B1-BF44-EE05C82D8299}" srcOrd="5" destOrd="0" parTransId="{6F559E22-4B8D-48C6-8475-FD5D9102D9A5}" sibTransId="{DF954E1C-8A80-4DDB-B00D-D66FC2D3EBC1}"/>
    <dgm:cxn modelId="{39F70FE9-99E5-4E12-AF33-BB1CA0710ABC}" type="presOf" srcId="{D13A2B03-0322-4DD9-AF74-530F1E2D65C8}" destId="{D3A0B5B1-73DE-4884-A2DF-6D1BDC2743DF}" srcOrd="0" destOrd="0" presId="urn:microsoft.com/office/officeart/2005/8/layout/bProcess4"/>
    <dgm:cxn modelId="{3D677248-3DFD-42FE-B727-6A6AD2CD4214}" type="presOf" srcId="{6A07A488-D6B4-40F0-99B8-807072FE9507}" destId="{D95C5860-A10D-408C-AD00-4D5E53359BE4}" srcOrd="0" destOrd="0" presId="urn:microsoft.com/office/officeart/2005/8/layout/bProcess4"/>
    <dgm:cxn modelId="{643030F7-FCDF-4773-8BA9-7D542F85816A}" type="presOf" srcId="{CB496198-4C7F-4D70-A6CC-8FBC3BDA3AC1}" destId="{00D4D898-5319-41D4-929E-B4C57A3D437E}" srcOrd="0" destOrd="0" presId="urn:microsoft.com/office/officeart/2005/8/layout/bProcess4"/>
    <dgm:cxn modelId="{B7F8DC40-F7B2-4812-AB1E-9685D83599AD}" srcId="{732722B7-E1C4-4304-9A96-4D49275A807A}" destId="{90C3A39F-05D6-4DA3-B187-69E17F9C9B03}" srcOrd="0" destOrd="0" parTransId="{56BB8279-F5C5-4824-A01D-A9DA62534035}" sibTransId="{6911A228-D25F-4F34-A1B1-B3498C3831B9}"/>
    <dgm:cxn modelId="{99F6FBBB-34A9-4D58-AAA8-158B36ABAC26}" type="presOf" srcId="{DF954E1C-8A80-4DDB-B00D-D66FC2D3EBC1}" destId="{FEAAE565-DE85-42DC-9ED5-FE93D78D8339}" srcOrd="0" destOrd="0" presId="urn:microsoft.com/office/officeart/2005/8/layout/bProcess4"/>
    <dgm:cxn modelId="{026D154C-A5BE-497C-A25F-4CF8659D0FE9}" type="presOf" srcId="{770FDA58-A967-4F1D-9147-E8F1B77295CB}" destId="{4267CC44-7CDA-49FF-B4C1-4C63D75AA1A5}" srcOrd="0" destOrd="0" presId="urn:microsoft.com/office/officeart/2005/8/layout/bProcess4"/>
    <dgm:cxn modelId="{602B354C-18EC-4C0B-B84C-49387D95A497}" type="presOf" srcId="{5D0A7F66-3619-4000-B62D-0FB8A4543A61}" destId="{1A770D01-10DC-4235-862C-A6D3861B7C2E}" srcOrd="0" destOrd="0" presId="urn:microsoft.com/office/officeart/2005/8/layout/bProcess4"/>
    <dgm:cxn modelId="{C05FF402-C856-4522-BF51-5DDD26D1DC0C}" type="presOf" srcId="{3BC2AA39-9758-448E-B989-849A4E6868C0}" destId="{172E5397-59EF-43D1-B0CA-E6EBD3E45973}" srcOrd="0" destOrd="0" presId="urn:microsoft.com/office/officeart/2005/8/layout/bProcess4"/>
    <dgm:cxn modelId="{A2D2A7B6-F8B9-42AC-AD2F-6038815E57D9}" type="presOf" srcId="{0496E14A-62AA-4455-A541-E163A1B654AE}" destId="{F6CC7611-9ED5-4500-8A8B-1871FD024A8D}" srcOrd="0" destOrd="0" presId="urn:microsoft.com/office/officeart/2005/8/layout/bProcess4"/>
    <dgm:cxn modelId="{F51801E4-DE4E-441E-8048-21435B163CCD}" type="presOf" srcId="{95E2AA46-338D-4174-820D-768A66D7C816}" destId="{15991FA5-320B-46F5-9CC9-1A406B522039}" srcOrd="0" destOrd="0" presId="urn:microsoft.com/office/officeart/2005/8/layout/bProcess4"/>
    <dgm:cxn modelId="{2B7A300D-733C-4DCB-86A8-D8E7C17A5DE6}" type="presOf" srcId="{A4C716DF-FB25-43B1-BF44-EE05C82D8299}" destId="{0F5710B8-17DD-4D3F-8231-D5E7F5D89794}" srcOrd="0" destOrd="0" presId="urn:microsoft.com/office/officeart/2005/8/layout/bProcess4"/>
    <dgm:cxn modelId="{37876A0E-AAF7-4A78-84FB-82AB3F24E3B0}" srcId="{732722B7-E1C4-4304-9A96-4D49275A807A}" destId="{3BC2AA39-9758-448E-B989-849A4E6868C0}" srcOrd="6" destOrd="0" parTransId="{40DEE567-710B-4D16-91B2-712EEAE82482}" sibTransId="{CB496198-4C7F-4D70-A6CC-8FBC3BDA3AC1}"/>
    <dgm:cxn modelId="{1D8393F9-C1EC-4358-B47E-4DCBC4FE56E8}" type="presParOf" srcId="{8783B459-8984-438D-9287-AE740283BAB2}" destId="{B56E3430-033E-40D7-846A-BD60B3885782}" srcOrd="0" destOrd="0" presId="urn:microsoft.com/office/officeart/2005/8/layout/bProcess4"/>
    <dgm:cxn modelId="{B00899D5-A8D1-488E-8051-6AAD4357994B}" type="presParOf" srcId="{B56E3430-033E-40D7-846A-BD60B3885782}" destId="{D6EB1F8E-55BF-4554-BEC7-3E3202F39C39}" srcOrd="0" destOrd="0" presId="urn:microsoft.com/office/officeart/2005/8/layout/bProcess4"/>
    <dgm:cxn modelId="{463D1B09-C793-4FAD-A3C3-77ADE1F2EEBD}" type="presParOf" srcId="{B56E3430-033E-40D7-846A-BD60B3885782}" destId="{E236F346-79AB-4AE4-9B97-5C7D4FCCB630}" srcOrd="1" destOrd="0" presId="urn:microsoft.com/office/officeart/2005/8/layout/bProcess4"/>
    <dgm:cxn modelId="{41DE59A2-CAD5-4B2F-B2E4-B5C7B3FEA446}" type="presParOf" srcId="{8783B459-8984-438D-9287-AE740283BAB2}" destId="{613563A0-4561-477F-8082-D5CACCA45378}" srcOrd="1" destOrd="0" presId="urn:microsoft.com/office/officeart/2005/8/layout/bProcess4"/>
    <dgm:cxn modelId="{3EDB40E6-C5EE-4608-A4FB-D56091F6C4D4}" type="presParOf" srcId="{8783B459-8984-438D-9287-AE740283BAB2}" destId="{382DBD1E-C356-4E51-9F66-3F134FEA427E}" srcOrd="2" destOrd="0" presId="urn:microsoft.com/office/officeart/2005/8/layout/bProcess4"/>
    <dgm:cxn modelId="{96C060FB-C31F-4975-B7FE-18121E6AE39C}" type="presParOf" srcId="{382DBD1E-C356-4E51-9F66-3F134FEA427E}" destId="{9A6F9322-01A9-46CF-9568-53A50BBAD79B}" srcOrd="0" destOrd="0" presId="urn:microsoft.com/office/officeart/2005/8/layout/bProcess4"/>
    <dgm:cxn modelId="{D8B4DA4E-1C42-481D-AB50-E3F4A62C4AC7}" type="presParOf" srcId="{382DBD1E-C356-4E51-9F66-3F134FEA427E}" destId="{15991FA5-320B-46F5-9CC9-1A406B522039}" srcOrd="1" destOrd="0" presId="urn:microsoft.com/office/officeart/2005/8/layout/bProcess4"/>
    <dgm:cxn modelId="{DB551C3B-BDD6-46FD-9717-92E4FC26EA63}" type="presParOf" srcId="{8783B459-8984-438D-9287-AE740283BAB2}" destId="{7E9D3D67-3481-4CC8-8373-F5DA0F734CB8}" srcOrd="3" destOrd="0" presId="urn:microsoft.com/office/officeart/2005/8/layout/bProcess4"/>
    <dgm:cxn modelId="{E0B1D253-EFA7-409D-87E1-39A37236F5C2}" type="presParOf" srcId="{8783B459-8984-438D-9287-AE740283BAB2}" destId="{B5315FDE-DC4A-4E7A-94AA-649B84A1E2CC}" srcOrd="4" destOrd="0" presId="urn:microsoft.com/office/officeart/2005/8/layout/bProcess4"/>
    <dgm:cxn modelId="{C123BEDD-B16A-4183-9334-FE4256CFF678}" type="presParOf" srcId="{B5315FDE-DC4A-4E7A-94AA-649B84A1E2CC}" destId="{C60544BB-73C0-4614-8C40-4EF4561F31DB}" srcOrd="0" destOrd="0" presId="urn:microsoft.com/office/officeart/2005/8/layout/bProcess4"/>
    <dgm:cxn modelId="{77DD6A56-ECD6-4771-92FC-115494C25DE8}" type="presParOf" srcId="{B5315FDE-DC4A-4E7A-94AA-649B84A1E2CC}" destId="{2EC78254-56F0-4E6B-9C98-8DA95E7A074B}" srcOrd="1" destOrd="0" presId="urn:microsoft.com/office/officeart/2005/8/layout/bProcess4"/>
    <dgm:cxn modelId="{45E2F466-4F72-416D-B452-B5DAFB53AC52}" type="presParOf" srcId="{8783B459-8984-438D-9287-AE740283BAB2}" destId="{AA469565-FCB8-4AD7-A7A0-C9016497BBAF}" srcOrd="5" destOrd="0" presId="urn:microsoft.com/office/officeart/2005/8/layout/bProcess4"/>
    <dgm:cxn modelId="{50A40E8E-6155-4B60-9C4D-488F6D58739C}" type="presParOf" srcId="{8783B459-8984-438D-9287-AE740283BAB2}" destId="{79E68814-E41D-4BF4-97DD-EE7A8FF2910D}" srcOrd="6" destOrd="0" presId="urn:microsoft.com/office/officeart/2005/8/layout/bProcess4"/>
    <dgm:cxn modelId="{E6A63B2E-FCBB-457B-9631-0F42FDE21259}" type="presParOf" srcId="{79E68814-E41D-4BF4-97DD-EE7A8FF2910D}" destId="{F91E39C9-172E-4832-A991-8A6A18149915}" srcOrd="0" destOrd="0" presId="urn:microsoft.com/office/officeart/2005/8/layout/bProcess4"/>
    <dgm:cxn modelId="{01526358-99C7-4987-8BD0-DC5BBB00542C}" type="presParOf" srcId="{79E68814-E41D-4BF4-97DD-EE7A8FF2910D}" destId="{F6CC7611-9ED5-4500-8A8B-1871FD024A8D}" srcOrd="1" destOrd="0" presId="urn:microsoft.com/office/officeart/2005/8/layout/bProcess4"/>
    <dgm:cxn modelId="{C130A7A2-3080-465E-8469-F2BC19CD894B}" type="presParOf" srcId="{8783B459-8984-438D-9287-AE740283BAB2}" destId="{D3A0B5B1-73DE-4884-A2DF-6D1BDC2743DF}" srcOrd="7" destOrd="0" presId="urn:microsoft.com/office/officeart/2005/8/layout/bProcess4"/>
    <dgm:cxn modelId="{1B930FDA-5662-495C-AD07-C76AA41E32A0}" type="presParOf" srcId="{8783B459-8984-438D-9287-AE740283BAB2}" destId="{7082CBAC-E29D-4F76-992D-E0A3F9C4D106}" srcOrd="8" destOrd="0" presId="urn:microsoft.com/office/officeart/2005/8/layout/bProcess4"/>
    <dgm:cxn modelId="{EA1D65CE-C483-4D14-817D-DC3701A5B722}" type="presParOf" srcId="{7082CBAC-E29D-4F76-992D-E0A3F9C4D106}" destId="{15D0D1D5-856E-467C-B5FB-44D1B41FA0FA}" srcOrd="0" destOrd="0" presId="urn:microsoft.com/office/officeart/2005/8/layout/bProcess4"/>
    <dgm:cxn modelId="{A8E1B0BF-B62E-4289-8F29-C859FED58A5B}" type="presParOf" srcId="{7082CBAC-E29D-4F76-992D-E0A3F9C4D106}" destId="{D95C5860-A10D-408C-AD00-4D5E53359BE4}" srcOrd="1" destOrd="0" presId="urn:microsoft.com/office/officeart/2005/8/layout/bProcess4"/>
    <dgm:cxn modelId="{AB1871D6-699D-4BC0-92EE-46622E238D84}" type="presParOf" srcId="{8783B459-8984-438D-9287-AE740283BAB2}" destId="{CA74794D-8B18-451F-A3E3-7FA94BA80321}" srcOrd="9" destOrd="0" presId="urn:microsoft.com/office/officeart/2005/8/layout/bProcess4"/>
    <dgm:cxn modelId="{43D5E223-65DB-4AAD-8981-4B4B714709E1}" type="presParOf" srcId="{8783B459-8984-438D-9287-AE740283BAB2}" destId="{6A650256-7B2E-49E3-914C-65AE57915807}" srcOrd="10" destOrd="0" presId="urn:microsoft.com/office/officeart/2005/8/layout/bProcess4"/>
    <dgm:cxn modelId="{0754966C-2098-4708-9875-3D9F54064E91}" type="presParOf" srcId="{6A650256-7B2E-49E3-914C-65AE57915807}" destId="{B8DE243E-8E77-42B5-B2A7-B4AF18A4D70D}" srcOrd="0" destOrd="0" presId="urn:microsoft.com/office/officeart/2005/8/layout/bProcess4"/>
    <dgm:cxn modelId="{21A043FA-3118-4C9C-AE5F-8C68C4B0215D}" type="presParOf" srcId="{6A650256-7B2E-49E3-914C-65AE57915807}" destId="{0F5710B8-17DD-4D3F-8231-D5E7F5D89794}" srcOrd="1" destOrd="0" presId="urn:microsoft.com/office/officeart/2005/8/layout/bProcess4"/>
    <dgm:cxn modelId="{CC2D0607-DCF3-4C39-8D94-3EADB2D43659}" type="presParOf" srcId="{8783B459-8984-438D-9287-AE740283BAB2}" destId="{FEAAE565-DE85-42DC-9ED5-FE93D78D8339}" srcOrd="11" destOrd="0" presId="urn:microsoft.com/office/officeart/2005/8/layout/bProcess4"/>
    <dgm:cxn modelId="{AE56831D-CEB2-4CD5-8907-B888E1F954F6}" type="presParOf" srcId="{8783B459-8984-438D-9287-AE740283BAB2}" destId="{E783ADE1-ECEB-4007-B8B0-BDB44AABCEE1}" srcOrd="12" destOrd="0" presId="urn:microsoft.com/office/officeart/2005/8/layout/bProcess4"/>
    <dgm:cxn modelId="{9F2801E8-18D2-49A1-8D6A-F27BFCE7204F}" type="presParOf" srcId="{E783ADE1-ECEB-4007-B8B0-BDB44AABCEE1}" destId="{4DC696F5-9895-4E9C-BD4C-592D915D2061}" srcOrd="0" destOrd="0" presId="urn:microsoft.com/office/officeart/2005/8/layout/bProcess4"/>
    <dgm:cxn modelId="{6849103B-D576-459E-8328-24F136E4A2E5}" type="presParOf" srcId="{E783ADE1-ECEB-4007-B8B0-BDB44AABCEE1}" destId="{172E5397-59EF-43D1-B0CA-E6EBD3E45973}" srcOrd="1" destOrd="0" presId="urn:microsoft.com/office/officeart/2005/8/layout/bProcess4"/>
    <dgm:cxn modelId="{0849D20E-2AD2-43B5-8390-83A8E711DC17}" type="presParOf" srcId="{8783B459-8984-438D-9287-AE740283BAB2}" destId="{00D4D898-5319-41D4-929E-B4C57A3D437E}" srcOrd="13" destOrd="0" presId="urn:microsoft.com/office/officeart/2005/8/layout/bProcess4"/>
    <dgm:cxn modelId="{93EDFA13-886C-441B-B43B-853AE99070D7}" type="presParOf" srcId="{8783B459-8984-438D-9287-AE740283BAB2}" destId="{C8446DB3-E12F-4865-AA08-2ED0BBDDA5DE}" srcOrd="14" destOrd="0" presId="urn:microsoft.com/office/officeart/2005/8/layout/bProcess4"/>
    <dgm:cxn modelId="{6882E6E0-A69C-4DDD-933E-5DDEE8268DB3}" type="presParOf" srcId="{C8446DB3-E12F-4865-AA08-2ED0BBDDA5DE}" destId="{0FFDAE1A-10F4-4DD6-B5CF-A5870EA76DEF}" srcOrd="0" destOrd="0" presId="urn:microsoft.com/office/officeart/2005/8/layout/bProcess4"/>
    <dgm:cxn modelId="{D6F43AF8-B80B-4A0B-84EA-992B28871F0D}" type="presParOf" srcId="{C8446DB3-E12F-4865-AA08-2ED0BBDDA5DE}" destId="{D2497C26-30B7-49D7-A1F1-AA5FCE94A74A}" srcOrd="1" destOrd="0" presId="urn:microsoft.com/office/officeart/2005/8/layout/bProcess4"/>
    <dgm:cxn modelId="{D0D13066-3EA9-467E-98F4-47A713171506}" type="presParOf" srcId="{8783B459-8984-438D-9287-AE740283BAB2}" destId="{4267CC44-7CDA-49FF-B4C1-4C63D75AA1A5}" srcOrd="15" destOrd="0" presId="urn:microsoft.com/office/officeart/2005/8/layout/bProcess4"/>
    <dgm:cxn modelId="{BB98E0C1-9AE5-4FD4-97D9-C85B7EE6623A}" type="presParOf" srcId="{8783B459-8984-438D-9287-AE740283BAB2}" destId="{E2640D37-C9DC-4B5F-B47C-7BD5BBFC6BE5}" srcOrd="16" destOrd="0" presId="urn:microsoft.com/office/officeart/2005/8/layout/bProcess4"/>
    <dgm:cxn modelId="{294529C9-FE44-406B-A61B-3D7A39910467}" type="presParOf" srcId="{E2640D37-C9DC-4B5F-B47C-7BD5BBFC6BE5}" destId="{5F59EB8D-0B53-4F9A-ADED-211FED3D1F93}" srcOrd="0" destOrd="0" presId="urn:microsoft.com/office/officeart/2005/8/layout/bProcess4"/>
    <dgm:cxn modelId="{582D40F4-96A0-438A-971C-627D29A6FB49}" type="presParOf" srcId="{E2640D37-C9DC-4B5F-B47C-7BD5BBFC6BE5}" destId="{1A770D01-10DC-4235-862C-A6D3861B7C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A86D8-AF20-4DA7-B034-4887443FD28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5EACA-574F-4074-BCDB-F9FD0488EB1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ССС и ревматология</a:t>
          </a:r>
          <a:endParaRPr lang="ru-RU" sz="2000" b="1" dirty="0">
            <a:solidFill>
              <a:schemeClr val="tx1"/>
            </a:solidFill>
          </a:endParaRPr>
        </a:p>
      </dgm:t>
    </dgm:pt>
    <dgm:pt modelId="{91328076-212F-409B-B88E-78FBE70C9597}" type="parTrans" cxnId="{C7246616-A153-4DE0-93BD-9364DA69EB8B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6FA5D162-2240-499D-9B15-50C40A71F29E}" type="sibTrans" cxnId="{C7246616-A153-4DE0-93BD-9364DA69EB8B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9D467266-C466-4201-9826-F571D07744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ЖКТ 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кровь</a:t>
          </a:r>
          <a:endParaRPr lang="ru-RU" sz="2000" b="1" dirty="0">
            <a:solidFill>
              <a:schemeClr val="tx1"/>
            </a:solidFill>
          </a:endParaRPr>
        </a:p>
      </dgm:t>
    </dgm:pt>
    <dgm:pt modelId="{366B295E-99ED-4A66-A96F-9108A487521B}" type="parTrans" cxnId="{C7149C69-000D-4676-BEF0-F9976B46E51D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BCEE0D33-C141-4AD9-BDC0-C51FCF57278B}" type="sibTrans" cxnId="{C7149C69-000D-4676-BEF0-F9976B46E51D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38ECC8D3-2972-4382-AF84-8C3CB47AA0B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Мочевыделительная </a:t>
          </a:r>
          <a:endParaRPr lang="ru-RU" sz="2000" b="1" dirty="0">
            <a:solidFill>
              <a:schemeClr val="tx1"/>
            </a:solidFill>
          </a:endParaRPr>
        </a:p>
      </dgm:t>
    </dgm:pt>
    <dgm:pt modelId="{E0B42DEF-95BE-49DB-915D-21AB9396FE3C}" type="parTrans" cxnId="{0A2D46CE-BD1B-4CE2-9E1A-28F37051E0F7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B2B9F703-7BF9-4523-8E23-9C3D5152EC38}" type="sibTrans" cxnId="{0A2D46CE-BD1B-4CE2-9E1A-28F37051E0F7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B342ACAE-4368-4256-B8FC-F842C0AF907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Акушерство </a:t>
          </a:r>
        </a:p>
        <a:p>
          <a:r>
            <a:rPr lang="ru-RU" sz="2000" b="1" dirty="0" smtClean="0">
              <a:solidFill>
                <a:schemeClr val="tx1"/>
              </a:solidFill>
            </a:rPr>
            <a:t>И </a:t>
          </a:r>
          <a:r>
            <a:rPr lang="ru-RU" sz="2000" b="1" dirty="0" err="1" smtClean="0">
              <a:solidFill>
                <a:schemeClr val="tx1"/>
              </a:solidFill>
            </a:rPr>
            <a:t>неонаталогия</a:t>
          </a:r>
          <a:endParaRPr lang="ru-RU" sz="2000" b="1" dirty="0">
            <a:solidFill>
              <a:schemeClr val="tx1"/>
            </a:solidFill>
          </a:endParaRPr>
        </a:p>
      </dgm:t>
    </dgm:pt>
    <dgm:pt modelId="{0FEB6A7A-98E3-4454-B7CE-95C6A5BF918E}" type="parTrans" cxnId="{618114A1-99E1-41B4-A32B-0CBEB2815AA3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408BABED-041B-435C-982A-495428C15221}" type="sibTrans" cxnId="{618114A1-99E1-41B4-A32B-0CBEB2815AA3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8F6F923C-B89A-4888-934C-C4F44D2706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Дыхательная</a:t>
          </a:r>
          <a:endParaRPr lang="ru-RU" sz="2000" b="1" dirty="0">
            <a:solidFill>
              <a:schemeClr val="tx1"/>
            </a:solidFill>
          </a:endParaRPr>
        </a:p>
      </dgm:t>
    </dgm:pt>
    <dgm:pt modelId="{03C357A9-6207-4B96-88CC-580E804F0849}" type="parTrans" cxnId="{517C4D50-7CD4-4320-9C1E-3D048DA6ADBB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4737E511-3EF7-49DA-A8AD-420DC18AF4E8}" type="sibTrans" cxnId="{517C4D50-7CD4-4320-9C1E-3D048DA6ADBB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200304F4-F883-4FB6-811D-A3A4070247F0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Эндокринная</a:t>
          </a:r>
          <a:endParaRPr lang="ru-RU" sz="2000" b="1" dirty="0">
            <a:solidFill>
              <a:schemeClr val="tx1"/>
            </a:solidFill>
          </a:endParaRPr>
        </a:p>
      </dgm:t>
    </dgm:pt>
    <dgm:pt modelId="{A632F85C-DD4B-47D7-AE2F-0FD9A75E1863}" type="parTrans" cxnId="{C6F89716-1EB7-400C-9D6E-AC541EDBB26C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1B647D45-3E45-4FDC-B9A5-B17C78BAE4D7}" type="sibTrans" cxnId="{C6F89716-1EB7-400C-9D6E-AC541EDBB26C}">
      <dgm:prSet/>
      <dgm:spPr/>
      <dgm:t>
        <a:bodyPr/>
        <a:lstStyle/>
        <a:p>
          <a:endParaRPr lang="ru-RU" sz="4800" b="1">
            <a:solidFill>
              <a:schemeClr val="tx1"/>
            </a:solidFill>
          </a:endParaRPr>
        </a:p>
      </dgm:t>
    </dgm:pt>
    <dgm:pt modelId="{91E6040F-ABFC-43A0-824F-332A946340FE}" type="pres">
      <dgm:prSet presAssocID="{1A1A86D8-AF20-4DA7-B034-4887443FD2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CEBA2-3E0D-4A20-A697-9FB95F30CF53}" type="pres">
      <dgm:prSet presAssocID="{9255EACA-574F-4074-BCDB-F9FD0488EB1D}" presName="node" presStyleLbl="node1" presStyleIdx="0" presStyleCnt="6" custScaleX="119331" custScaleY="165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4E4C-C7AA-4AAA-A49B-5DC5EA2E6BBE}" type="pres">
      <dgm:prSet presAssocID="{9255EACA-574F-4074-BCDB-F9FD0488EB1D}" presName="spNode" presStyleCnt="0"/>
      <dgm:spPr/>
    </dgm:pt>
    <dgm:pt modelId="{2A2F7F1C-214E-41F9-8BEC-7B184E256343}" type="pres">
      <dgm:prSet presAssocID="{6FA5D162-2240-499D-9B15-50C40A71F29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99C9DD04-0B31-4BB9-91C2-9917344DA65D}" type="pres">
      <dgm:prSet presAssocID="{9D467266-C466-4201-9826-F571D07744ED}" presName="node" presStyleLbl="node1" presStyleIdx="1" presStyleCnt="6" custScaleX="109715" custScaleY="127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45E6A-43A2-4F2E-AEAF-D9A3778F57AA}" type="pres">
      <dgm:prSet presAssocID="{9D467266-C466-4201-9826-F571D07744ED}" presName="spNode" presStyleCnt="0"/>
      <dgm:spPr/>
    </dgm:pt>
    <dgm:pt modelId="{2EE8DE81-B239-48F1-BC57-9C69A01D3C33}" type="pres">
      <dgm:prSet presAssocID="{BCEE0D33-C141-4AD9-BDC0-C51FCF57278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1461199B-9F8A-4223-9B05-F5237D41C6FF}" type="pres">
      <dgm:prSet presAssocID="{38ECC8D3-2972-4382-AF84-8C3CB47AA0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6BDC6-B3FA-4AEA-98EC-B8894F4B857F}" type="pres">
      <dgm:prSet presAssocID="{38ECC8D3-2972-4382-AF84-8C3CB47AA0BB}" presName="spNode" presStyleCnt="0"/>
      <dgm:spPr/>
    </dgm:pt>
    <dgm:pt modelId="{4A43469A-3153-4B65-9781-9A0FB4C4F547}" type="pres">
      <dgm:prSet presAssocID="{B2B9F703-7BF9-4523-8E23-9C3D5152EC3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319EB8C8-FF91-4DD7-9F0A-AE5472235089}" type="pres">
      <dgm:prSet presAssocID="{200304F4-F883-4FB6-811D-A3A4070247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84D7C-0EB3-4F2D-A172-3A09A9448900}" type="pres">
      <dgm:prSet presAssocID="{200304F4-F883-4FB6-811D-A3A4070247F0}" presName="spNode" presStyleCnt="0"/>
      <dgm:spPr/>
    </dgm:pt>
    <dgm:pt modelId="{AD131BEC-D86A-4B69-9A75-98E8CBB447E3}" type="pres">
      <dgm:prSet presAssocID="{1B647D45-3E45-4FDC-B9A5-B17C78BAE4D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D4496199-F223-4234-A1A4-3381B714A58D}" type="pres">
      <dgm:prSet presAssocID="{B342ACAE-4368-4256-B8FC-F842C0AF907E}" presName="node" presStyleLbl="node1" presStyleIdx="4" presStyleCnt="6" custScaleX="148612" custScaleY="16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C64AF-5623-42FF-A12D-39651E83F04A}" type="pres">
      <dgm:prSet presAssocID="{B342ACAE-4368-4256-B8FC-F842C0AF907E}" presName="spNode" presStyleCnt="0"/>
      <dgm:spPr/>
    </dgm:pt>
    <dgm:pt modelId="{EDD9ABC6-0D9A-4399-874C-B09972B04165}" type="pres">
      <dgm:prSet presAssocID="{408BABED-041B-435C-982A-495428C1522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E4FCBE1-2049-4E70-931A-B2AAEE40CF45}" type="pres">
      <dgm:prSet presAssocID="{8F6F923C-B89A-4888-934C-C4F44D2706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680CC-B739-4B06-BCA8-B25205685EA7}" type="pres">
      <dgm:prSet presAssocID="{8F6F923C-B89A-4888-934C-C4F44D270601}" presName="spNode" presStyleCnt="0"/>
      <dgm:spPr/>
    </dgm:pt>
    <dgm:pt modelId="{ACDA2D66-F694-4E28-BAE1-1D1064A78B89}" type="pres">
      <dgm:prSet presAssocID="{4737E511-3EF7-49DA-A8AD-420DC18AF4E8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0445B37-63A7-47F3-8437-DAB44ABED4CC}" type="presOf" srcId="{38ECC8D3-2972-4382-AF84-8C3CB47AA0BB}" destId="{1461199B-9F8A-4223-9B05-F5237D41C6FF}" srcOrd="0" destOrd="0" presId="urn:microsoft.com/office/officeart/2005/8/layout/cycle6"/>
    <dgm:cxn modelId="{9426C857-BE5B-4D74-BFB1-F7BC829D1491}" type="presOf" srcId="{6FA5D162-2240-499D-9B15-50C40A71F29E}" destId="{2A2F7F1C-214E-41F9-8BEC-7B184E256343}" srcOrd="0" destOrd="0" presId="urn:microsoft.com/office/officeart/2005/8/layout/cycle6"/>
    <dgm:cxn modelId="{3E5F6EB6-1B7C-446F-977A-C76E818CE4CB}" type="presOf" srcId="{B2B9F703-7BF9-4523-8E23-9C3D5152EC38}" destId="{4A43469A-3153-4B65-9781-9A0FB4C4F547}" srcOrd="0" destOrd="0" presId="urn:microsoft.com/office/officeart/2005/8/layout/cycle6"/>
    <dgm:cxn modelId="{544F5BE5-35FB-486B-8421-A4459ECF6F7C}" type="presOf" srcId="{8F6F923C-B89A-4888-934C-C4F44D270601}" destId="{5E4FCBE1-2049-4E70-931A-B2AAEE40CF45}" srcOrd="0" destOrd="0" presId="urn:microsoft.com/office/officeart/2005/8/layout/cycle6"/>
    <dgm:cxn modelId="{7213B45F-1676-4FD9-B25E-D3CA92C39122}" type="presOf" srcId="{B342ACAE-4368-4256-B8FC-F842C0AF907E}" destId="{D4496199-F223-4234-A1A4-3381B714A58D}" srcOrd="0" destOrd="0" presId="urn:microsoft.com/office/officeart/2005/8/layout/cycle6"/>
    <dgm:cxn modelId="{0A2D46CE-BD1B-4CE2-9E1A-28F37051E0F7}" srcId="{1A1A86D8-AF20-4DA7-B034-4887443FD280}" destId="{38ECC8D3-2972-4382-AF84-8C3CB47AA0BB}" srcOrd="2" destOrd="0" parTransId="{E0B42DEF-95BE-49DB-915D-21AB9396FE3C}" sibTransId="{B2B9F703-7BF9-4523-8E23-9C3D5152EC38}"/>
    <dgm:cxn modelId="{E831E5E5-6DD2-4CCB-B612-A5DFA5F3F3E9}" type="presOf" srcId="{BCEE0D33-C141-4AD9-BDC0-C51FCF57278B}" destId="{2EE8DE81-B239-48F1-BC57-9C69A01D3C33}" srcOrd="0" destOrd="0" presId="urn:microsoft.com/office/officeart/2005/8/layout/cycle6"/>
    <dgm:cxn modelId="{34517BF9-430D-4E44-8232-03835818864B}" type="presOf" srcId="{200304F4-F883-4FB6-811D-A3A4070247F0}" destId="{319EB8C8-FF91-4DD7-9F0A-AE5472235089}" srcOrd="0" destOrd="0" presId="urn:microsoft.com/office/officeart/2005/8/layout/cycle6"/>
    <dgm:cxn modelId="{C6F89716-1EB7-400C-9D6E-AC541EDBB26C}" srcId="{1A1A86D8-AF20-4DA7-B034-4887443FD280}" destId="{200304F4-F883-4FB6-811D-A3A4070247F0}" srcOrd="3" destOrd="0" parTransId="{A632F85C-DD4B-47D7-AE2F-0FD9A75E1863}" sibTransId="{1B647D45-3E45-4FDC-B9A5-B17C78BAE4D7}"/>
    <dgm:cxn modelId="{ADF85E9B-D218-4CB2-93F9-D0E4E7509693}" type="presOf" srcId="{9D467266-C466-4201-9826-F571D07744ED}" destId="{99C9DD04-0B31-4BB9-91C2-9917344DA65D}" srcOrd="0" destOrd="0" presId="urn:microsoft.com/office/officeart/2005/8/layout/cycle6"/>
    <dgm:cxn modelId="{9F60EE0A-F59C-4625-B9F9-D50FF34141D9}" type="presOf" srcId="{4737E511-3EF7-49DA-A8AD-420DC18AF4E8}" destId="{ACDA2D66-F694-4E28-BAE1-1D1064A78B89}" srcOrd="0" destOrd="0" presId="urn:microsoft.com/office/officeart/2005/8/layout/cycle6"/>
    <dgm:cxn modelId="{618114A1-99E1-41B4-A32B-0CBEB2815AA3}" srcId="{1A1A86D8-AF20-4DA7-B034-4887443FD280}" destId="{B342ACAE-4368-4256-B8FC-F842C0AF907E}" srcOrd="4" destOrd="0" parTransId="{0FEB6A7A-98E3-4454-B7CE-95C6A5BF918E}" sibTransId="{408BABED-041B-435C-982A-495428C15221}"/>
    <dgm:cxn modelId="{775C21EA-F84D-4ED8-B42D-4F61B161C1BD}" type="presOf" srcId="{1A1A86D8-AF20-4DA7-B034-4887443FD280}" destId="{91E6040F-ABFC-43A0-824F-332A946340FE}" srcOrd="0" destOrd="0" presId="urn:microsoft.com/office/officeart/2005/8/layout/cycle6"/>
    <dgm:cxn modelId="{D0660C2B-43D8-4397-899E-14AE9A67ED99}" type="presOf" srcId="{9255EACA-574F-4074-BCDB-F9FD0488EB1D}" destId="{606CEBA2-3E0D-4A20-A697-9FB95F30CF53}" srcOrd="0" destOrd="0" presId="urn:microsoft.com/office/officeart/2005/8/layout/cycle6"/>
    <dgm:cxn modelId="{517C4D50-7CD4-4320-9C1E-3D048DA6ADBB}" srcId="{1A1A86D8-AF20-4DA7-B034-4887443FD280}" destId="{8F6F923C-B89A-4888-934C-C4F44D270601}" srcOrd="5" destOrd="0" parTransId="{03C357A9-6207-4B96-88CC-580E804F0849}" sibTransId="{4737E511-3EF7-49DA-A8AD-420DC18AF4E8}"/>
    <dgm:cxn modelId="{C7149C69-000D-4676-BEF0-F9976B46E51D}" srcId="{1A1A86D8-AF20-4DA7-B034-4887443FD280}" destId="{9D467266-C466-4201-9826-F571D07744ED}" srcOrd="1" destOrd="0" parTransId="{366B295E-99ED-4A66-A96F-9108A487521B}" sibTransId="{BCEE0D33-C141-4AD9-BDC0-C51FCF57278B}"/>
    <dgm:cxn modelId="{C7246616-A153-4DE0-93BD-9364DA69EB8B}" srcId="{1A1A86D8-AF20-4DA7-B034-4887443FD280}" destId="{9255EACA-574F-4074-BCDB-F9FD0488EB1D}" srcOrd="0" destOrd="0" parTransId="{91328076-212F-409B-B88E-78FBE70C9597}" sibTransId="{6FA5D162-2240-499D-9B15-50C40A71F29E}"/>
    <dgm:cxn modelId="{FA9EC806-799B-4CB9-A682-867D836D64F6}" type="presOf" srcId="{408BABED-041B-435C-982A-495428C15221}" destId="{EDD9ABC6-0D9A-4399-874C-B09972B04165}" srcOrd="0" destOrd="0" presId="urn:microsoft.com/office/officeart/2005/8/layout/cycle6"/>
    <dgm:cxn modelId="{D4F0A32E-A8A9-45B0-BE77-5A672D9714FB}" type="presOf" srcId="{1B647D45-3E45-4FDC-B9A5-B17C78BAE4D7}" destId="{AD131BEC-D86A-4B69-9A75-98E8CBB447E3}" srcOrd="0" destOrd="0" presId="urn:microsoft.com/office/officeart/2005/8/layout/cycle6"/>
    <dgm:cxn modelId="{23C19661-7B2F-4ABA-97D3-9AC40B754463}" type="presParOf" srcId="{91E6040F-ABFC-43A0-824F-332A946340FE}" destId="{606CEBA2-3E0D-4A20-A697-9FB95F30CF53}" srcOrd="0" destOrd="0" presId="urn:microsoft.com/office/officeart/2005/8/layout/cycle6"/>
    <dgm:cxn modelId="{B6FF7551-5596-4346-864F-D1F88C1AA1AF}" type="presParOf" srcId="{91E6040F-ABFC-43A0-824F-332A946340FE}" destId="{1EA74E4C-C7AA-4AAA-A49B-5DC5EA2E6BBE}" srcOrd="1" destOrd="0" presId="urn:microsoft.com/office/officeart/2005/8/layout/cycle6"/>
    <dgm:cxn modelId="{D87BDCA6-EBB2-488B-AA4E-14C8312B67E4}" type="presParOf" srcId="{91E6040F-ABFC-43A0-824F-332A946340FE}" destId="{2A2F7F1C-214E-41F9-8BEC-7B184E256343}" srcOrd="2" destOrd="0" presId="urn:microsoft.com/office/officeart/2005/8/layout/cycle6"/>
    <dgm:cxn modelId="{6BB51A6A-48A5-463D-97BC-C689570E1874}" type="presParOf" srcId="{91E6040F-ABFC-43A0-824F-332A946340FE}" destId="{99C9DD04-0B31-4BB9-91C2-9917344DA65D}" srcOrd="3" destOrd="0" presId="urn:microsoft.com/office/officeart/2005/8/layout/cycle6"/>
    <dgm:cxn modelId="{A0B68CC1-09D2-49F0-873C-6C12EDC6F6B9}" type="presParOf" srcId="{91E6040F-ABFC-43A0-824F-332A946340FE}" destId="{84645E6A-43A2-4F2E-AEAF-D9A3778F57AA}" srcOrd="4" destOrd="0" presId="urn:microsoft.com/office/officeart/2005/8/layout/cycle6"/>
    <dgm:cxn modelId="{64D96775-4616-4622-9B49-065087BF6E33}" type="presParOf" srcId="{91E6040F-ABFC-43A0-824F-332A946340FE}" destId="{2EE8DE81-B239-48F1-BC57-9C69A01D3C33}" srcOrd="5" destOrd="0" presId="urn:microsoft.com/office/officeart/2005/8/layout/cycle6"/>
    <dgm:cxn modelId="{558F40E9-7BAC-46A5-A51B-5808ABC0A2C9}" type="presParOf" srcId="{91E6040F-ABFC-43A0-824F-332A946340FE}" destId="{1461199B-9F8A-4223-9B05-F5237D41C6FF}" srcOrd="6" destOrd="0" presId="urn:microsoft.com/office/officeart/2005/8/layout/cycle6"/>
    <dgm:cxn modelId="{1572F3BA-E972-48BF-BDF5-9AF2106D586E}" type="presParOf" srcId="{91E6040F-ABFC-43A0-824F-332A946340FE}" destId="{9B66BDC6-B3FA-4AEA-98EC-B8894F4B857F}" srcOrd="7" destOrd="0" presId="urn:microsoft.com/office/officeart/2005/8/layout/cycle6"/>
    <dgm:cxn modelId="{98F172C2-E592-4BF7-B4C6-0B323C67CC73}" type="presParOf" srcId="{91E6040F-ABFC-43A0-824F-332A946340FE}" destId="{4A43469A-3153-4B65-9781-9A0FB4C4F547}" srcOrd="8" destOrd="0" presId="urn:microsoft.com/office/officeart/2005/8/layout/cycle6"/>
    <dgm:cxn modelId="{60367D04-15CC-49D1-A197-9EBCA8E00ABB}" type="presParOf" srcId="{91E6040F-ABFC-43A0-824F-332A946340FE}" destId="{319EB8C8-FF91-4DD7-9F0A-AE5472235089}" srcOrd="9" destOrd="0" presId="urn:microsoft.com/office/officeart/2005/8/layout/cycle6"/>
    <dgm:cxn modelId="{DCB9E96A-62FD-4D1D-9381-DDB9CDDA1276}" type="presParOf" srcId="{91E6040F-ABFC-43A0-824F-332A946340FE}" destId="{5AF84D7C-0EB3-4F2D-A172-3A09A9448900}" srcOrd="10" destOrd="0" presId="urn:microsoft.com/office/officeart/2005/8/layout/cycle6"/>
    <dgm:cxn modelId="{24AB1067-2B89-4DAC-A23A-585A7972B5FA}" type="presParOf" srcId="{91E6040F-ABFC-43A0-824F-332A946340FE}" destId="{AD131BEC-D86A-4B69-9A75-98E8CBB447E3}" srcOrd="11" destOrd="0" presId="urn:microsoft.com/office/officeart/2005/8/layout/cycle6"/>
    <dgm:cxn modelId="{5A91D870-B721-40FF-8ACA-8F8E2DC24EE4}" type="presParOf" srcId="{91E6040F-ABFC-43A0-824F-332A946340FE}" destId="{D4496199-F223-4234-A1A4-3381B714A58D}" srcOrd="12" destOrd="0" presId="urn:microsoft.com/office/officeart/2005/8/layout/cycle6"/>
    <dgm:cxn modelId="{BEE252F2-EC0D-4C1C-ACA5-DBE1FF320CD1}" type="presParOf" srcId="{91E6040F-ABFC-43A0-824F-332A946340FE}" destId="{371C64AF-5623-42FF-A12D-39651E83F04A}" srcOrd="13" destOrd="0" presId="urn:microsoft.com/office/officeart/2005/8/layout/cycle6"/>
    <dgm:cxn modelId="{BB1DC18B-C376-4F51-A38A-D3CA5EA5C45C}" type="presParOf" srcId="{91E6040F-ABFC-43A0-824F-332A946340FE}" destId="{EDD9ABC6-0D9A-4399-874C-B09972B04165}" srcOrd="14" destOrd="0" presId="urn:microsoft.com/office/officeart/2005/8/layout/cycle6"/>
    <dgm:cxn modelId="{74617FAD-41C1-4C70-BFA3-8FCEA3F65802}" type="presParOf" srcId="{91E6040F-ABFC-43A0-824F-332A946340FE}" destId="{5E4FCBE1-2049-4E70-931A-B2AAEE40CF45}" srcOrd="15" destOrd="0" presId="urn:microsoft.com/office/officeart/2005/8/layout/cycle6"/>
    <dgm:cxn modelId="{1D9040C7-F2BB-44E2-B822-606AC76FA9E1}" type="presParOf" srcId="{91E6040F-ABFC-43A0-824F-332A946340FE}" destId="{DEC680CC-B739-4B06-BCA8-B25205685EA7}" srcOrd="16" destOrd="0" presId="urn:microsoft.com/office/officeart/2005/8/layout/cycle6"/>
    <dgm:cxn modelId="{68832AC5-E53D-4413-894B-7E9961C37882}" type="presParOf" srcId="{91E6040F-ABFC-43A0-824F-332A946340FE}" destId="{ACDA2D66-F694-4E28-BAE1-1D1064A78B8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B99FF-88D2-4A0C-B681-8DE26D44302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01EBD96-2304-4354-AC87-562FE8A0B9BE}">
      <dgm:prSet phldrT="[Текст]" custT="1"/>
      <dgm:spPr>
        <a:xfrm>
          <a:off x="851323" y="1362881"/>
          <a:ext cx="4045273" cy="46318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диагностика, начало </a:t>
          </a:r>
          <a:r>
            <a:rPr lang="ru-R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диффдиагностики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осложнения, лечение, </a:t>
          </a:r>
        </a:p>
      </dgm:t>
    </dgm:pt>
    <dgm:pt modelId="{275DF779-51A2-4ECB-BEFB-A8D13446FDEC}" type="parTrans" cxnId="{4DA9C89F-800D-477D-BB60-9AEE1D4FB52E}">
      <dgm:prSet/>
      <dgm:spPr/>
      <dgm:t>
        <a:bodyPr/>
        <a:lstStyle/>
        <a:p>
          <a:endParaRPr lang="ru-RU" sz="6000"/>
        </a:p>
      </dgm:t>
    </dgm:pt>
    <dgm:pt modelId="{32413130-68AB-475E-AC1B-82428AF2D878}" type="sibTrans" cxnId="{4DA9C89F-800D-477D-BB60-9AEE1D4FB52E}">
      <dgm:prSet/>
      <dgm:spPr/>
      <dgm:t>
        <a:bodyPr/>
        <a:lstStyle/>
        <a:p>
          <a:endParaRPr lang="ru-RU" sz="6000"/>
        </a:p>
      </dgm:t>
    </dgm:pt>
    <dgm:pt modelId="{57166001-8A2A-4518-B2E7-38D7D9151968}">
      <dgm:prSet phldrT="[Текст]" custT="1"/>
      <dgm:spPr>
        <a:xfrm>
          <a:off x="855609" y="1883962"/>
          <a:ext cx="4036702" cy="46318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имеет диагностировать в самом типичном течении - знает и умеет </a:t>
          </a:r>
          <a:r>
            <a:rPr lang="ru-R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распозновать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синдром, клинику, </a:t>
          </a:r>
          <a:r>
            <a:rPr lang="ru-R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лаб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и </a:t>
          </a:r>
          <a:r>
            <a:rPr lang="ru-R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инструм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диагностику</a:t>
          </a:r>
        </a:p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принципы </a:t>
          </a:r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лечения</a:t>
          </a:r>
          <a:endParaRPr lang="ru-RU" sz="20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gm:t>
    </dgm:pt>
    <dgm:pt modelId="{FA7CC6A6-4CA4-43B9-A11E-2CE6FACEFEFE}" type="parTrans" cxnId="{34FF8CEF-1204-4D1F-AB62-16FD3C4C8BD1}">
      <dgm:prSet/>
      <dgm:spPr/>
      <dgm:t>
        <a:bodyPr/>
        <a:lstStyle/>
        <a:p>
          <a:endParaRPr lang="ru-RU" sz="6000"/>
        </a:p>
      </dgm:t>
    </dgm:pt>
    <dgm:pt modelId="{11B04502-AC76-4C7F-AC61-60185A2222C8}" type="sibTrans" cxnId="{34FF8CEF-1204-4D1F-AB62-16FD3C4C8BD1}">
      <dgm:prSet/>
      <dgm:spPr/>
      <dgm:t>
        <a:bodyPr/>
        <a:lstStyle/>
        <a:p>
          <a:endParaRPr lang="ru-RU" sz="6000"/>
        </a:p>
      </dgm:t>
    </dgm:pt>
    <dgm:pt modelId="{CC7D29B4-5066-42E4-A5F6-91F843FCA93E}">
      <dgm:prSet phldrT="[Текст]" custT="1"/>
      <dgm:spPr>
        <a:xfrm>
          <a:off x="1149934" y="2405042"/>
          <a:ext cx="3448051" cy="41673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знает определение, </a:t>
          </a:r>
          <a:r>
            <a:rPr lang="ru-R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патоморфлогию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u-R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этиопатогенез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основные клинические проявления  - 1-3 курс</a:t>
          </a:r>
        </a:p>
      </dgm:t>
    </dgm:pt>
    <dgm:pt modelId="{5644CC79-B5A3-4552-9D59-83F1434CB5D5}" type="parTrans" cxnId="{36D3EA5F-4ED9-4D13-AEEA-F7C15D8092D6}">
      <dgm:prSet/>
      <dgm:spPr/>
      <dgm:t>
        <a:bodyPr/>
        <a:lstStyle/>
        <a:p>
          <a:endParaRPr lang="ru-RU" sz="6000"/>
        </a:p>
      </dgm:t>
    </dgm:pt>
    <dgm:pt modelId="{98282DBE-B838-4516-B06B-7C71A7C4AE09}" type="sibTrans" cxnId="{36D3EA5F-4ED9-4D13-AEEA-F7C15D8092D6}">
      <dgm:prSet/>
      <dgm:spPr/>
      <dgm:t>
        <a:bodyPr/>
        <a:lstStyle/>
        <a:p>
          <a:endParaRPr lang="ru-RU" sz="6000"/>
        </a:p>
      </dgm:t>
    </dgm:pt>
    <dgm:pt modelId="{A055570C-1C4D-4EC8-8DB5-38BAFE41A782}">
      <dgm:prSet custT="1"/>
      <dgm:spPr>
        <a:xfrm>
          <a:off x="495152" y="841800"/>
          <a:ext cx="4757617" cy="46318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знает варианты течения, особенности у разных групп пациентов, </a:t>
          </a:r>
          <a:r>
            <a:rPr lang="ru-R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дифф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диагноз, лечение </a:t>
          </a:r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пациента конкретного 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пациента с пониманием его особенностей - работа под наблюдением в </a:t>
          </a:r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клинике</a:t>
          </a:r>
          <a:endParaRPr lang="ru-RU" sz="20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gm:t>
    </dgm:pt>
    <dgm:pt modelId="{E57E78EB-9CE8-445D-BFC6-2C7F44112BDA}" type="parTrans" cxnId="{4DC4402A-1746-4751-A1F3-29C953F442F4}">
      <dgm:prSet/>
      <dgm:spPr/>
      <dgm:t>
        <a:bodyPr/>
        <a:lstStyle/>
        <a:p>
          <a:endParaRPr lang="ru-RU" sz="6000"/>
        </a:p>
      </dgm:t>
    </dgm:pt>
    <dgm:pt modelId="{8F7FC709-2D13-49F4-A23B-25DB706D28E7}" type="sibTrans" cxnId="{4DC4402A-1746-4751-A1F3-29C953F442F4}">
      <dgm:prSet/>
      <dgm:spPr/>
      <dgm:t>
        <a:bodyPr/>
        <a:lstStyle/>
        <a:p>
          <a:endParaRPr lang="ru-RU" sz="6000"/>
        </a:p>
      </dgm:t>
    </dgm:pt>
    <dgm:pt modelId="{CB80B94B-852D-4003-9C31-969404B95BD9}">
      <dgm:prSet custT="1"/>
      <dgm:spPr>
        <a:xfrm>
          <a:off x="543310" y="320719"/>
          <a:ext cx="4661300" cy="46318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готов к самостоятельной </a:t>
          </a:r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работе в реальной клинической практике 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2EF1112-A63C-47B8-9CF8-EC529A7852FE}" type="parTrans" cxnId="{B4323CF1-F7CB-4F4D-A54D-ADA788B2FC87}">
      <dgm:prSet/>
      <dgm:spPr/>
      <dgm:t>
        <a:bodyPr/>
        <a:lstStyle/>
        <a:p>
          <a:endParaRPr lang="ru-RU" sz="6000"/>
        </a:p>
      </dgm:t>
    </dgm:pt>
    <dgm:pt modelId="{3B0ED93F-1FFD-4D9C-AE1B-9A57C5EFDC5E}" type="sibTrans" cxnId="{B4323CF1-F7CB-4F4D-A54D-ADA788B2FC87}">
      <dgm:prSet/>
      <dgm:spPr/>
      <dgm:t>
        <a:bodyPr/>
        <a:lstStyle/>
        <a:p>
          <a:endParaRPr lang="ru-RU" sz="6000"/>
        </a:p>
      </dgm:t>
    </dgm:pt>
    <dgm:pt modelId="{8EA0FE05-4177-47E2-A0A7-3125D5EAC179}" type="pres">
      <dgm:prSet presAssocID="{8C0B99FF-88D2-4A0C-B681-8DE26D443028}" presName="compositeShape" presStyleCnt="0">
        <dgm:presLayoutVars>
          <dgm:dir/>
          <dgm:resizeHandles/>
        </dgm:presLayoutVars>
      </dgm:prSet>
      <dgm:spPr/>
    </dgm:pt>
    <dgm:pt modelId="{9CFA7198-FFD2-4262-9201-129C7316B7E5}" type="pres">
      <dgm:prSet presAssocID="{8C0B99FF-88D2-4A0C-B681-8DE26D443028}" presName="pyramid" presStyleLbl="node1" presStyleIdx="0" presStyleCnt="1"/>
      <dgm:spPr>
        <a:xfrm>
          <a:off x="233630" y="0"/>
          <a:ext cx="3200400" cy="3200400"/>
        </a:xfrm>
        <a:prstGeom prst="triangl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74133DF-4608-45D7-B543-87AA1086914B}" type="pres">
      <dgm:prSet presAssocID="{8C0B99FF-88D2-4A0C-B681-8DE26D443028}" presName="theList" presStyleCnt="0"/>
      <dgm:spPr/>
    </dgm:pt>
    <dgm:pt modelId="{C1A27236-B50E-44B3-9060-EADDECF41228}" type="pres">
      <dgm:prSet presAssocID="{CB80B94B-852D-4003-9C31-969404B95BD9}" presName="aNode" presStyleLbl="fgAcc1" presStyleIdx="0" presStyleCnt="5" custScaleX="2240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2759AC-7835-4669-8EA1-B278245EF918}" type="pres">
      <dgm:prSet presAssocID="{CB80B94B-852D-4003-9C31-969404B95BD9}" presName="aSpace" presStyleCnt="0"/>
      <dgm:spPr/>
    </dgm:pt>
    <dgm:pt modelId="{7D0B82EB-B90F-42FC-AC1D-A9E94C1029A0}" type="pres">
      <dgm:prSet presAssocID="{A055570C-1C4D-4EC8-8DB5-38BAFE41A782}" presName="aNode" presStyleLbl="fgAcc1" presStyleIdx="1" presStyleCnt="5" custScaleX="2287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2E55584-283D-4729-BC52-3EC346A1F1C8}" type="pres">
      <dgm:prSet presAssocID="{A055570C-1C4D-4EC8-8DB5-38BAFE41A782}" presName="aSpace" presStyleCnt="0"/>
      <dgm:spPr/>
    </dgm:pt>
    <dgm:pt modelId="{3FADF394-54E8-4714-8CCB-25C3CE12B337}" type="pres">
      <dgm:prSet presAssocID="{101EBD96-2304-4354-AC87-562FE8A0B9BE}" presName="aNode" presStyleLbl="fgAcc1" presStyleIdx="2" presStyleCnt="5" custScaleX="1944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422140-8773-4EFA-A662-38F62E8D7B04}" type="pres">
      <dgm:prSet presAssocID="{101EBD96-2304-4354-AC87-562FE8A0B9BE}" presName="aSpace" presStyleCnt="0"/>
      <dgm:spPr/>
    </dgm:pt>
    <dgm:pt modelId="{1CD61B90-6CCD-48C3-AA1B-AF55BBEE28ED}" type="pres">
      <dgm:prSet presAssocID="{57166001-8A2A-4518-B2E7-38D7D9151968}" presName="aNode" presStyleLbl="fgAcc1" presStyleIdx="3" presStyleCnt="5" custScaleX="1940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B0D9C13-73E1-4CD4-9FF1-2A7B815EBC19}" type="pres">
      <dgm:prSet presAssocID="{57166001-8A2A-4518-B2E7-38D7D9151968}" presName="aSpace" presStyleCnt="0"/>
      <dgm:spPr/>
    </dgm:pt>
    <dgm:pt modelId="{756DBA75-9496-4967-B712-3C7F4871D89B}" type="pres">
      <dgm:prSet presAssocID="{CC7D29B4-5066-42E4-A5F6-91F843FCA93E}" presName="aNode" presStyleLbl="fgAcc1" presStyleIdx="4" presStyleCnt="5" custScaleX="165751" custScaleY="899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A994DB-435A-4DEC-8FCF-5537E180511F}" type="pres">
      <dgm:prSet presAssocID="{CC7D29B4-5066-42E4-A5F6-91F843FCA93E}" presName="aSpace" presStyleCnt="0"/>
      <dgm:spPr/>
    </dgm:pt>
  </dgm:ptLst>
  <dgm:cxnLst>
    <dgm:cxn modelId="{A518293B-AFD2-42AB-9170-45B8FE59DAC5}" type="presOf" srcId="{101EBD96-2304-4354-AC87-562FE8A0B9BE}" destId="{3FADF394-54E8-4714-8CCB-25C3CE12B337}" srcOrd="0" destOrd="0" presId="urn:microsoft.com/office/officeart/2005/8/layout/pyramid2"/>
    <dgm:cxn modelId="{9DA14CD1-ABE8-4CC9-A993-DC202E41F15F}" type="presOf" srcId="{CC7D29B4-5066-42E4-A5F6-91F843FCA93E}" destId="{756DBA75-9496-4967-B712-3C7F4871D89B}" srcOrd="0" destOrd="0" presId="urn:microsoft.com/office/officeart/2005/8/layout/pyramid2"/>
    <dgm:cxn modelId="{01C5CD15-34E8-4371-8333-8735E5484FA9}" type="presOf" srcId="{A055570C-1C4D-4EC8-8DB5-38BAFE41A782}" destId="{7D0B82EB-B90F-42FC-AC1D-A9E94C1029A0}" srcOrd="0" destOrd="0" presId="urn:microsoft.com/office/officeart/2005/8/layout/pyramid2"/>
    <dgm:cxn modelId="{34FF8CEF-1204-4D1F-AB62-16FD3C4C8BD1}" srcId="{8C0B99FF-88D2-4A0C-B681-8DE26D443028}" destId="{57166001-8A2A-4518-B2E7-38D7D9151968}" srcOrd="3" destOrd="0" parTransId="{FA7CC6A6-4CA4-43B9-A11E-2CE6FACEFEFE}" sibTransId="{11B04502-AC76-4C7F-AC61-60185A2222C8}"/>
    <dgm:cxn modelId="{E9536345-CF95-4916-9C0D-9B725520771E}" type="presOf" srcId="{CB80B94B-852D-4003-9C31-969404B95BD9}" destId="{C1A27236-B50E-44B3-9060-EADDECF41228}" srcOrd="0" destOrd="0" presId="urn:microsoft.com/office/officeart/2005/8/layout/pyramid2"/>
    <dgm:cxn modelId="{4DA9C89F-800D-477D-BB60-9AEE1D4FB52E}" srcId="{8C0B99FF-88D2-4A0C-B681-8DE26D443028}" destId="{101EBD96-2304-4354-AC87-562FE8A0B9BE}" srcOrd="2" destOrd="0" parTransId="{275DF779-51A2-4ECB-BEFB-A8D13446FDEC}" sibTransId="{32413130-68AB-475E-AC1B-82428AF2D878}"/>
    <dgm:cxn modelId="{08FE4BE0-6593-40E6-AAB7-896DE32B51F7}" type="presOf" srcId="{8C0B99FF-88D2-4A0C-B681-8DE26D443028}" destId="{8EA0FE05-4177-47E2-A0A7-3125D5EAC179}" srcOrd="0" destOrd="0" presId="urn:microsoft.com/office/officeart/2005/8/layout/pyramid2"/>
    <dgm:cxn modelId="{36D3EA5F-4ED9-4D13-AEEA-F7C15D8092D6}" srcId="{8C0B99FF-88D2-4A0C-B681-8DE26D443028}" destId="{CC7D29B4-5066-42E4-A5F6-91F843FCA93E}" srcOrd="4" destOrd="0" parTransId="{5644CC79-B5A3-4552-9D59-83F1434CB5D5}" sibTransId="{98282DBE-B838-4516-B06B-7C71A7C4AE09}"/>
    <dgm:cxn modelId="{4DC4402A-1746-4751-A1F3-29C953F442F4}" srcId="{8C0B99FF-88D2-4A0C-B681-8DE26D443028}" destId="{A055570C-1C4D-4EC8-8DB5-38BAFE41A782}" srcOrd="1" destOrd="0" parTransId="{E57E78EB-9CE8-445D-BFC6-2C7F44112BDA}" sibTransId="{8F7FC709-2D13-49F4-A23B-25DB706D28E7}"/>
    <dgm:cxn modelId="{EEEBA4AA-224D-42D0-8E76-29E446DE71D5}" type="presOf" srcId="{57166001-8A2A-4518-B2E7-38D7D9151968}" destId="{1CD61B90-6CCD-48C3-AA1B-AF55BBEE28ED}" srcOrd="0" destOrd="0" presId="urn:microsoft.com/office/officeart/2005/8/layout/pyramid2"/>
    <dgm:cxn modelId="{B4323CF1-F7CB-4F4D-A54D-ADA788B2FC87}" srcId="{8C0B99FF-88D2-4A0C-B681-8DE26D443028}" destId="{CB80B94B-852D-4003-9C31-969404B95BD9}" srcOrd="0" destOrd="0" parTransId="{D2EF1112-A63C-47B8-9CF8-EC529A7852FE}" sibTransId="{3B0ED93F-1FFD-4D9C-AE1B-9A57C5EFDC5E}"/>
    <dgm:cxn modelId="{31D016D1-E9BF-495D-B533-4E7AB0E94B23}" type="presParOf" srcId="{8EA0FE05-4177-47E2-A0A7-3125D5EAC179}" destId="{9CFA7198-FFD2-4262-9201-129C7316B7E5}" srcOrd="0" destOrd="0" presId="urn:microsoft.com/office/officeart/2005/8/layout/pyramid2"/>
    <dgm:cxn modelId="{6680F4CF-951A-4B71-A9B7-B926D830C1C7}" type="presParOf" srcId="{8EA0FE05-4177-47E2-A0A7-3125D5EAC179}" destId="{B74133DF-4608-45D7-B543-87AA1086914B}" srcOrd="1" destOrd="0" presId="urn:microsoft.com/office/officeart/2005/8/layout/pyramid2"/>
    <dgm:cxn modelId="{E62B8550-C7A7-4F75-8882-DAFFF7CACC34}" type="presParOf" srcId="{B74133DF-4608-45D7-B543-87AA1086914B}" destId="{C1A27236-B50E-44B3-9060-EADDECF41228}" srcOrd="0" destOrd="0" presId="urn:microsoft.com/office/officeart/2005/8/layout/pyramid2"/>
    <dgm:cxn modelId="{D88F9AC0-F600-4037-B9E3-203185640C6A}" type="presParOf" srcId="{B74133DF-4608-45D7-B543-87AA1086914B}" destId="{882759AC-7835-4669-8EA1-B278245EF918}" srcOrd="1" destOrd="0" presId="urn:microsoft.com/office/officeart/2005/8/layout/pyramid2"/>
    <dgm:cxn modelId="{A962C5C4-8292-48BA-9B78-8FEF01755344}" type="presParOf" srcId="{B74133DF-4608-45D7-B543-87AA1086914B}" destId="{7D0B82EB-B90F-42FC-AC1D-A9E94C1029A0}" srcOrd="2" destOrd="0" presId="urn:microsoft.com/office/officeart/2005/8/layout/pyramid2"/>
    <dgm:cxn modelId="{5A5FD22A-705D-4198-9E3E-C84BC342E4C1}" type="presParOf" srcId="{B74133DF-4608-45D7-B543-87AA1086914B}" destId="{D2E55584-283D-4729-BC52-3EC346A1F1C8}" srcOrd="3" destOrd="0" presId="urn:microsoft.com/office/officeart/2005/8/layout/pyramid2"/>
    <dgm:cxn modelId="{C66BE75E-7CC8-4B7A-B5AC-03A8776F9F0C}" type="presParOf" srcId="{B74133DF-4608-45D7-B543-87AA1086914B}" destId="{3FADF394-54E8-4714-8CCB-25C3CE12B337}" srcOrd="4" destOrd="0" presId="urn:microsoft.com/office/officeart/2005/8/layout/pyramid2"/>
    <dgm:cxn modelId="{73B8ABAB-5E08-4DFB-9181-851BEAF82F08}" type="presParOf" srcId="{B74133DF-4608-45D7-B543-87AA1086914B}" destId="{3A422140-8773-4EFA-A662-38F62E8D7B04}" srcOrd="5" destOrd="0" presId="urn:microsoft.com/office/officeart/2005/8/layout/pyramid2"/>
    <dgm:cxn modelId="{5EF7BE07-F978-4BF0-A037-0DBA7BAD9BA7}" type="presParOf" srcId="{B74133DF-4608-45D7-B543-87AA1086914B}" destId="{1CD61B90-6CCD-48C3-AA1B-AF55BBEE28ED}" srcOrd="6" destOrd="0" presId="urn:microsoft.com/office/officeart/2005/8/layout/pyramid2"/>
    <dgm:cxn modelId="{3BFD0C71-3D2E-4186-AC5D-2210E9FBBF21}" type="presParOf" srcId="{B74133DF-4608-45D7-B543-87AA1086914B}" destId="{8B0D9C13-73E1-4CD4-9FF1-2A7B815EBC19}" srcOrd="7" destOrd="0" presId="urn:microsoft.com/office/officeart/2005/8/layout/pyramid2"/>
    <dgm:cxn modelId="{DA8CB1CD-1991-454C-8C39-6BD3835F8438}" type="presParOf" srcId="{B74133DF-4608-45D7-B543-87AA1086914B}" destId="{756DBA75-9496-4967-B712-3C7F4871D89B}" srcOrd="8" destOrd="0" presId="urn:microsoft.com/office/officeart/2005/8/layout/pyramid2"/>
    <dgm:cxn modelId="{82537988-1C59-4BA5-8FF1-A6C124FCA4FF}" type="presParOf" srcId="{B74133DF-4608-45D7-B543-87AA1086914B}" destId="{38A994DB-435A-4DEC-8FCF-5537E180511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86020-1D5E-4353-90F5-88550AA0B2DA}">
      <dsp:nvSpPr>
        <dsp:cNvPr id="0" name=""/>
        <dsp:cNvSpPr/>
      </dsp:nvSpPr>
      <dsp:spPr>
        <a:xfrm rot="5400000">
          <a:off x="4950722" y="145971"/>
          <a:ext cx="2240095" cy="19488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Терапия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5400029" y="349448"/>
        <a:ext cx="1341481" cy="1541932"/>
      </dsp:txXfrm>
    </dsp:sp>
    <dsp:sp modelId="{3EE70754-0172-40BC-BD3C-874916E2FA7D}">
      <dsp:nvSpPr>
        <dsp:cNvPr id="0" name=""/>
        <dsp:cNvSpPr/>
      </dsp:nvSpPr>
      <dsp:spPr>
        <a:xfrm>
          <a:off x="7104350" y="448384"/>
          <a:ext cx="2499946" cy="134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>
        <a:off x="7104350" y="448384"/>
        <a:ext cx="2499946" cy="1344057"/>
      </dsp:txXfrm>
    </dsp:sp>
    <dsp:sp modelId="{FEC2D861-7971-4CD5-9716-F611B2854160}">
      <dsp:nvSpPr>
        <dsp:cNvPr id="0" name=""/>
        <dsp:cNvSpPr/>
      </dsp:nvSpPr>
      <dsp:spPr>
        <a:xfrm rot="5400000">
          <a:off x="2845928" y="145971"/>
          <a:ext cx="2240095" cy="19488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Педиатрия</a:t>
          </a: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>
            <a:solidFill>
              <a:schemeClr val="tx1"/>
            </a:solidFill>
          </a:endParaRPr>
        </a:p>
      </dsp:txBody>
      <dsp:txXfrm rot="-5400000">
        <a:off x="3295235" y="349448"/>
        <a:ext cx="1341481" cy="1541932"/>
      </dsp:txXfrm>
    </dsp:sp>
    <dsp:sp modelId="{8A89F57C-DC26-4B01-9B38-E51F1C1CB81A}">
      <dsp:nvSpPr>
        <dsp:cNvPr id="0" name=""/>
        <dsp:cNvSpPr/>
      </dsp:nvSpPr>
      <dsp:spPr>
        <a:xfrm rot="5400000">
          <a:off x="3894293" y="1950817"/>
          <a:ext cx="2240095" cy="21419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Хирургия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4292529" y="2266932"/>
        <a:ext cx="1443622" cy="1509749"/>
      </dsp:txXfrm>
    </dsp:sp>
    <dsp:sp modelId="{B5D15F93-B48A-447B-8B9F-DD5035478E81}">
      <dsp:nvSpPr>
        <dsp:cNvPr id="0" name=""/>
        <dsp:cNvSpPr/>
      </dsp:nvSpPr>
      <dsp:spPr>
        <a:xfrm>
          <a:off x="1539952" y="2349777"/>
          <a:ext cx="2419303" cy="134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>
        <a:off x="1539952" y="2349777"/>
        <a:ext cx="2419303" cy="1344057"/>
      </dsp:txXfrm>
    </dsp:sp>
    <dsp:sp modelId="{537DB282-FC46-4029-B606-B10E2C720428}">
      <dsp:nvSpPr>
        <dsp:cNvPr id="0" name=""/>
        <dsp:cNvSpPr/>
      </dsp:nvSpPr>
      <dsp:spPr>
        <a:xfrm rot="5400000">
          <a:off x="5999087" y="2047364"/>
          <a:ext cx="2240095" cy="19488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Детская хирургия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6448394" y="2250841"/>
        <a:ext cx="1341481" cy="1541932"/>
      </dsp:txXfrm>
    </dsp:sp>
    <dsp:sp modelId="{554CBCBD-B375-4630-8501-DE4DC8D2A16F}">
      <dsp:nvSpPr>
        <dsp:cNvPr id="0" name=""/>
        <dsp:cNvSpPr/>
      </dsp:nvSpPr>
      <dsp:spPr>
        <a:xfrm rot="5400000">
          <a:off x="4950722" y="3764491"/>
          <a:ext cx="2240095" cy="23174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Акушерст</a:t>
          </a:r>
          <a:r>
            <a:rPr lang="ru-RU" sz="1800" b="1" kern="1200" dirty="0" smtClean="0">
              <a:solidFill>
                <a:schemeClr val="tx1"/>
              </a:solidFill>
            </a:rPr>
            <a:t>-во и гинекология</a:t>
          </a:r>
          <a:endParaRPr lang="ru-RU" sz="1800" b="1" kern="1200" dirty="0">
            <a:solidFill>
              <a:schemeClr val="tx1"/>
            </a:solidFill>
          </a:endParaRPr>
        </a:p>
      </dsp:txBody>
      <dsp:txXfrm rot="-5400000">
        <a:off x="5298297" y="4176501"/>
        <a:ext cx="1544945" cy="1493397"/>
      </dsp:txXfrm>
    </dsp:sp>
    <dsp:sp modelId="{20A22E27-BFAD-4FA8-A7D2-2DB88325A189}">
      <dsp:nvSpPr>
        <dsp:cNvPr id="0" name=""/>
        <dsp:cNvSpPr/>
      </dsp:nvSpPr>
      <dsp:spPr>
        <a:xfrm>
          <a:off x="7104350" y="4251171"/>
          <a:ext cx="2499946" cy="134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>
        <a:off x="7104350" y="4251171"/>
        <a:ext cx="2499946" cy="1344057"/>
      </dsp:txXfrm>
    </dsp:sp>
    <dsp:sp modelId="{4A76C16A-C4FE-4EFC-BEFF-65696CCBE736}">
      <dsp:nvSpPr>
        <dsp:cNvPr id="0" name=""/>
        <dsp:cNvSpPr/>
      </dsp:nvSpPr>
      <dsp:spPr>
        <a:xfrm rot="16200000" flipH="1">
          <a:off x="1214467" y="4774386"/>
          <a:ext cx="102349" cy="2119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>
            <a:solidFill>
              <a:schemeClr val="tx1"/>
            </a:solidFill>
          </a:endParaRPr>
        </a:p>
      </dsp:txBody>
      <dsp:txXfrm rot="-5400000">
        <a:off x="1195001" y="4846230"/>
        <a:ext cx="141281" cy="68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563A0-4561-477F-8082-D5CACCA45378}">
      <dsp:nvSpPr>
        <dsp:cNvPr id="0" name=""/>
        <dsp:cNvSpPr/>
      </dsp:nvSpPr>
      <dsp:spPr>
        <a:xfrm rot="5400000">
          <a:off x="-423023" y="1453633"/>
          <a:ext cx="1864984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F346-79AB-4AE4-9B97-5C7D4FCCB630}">
      <dsp:nvSpPr>
        <dsp:cNvPr id="0" name=""/>
        <dsp:cNvSpPr/>
      </dsp:nvSpPr>
      <dsp:spPr>
        <a:xfrm>
          <a:off x="4605" y="261340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ССС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8534" y="305269"/>
        <a:ext cx="2411889" cy="1411990"/>
      </dsp:txXfrm>
    </dsp:sp>
    <dsp:sp modelId="{7E9D3D67-3481-4CC8-8373-F5DA0F734CB8}">
      <dsp:nvSpPr>
        <dsp:cNvPr id="0" name=""/>
        <dsp:cNvSpPr/>
      </dsp:nvSpPr>
      <dsp:spPr>
        <a:xfrm rot="5400000">
          <a:off x="-423023" y="3328443"/>
          <a:ext cx="1864984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91FA5-320B-46F5-9CC9-1A406B522039}">
      <dsp:nvSpPr>
        <dsp:cNvPr id="0" name=""/>
        <dsp:cNvSpPr/>
      </dsp:nvSpPr>
      <dsp:spPr>
        <a:xfrm>
          <a:off x="4605" y="2136150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Дыхательная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8534" y="2180079"/>
        <a:ext cx="2411889" cy="1411990"/>
      </dsp:txXfrm>
    </dsp:sp>
    <dsp:sp modelId="{AA469565-FCB8-4AD7-A7A0-C9016497BBAF}">
      <dsp:nvSpPr>
        <dsp:cNvPr id="0" name=""/>
        <dsp:cNvSpPr/>
      </dsp:nvSpPr>
      <dsp:spPr>
        <a:xfrm>
          <a:off x="514381" y="4265849"/>
          <a:ext cx="3314837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78254-56F0-4E6B-9C98-8DA95E7A074B}">
      <dsp:nvSpPr>
        <dsp:cNvPr id="0" name=""/>
        <dsp:cNvSpPr/>
      </dsp:nvSpPr>
      <dsp:spPr>
        <a:xfrm>
          <a:off x="4605" y="4010961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Пищевари</a:t>
          </a:r>
          <a:r>
            <a:rPr lang="ru-RU" sz="2400" b="1" kern="1200" dirty="0" smtClean="0">
              <a:solidFill>
                <a:schemeClr val="tx1"/>
              </a:solidFill>
            </a:rPr>
            <a:t>-тельная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8534" y="4054890"/>
        <a:ext cx="2411889" cy="1411990"/>
      </dsp:txXfrm>
    </dsp:sp>
    <dsp:sp modelId="{D3A0B5B1-73DE-4884-A2DF-6D1BDC2743DF}">
      <dsp:nvSpPr>
        <dsp:cNvPr id="0" name=""/>
        <dsp:cNvSpPr/>
      </dsp:nvSpPr>
      <dsp:spPr>
        <a:xfrm rot="16200000">
          <a:off x="2901640" y="3328443"/>
          <a:ext cx="1864984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C7611-9ED5-4500-8A8B-1871FD024A8D}">
      <dsp:nvSpPr>
        <dsp:cNvPr id="0" name=""/>
        <dsp:cNvSpPr/>
      </dsp:nvSpPr>
      <dsp:spPr>
        <a:xfrm>
          <a:off x="3329269" y="4010961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Кроветворная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73198" y="4054890"/>
        <a:ext cx="2411889" cy="1411990"/>
      </dsp:txXfrm>
    </dsp:sp>
    <dsp:sp modelId="{CA74794D-8B18-451F-A3E3-7FA94BA80321}">
      <dsp:nvSpPr>
        <dsp:cNvPr id="0" name=""/>
        <dsp:cNvSpPr/>
      </dsp:nvSpPr>
      <dsp:spPr>
        <a:xfrm rot="16200000">
          <a:off x="2901640" y="1453633"/>
          <a:ext cx="1864984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C5860-A10D-408C-AD00-4D5E53359BE4}">
      <dsp:nvSpPr>
        <dsp:cNvPr id="0" name=""/>
        <dsp:cNvSpPr/>
      </dsp:nvSpPr>
      <dsp:spPr>
        <a:xfrm>
          <a:off x="3329269" y="2136150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Эндокринная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73198" y="2180079"/>
        <a:ext cx="2411889" cy="1411990"/>
      </dsp:txXfrm>
    </dsp:sp>
    <dsp:sp modelId="{FEAAE565-DE85-42DC-9ED5-FE93D78D8339}">
      <dsp:nvSpPr>
        <dsp:cNvPr id="0" name=""/>
        <dsp:cNvSpPr/>
      </dsp:nvSpPr>
      <dsp:spPr>
        <a:xfrm>
          <a:off x="3839045" y="516228"/>
          <a:ext cx="3314837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710B8-17DD-4D3F-8231-D5E7F5D89794}">
      <dsp:nvSpPr>
        <dsp:cNvPr id="0" name=""/>
        <dsp:cNvSpPr/>
      </dsp:nvSpPr>
      <dsp:spPr>
        <a:xfrm>
          <a:off x="3329269" y="261340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Мочевыде-лительная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73198" y="305269"/>
        <a:ext cx="2411889" cy="1411990"/>
      </dsp:txXfrm>
    </dsp:sp>
    <dsp:sp modelId="{00D4D898-5319-41D4-929E-B4C57A3D437E}">
      <dsp:nvSpPr>
        <dsp:cNvPr id="0" name=""/>
        <dsp:cNvSpPr/>
      </dsp:nvSpPr>
      <dsp:spPr>
        <a:xfrm rot="5400000">
          <a:off x="6226304" y="1453633"/>
          <a:ext cx="1864984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E5397-59EF-43D1-B0CA-E6EBD3E45973}">
      <dsp:nvSpPr>
        <dsp:cNvPr id="0" name=""/>
        <dsp:cNvSpPr/>
      </dsp:nvSpPr>
      <dsp:spPr>
        <a:xfrm>
          <a:off x="6653933" y="261340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Костно-суставная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697862" y="305269"/>
        <a:ext cx="2411889" cy="1411990"/>
      </dsp:txXfrm>
    </dsp:sp>
    <dsp:sp modelId="{4267CC44-7CDA-49FF-B4C1-4C63D75AA1A5}">
      <dsp:nvSpPr>
        <dsp:cNvPr id="0" name=""/>
        <dsp:cNvSpPr/>
      </dsp:nvSpPr>
      <dsp:spPr>
        <a:xfrm rot="5400000">
          <a:off x="6226304" y="3328443"/>
          <a:ext cx="1864984" cy="224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97C26-30B7-49D7-A1F1-AA5FCE94A74A}">
      <dsp:nvSpPr>
        <dsp:cNvPr id="0" name=""/>
        <dsp:cNvSpPr/>
      </dsp:nvSpPr>
      <dsp:spPr>
        <a:xfrm>
          <a:off x="6653933" y="2136150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Репродук-тивная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697862" y="2180079"/>
        <a:ext cx="2411889" cy="1411990"/>
      </dsp:txXfrm>
    </dsp:sp>
    <dsp:sp modelId="{1A770D01-10DC-4235-862C-A6D3861B7C2E}">
      <dsp:nvSpPr>
        <dsp:cNvPr id="0" name=""/>
        <dsp:cNvSpPr/>
      </dsp:nvSpPr>
      <dsp:spPr>
        <a:xfrm>
          <a:off x="6653933" y="4010961"/>
          <a:ext cx="2499747" cy="149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Нервная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697862" y="4054890"/>
        <a:ext cx="2411889" cy="1411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EBA2-3E0D-4A20-A697-9FB95F30CF53}">
      <dsp:nvSpPr>
        <dsp:cNvPr id="0" name=""/>
        <dsp:cNvSpPr/>
      </dsp:nvSpPr>
      <dsp:spPr>
        <a:xfrm>
          <a:off x="3335599" y="-152086"/>
          <a:ext cx="1740461" cy="156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ССС и ревматология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12087" y="-75598"/>
        <a:ext cx="1587485" cy="1413889"/>
      </dsp:txXfrm>
    </dsp:sp>
    <dsp:sp modelId="{2A2F7F1C-214E-41F9-8BEC-7B184E256343}">
      <dsp:nvSpPr>
        <dsp:cNvPr id="0" name=""/>
        <dsp:cNvSpPr/>
      </dsp:nvSpPr>
      <dsp:spPr>
        <a:xfrm>
          <a:off x="1973134" y="63134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108872" y="179103"/>
              </a:moveTo>
              <a:arcTo wR="2232695" hR="2232695" stAng="17586349" swAng="97854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9DD04-0B31-4BB9-91C2-9917344DA65D}">
      <dsp:nvSpPr>
        <dsp:cNvPr id="0" name=""/>
        <dsp:cNvSpPr/>
      </dsp:nvSpPr>
      <dsp:spPr>
        <a:xfrm>
          <a:off x="5339295" y="1143240"/>
          <a:ext cx="1600210" cy="1208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ЖКТ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кровь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98309" y="1202254"/>
        <a:ext cx="1482182" cy="1090877"/>
      </dsp:txXfrm>
    </dsp:sp>
    <dsp:sp modelId="{2EE8DE81-B239-48F1-BC57-9C69A01D3C33}">
      <dsp:nvSpPr>
        <dsp:cNvPr id="0" name=""/>
        <dsp:cNvSpPr/>
      </dsp:nvSpPr>
      <dsp:spPr>
        <a:xfrm>
          <a:off x="1973134" y="63134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08534" y="1732047"/>
              </a:moveTo>
              <a:arcTo wR="2232695" hR="2232695" stAng="20822527" swAng="176288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1199B-9F8A-4223-9B05-F5237D41C6FF}">
      <dsp:nvSpPr>
        <dsp:cNvPr id="0" name=""/>
        <dsp:cNvSpPr/>
      </dsp:nvSpPr>
      <dsp:spPr>
        <a:xfrm>
          <a:off x="5410142" y="350637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Мочевыделительная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56421" y="3552649"/>
        <a:ext cx="1365957" cy="855477"/>
      </dsp:txXfrm>
    </dsp:sp>
    <dsp:sp modelId="{4A43469A-3153-4B65-9781-9A0FB4C4F547}">
      <dsp:nvSpPr>
        <dsp:cNvPr id="0" name=""/>
        <dsp:cNvSpPr/>
      </dsp:nvSpPr>
      <dsp:spPr>
        <a:xfrm>
          <a:off x="1973134" y="63134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EB8C8-FF91-4DD7-9F0A-AE5472235089}">
      <dsp:nvSpPr>
        <dsp:cNvPr id="0" name=""/>
        <dsp:cNvSpPr/>
      </dsp:nvSpPr>
      <dsp:spPr>
        <a:xfrm>
          <a:off x="3476571" y="462271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Эндокринная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522850" y="4668997"/>
        <a:ext cx="1365957" cy="855477"/>
      </dsp:txXfrm>
    </dsp:sp>
    <dsp:sp modelId="{AD131BEC-D86A-4B69-9A75-98E8CBB447E3}">
      <dsp:nvSpPr>
        <dsp:cNvPr id="0" name=""/>
        <dsp:cNvSpPr/>
      </dsp:nvSpPr>
      <dsp:spPr>
        <a:xfrm>
          <a:off x="1973134" y="63134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9089" y="4341426"/>
              </a:moveTo>
              <a:arcTo wR="2232695" hR="2232695" stAng="6550935" swAng="6956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96199-F223-4234-A1A4-3381B714A58D}">
      <dsp:nvSpPr>
        <dsp:cNvPr id="0" name=""/>
        <dsp:cNvSpPr/>
      </dsp:nvSpPr>
      <dsp:spPr>
        <a:xfrm>
          <a:off x="1188494" y="3180825"/>
          <a:ext cx="2167529" cy="1599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Акушерство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 </a:t>
          </a:r>
          <a:r>
            <a:rPr lang="ru-RU" sz="2000" b="1" kern="1200" dirty="0" err="1" smtClean="0">
              <a:solidFill>
                <a:schemeClr val="tx1"/>
              </a:solidFill>
            </a:rPr>
            <a:t>неонаталогия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66557" y="3258888"/>
        <a:ext cx="2011403" cy="1443000"/>
      </dsp:txXfrm>
    </dsp:sp>
    <dsp:sp modelId="{EDD9ABC6-0D9A-4399-874C-B09972B04165}">
      <dsp:nvSpPr>
        <dsp:cNvPr id="0" name=""/>
        <dsp:cNvSpPr/>
      </dsp:nvSpPr>
      <dsp:spPr>
        <a:xfrm>
          <a:off x="1973134" y="63134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1243" y="2539955"/>
              </a:moveTo>
              <a:arcTo wR="2232695" hR="2232695" stAng="10325396" swAng="146298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FCBE1-2049-4E70-931A-B2AAEE40CF45}">
      <dsp:nvSpPr>
        <dsp:cNvPr id="0" name=""/>
        <dsp:cNvSpPr/>
      </dsp:nvSpPr>
      <dsp:spPr>
        <a:xfrm>
          <a:off x="1543001" y="1273675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Дыхательная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589280" y="1319954"/>
        <a:ext cx="1365957" cy="855477"/>
      </dsp:txXfrm>
    </dsp:sp>
    <dsp:sp modelId="{ACDA2D66-F694-4E28-BAE1-1D1064A78B89}">
      <dsp:nvSpPr>
        <dsp:cNvPr id="0" name=""/>
        <dsp:cNvSpPr/>
      </dsp:nvSpPr>
      <dsp:spPr>
        <a:xfrm>
          <a:off x="1973134" y="63134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1619" y="636458"/>
              </a:moveTo>
              <a:arcTo wR="2232695" hR="2232695" stAng="13538283" swAng="127241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A7198-FFD2-4262-9201-129C7316B7E5}">
      <dsp:nvSpPr>
        <dsp:cNvPr id="0" name=""/>
        <dsp:cNvSpPr/>
      </dsp:nvSpPr>
      <dsp:spPr>
        <a:xfrm>
          <a:off x="22061" y="0"/>
          <a:ext cx="6426557" cy="6426557"/>
        </a:xfrm>
        <a:prstGeom prst="triangl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27236-B50E-44B3-9060-EADDECF41228}">
      <dsp:nvSpPr>
        <dsp:cNvPr id="0" name=""/>
        <dsp:cNvSpPr/>
      </dsp:nvSpPr>
      <dsp:spPr>
        <a:xfrm>
          <a:off x="643912" y="644020"/>
          <a:ext cx="9360116" cy="93009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готов к самостоятельной </a:t>
          </a: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работе в реальной клинической практике 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9315" y="689423"/>
        <a:ext cx="9269310" cy="839287"/>
      </dsp:txXfrm>
    </dsp:sp>
    <dsp:sp modelId="{7D0B82EB-B90F-42FC-AC1D-A9E94C1029A0}">
      <dsp:nvSpPr>
        <dsp:cNvPr id="0" name=""/>
        <dsp:cNvSpPr/>
      </dsp:nvSpPr>
      <dsp:spPr>
        <a:xfrm>
          <a:off x="547209" y="1690375"/>
          <a:ext cx="9553523" cy="93009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знает варианты течения, особенности у разных групп пациентов, </a:t>
          </a:r>
          <a:r>
            <a:rPr lang="ru-R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дифф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диагноз, лечение </a:t>
          </a: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пациента конкретного 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пациента с пониманием его особенностей - работа под наблюдением в </a:t>
          </a: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клинике</a:t>
          </a:r>
          <a:endParaRPr lang="ru-RU" sz="2000" kern="12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92612" y="1735778"/>
        <a:ext cx="9462717" cy="839287"/>
      </dsp:txXfrm>
    </dsp:sp>
    <dsp:sp modelId="{3FADF394-54E8-4714-8CCB-25C3CE12B337}">
      <dsp:nvSpPr>
        <dsp:cNvPr id="0" name=""/>
        <dsp:cNvSpPr/>
      </dsp:nvSpPr>
      <dsp:spPr>
        <a:xfrm>
          <a:off x="1262418" y="2736731"/>
          <a:ext cx="8123103" cy="93009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диагностика, начало </a:t>
          </a:r>
          <a:r>
            <a:rPr lang="ru-R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диффдиагностики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осложнения, лечение, </a:t>
          </a:r>
        </a:p>
      </dsp:txBody>
      <dsp:txXfrm>
        <a:off x="1307821" y="2782134"/>
        <a:ext cx="8032297" cy="839287"/>
      </dsp:txXfrm>
    </dsp:sp>
    <dsp:sp modelId="{1CD61B90-6CCD-48C3-AA1B-AF55BBEE28ED}">
      <dsp:nvSpPr>
        <dsp:cNvPr id="0" name=""/>
        <dsp:cNvSpPr/>
      </dsp:nvSpPr>
      <dsp:spPr>
        <a:xfrm>
          <a:off x="1271024" y="3783086"/>
          <a:ext cx="8105893" cy="93009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имеет диагностировать в самом типичном течении - знает и умеет </a:t>
          </a:r>
          <a:r>
            <a:rPr lang="ru-R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распозновать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синдром, клинику, </a:t>
          </a:r>
          <a:r>
            <a:rPr lang="ru-R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лаб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и </a:t>
          </a:r>
          <a:r>
            <a:rPr lang="ru-R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инструм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диагностику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принципы </a:t>
          </a: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лечения</a:t>
          </a:r>
          <a:endParaRPr lang="ru-RU" sz="2000" kern="12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316427" y="3828489"/>
        <a:ext cx="8015087" cy="839287"/>
      </dsp:txXfrm>
    </dsp:sp>
    <dsp:sp modelId="{756DBA75-9496-4967-B712-3C7F4871D89B}">
      <dsp:nvSpPr>
        <dsp:cNvPr id="0" name=""/>
        <dsp:cNvSpPr/>
      </dsp:nvSpPr>
      <dsp:spPr>
        <a:xfrm>
          <a:off x="1862044" y="4829441"/>
          <a:ext cx="6923853" cy="83683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знает определение, </a:t>
          </a:r>
          <a:r>
            <a:rPr lang="ru-R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патоморфлогию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u-R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этиопатогенез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основные клинические проявления  - 1-3 курс</a:t>
          </a:r>
        </a:p>
      </dsp:txBody>
      <dsp:txXfrm>
        <a:off x="1902895" y="4870292"/>
        <a:ext cx="6842151" cy="75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78680-8321-41D9-B46D-EBBFBFED69E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3C329-2360-445F-90DA-D24A41455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E234B-1934-4DC1-A970-164EC962F317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65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484C8-4C19-4789-BF04-C03732D4F58F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62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8CED59A-6371-4B4F-80B0-FAD4CB8DCA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393532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Опыт создания интегрированной программы для 4 курса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342899"/>
            <a:ext cx="9972676" cy="64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425002"/>
            <a:ext cx="9427335" cy="62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225380"/>
            <a:ext cx="8551572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5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238259"/>
            <a:ext cx="9247031" cy="60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30" name="Group 594"/>
          <p:cNvGraphicFramePr>
            <a:graphicFrameLocks noGrp="1"/>
          </p:cNvGraphicFramePr>
          <p:nvPr>
            <p:ph idx="4294967295"/>
          </p:nvPr>
        </p:nvGraphicFramePr>
        <p:xfrm>
          <a:off x="1828800" y="358775"/>
          <a:ext cx="8458200" cy="6278880"/>
        </p:xfrm>
        <a:graphic>
          <a:graphicData uri="http://schemas.openxmlformats.org/drawingml/2006/table">
            <a:tbl>
              <a:tblPr/>
              <a:tblGrid>
                <a:gridCol w="2789238"/>
                <a:gridCol w="901700"/>
                <a:gridCol w="903287"/>
                <a:gridCol w="901700"/>
                <a:gridCol w="904875"/>
                <a:gridCol w="900113"/>
                <a:gridCol w="900112"/>
                <a:gridCol w="257175"/>
              </a:tblGrid>
              <a:tr h="206375">
                <a:tc gridSpan="8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КОМПЕТЕНТНОСТЕЙ </a:t>
                      </a:r>
                      <a:endParaRPr kumimoji="0" lang="pt-BR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КОМПЕТЕНТНОСТИ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Год</a:t>
                      </a:r>
                      <a:endParaRPr kumimoji="0" lang="en-US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en-US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en-US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pt-BR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7711213"/>
              </p:ext>
            </p:extLst>
          </p:nvPr>
        </p:nvGraphicFramePr>
        <p:xfrm>
          <a:off x="0" y="485775"/>
          <a:ext cx="11144250" cy="604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5690636"/>
              </p:ext>
            </p:extLst>
          </p:nvPr>
        </p:nvGraphicFramePr>
        <p:xfrm>
          <a:off x="1243013" y="528638"/>
          <a:ext cx="9158287" cy="577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65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23708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85761" y="719666"/>
            <a:ext cx="2114551" cy="19949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Системные заболевания?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пациент в целом?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4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b="1"/>
              <a:t>Интеграция </a:t>
            </a:r>
            <a:endParaRPr lang="en-US" altLang="ru-RU" b="1"/>
          </a:p>
        </p:txBody>
      </p:sp>
      <p:pic>
        <p:nvPicPr>
          <p:cNvPr id="14345" name="Picture 9" descr="integrating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2" y="2674146"/>
            <a:ext cx="2363788" cy="180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234406" y="5021262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«Нанизанная на нитку»</a:t>
            </a:r>
            <a:endParaRPr lang="en-US" altLang="ru-RU" sz="1400" dirty="0"/>
          </a:p>
        </p:txBody>
      </p: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6810376" y="2771447"/>
            <a:ext cx="2314575" cy="2511425"/>
            <a:chOff x="3312" y="1423"/>
            <a:chExt cx="1458" cy="1582"/>
          </a:xfrm>
        </p:grpSpPr>
        <p:pic>
          <p:nvPicPr>
            <p:cNvPr id="14346" name="Picture 10" descr="integrating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423"/>
              <a:ext cx="1458" cy="1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3696" y="2640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400"/>
                <a:t>Объединенная в сеть</a:t>
              </a:r>
              <a:r>
                <a:rPr lang="ru-RU" altLang="ru-RU"/>
                <a:t> </a:t>
              </a:r>
              <a:endParaRPr lang="en-US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35158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860635"/>
              </p:ext>
            </p:extLst>
          </p:nvPr>
        </p:nvGraphicFramePr>
        <p:xfrm>
          <a:off x="605307" y="141667"/>
          <a:ext cx="10122794" cy="642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11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48700"/>
              </p:ext>
            </p:extLst>
          </p:nvPr>
        </p:nvGraphicFramePr>
        <p:xfrm>
          <a:off x="154547" y="553790"/>
          <a:ext cx="11372045" cy="6077970"/>
        </p:xfrm>
        <a:graphic>
          <a:graphicData uri="http://schemas.openxmlformats.org/drawingml/2006/table">
            <a:tbl>
              <a:tblPr firstRow="1" firstCol="1" bandRow="1"/>
              <a:tblGrid>
                <a:gridCol w="624226"/>
                <a:gridCol w="4332134"/>
                <a:gridCol w="6415685"/>
              </a:tblGrid>
              <a:tr h="515156"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Ууро-вень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оценке обучаемого этот уровень означает, что он ….. применительно к этой нозологии, дисциплине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341"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знает теоретически основные понятия, понимание основных принципов, патогенеза заболевания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Наблюдатель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обладает достаточным запасом теоретических знаний, но недостачно, чтобы применять в конкретной клинической ситуации, но может выделить факты (симптомы, синдромы).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216"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умеет применять теоретические знания на практике (умеет выявлять основные симптомы и синдромы заболеваний внутренних органов, интерпретировать лабораторно-инструментальные методы исследования)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Репортер: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Способен получить и сообщить точно всю основную информацию о больном, необходимую для постановки диагноза,  начинает интерпретировать полученные данные; профессиональные качества являются основательными.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17"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владеет принципами дифференциального диагноза, диагностики и лечения при наиболее типичном варианте заболевания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Интерпретер: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значительно более высокий уровень в умении интерпретировать данные; хороший рабочий (активно применяемый) запас знания. Уже готов к самостоятельной работе в клинике под наблюдением.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064"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диагностирует и лечит, владеет методикой дифференциального диагноза данного заболевания, включая нетипичное течение и осложнения 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097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Менеджер: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Высокий уровень активно применяемых знаний, активно предлагая варианты ведения больного, организации лечебного и диагностического процесса; превосходный общий запас (фонд) теоретических знаний; широкие и глубокие познания применительно к конкретной клинической ситуации, конкретному пациенту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787"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диагностирует и лечит, понимает проблему в комплексе,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взаимосвязывает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 особенностями пациента, клинического случая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09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Педагог: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владение материалом основной литературы, знание дополнительной литературы по теме, обучает (объясняет) другим. Выказывает  полное понимание течения болезни и  ситуации пациента, полно и точно сформулирован предварительный диагноз, назначает план дифференциальной диагностики и/или подтверждения диагноза наиболее эффективным и достоверным методом. В плане лечения учитывает особенности клинической ситуации. Понимает проблему в комплексе,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взаимосвязывает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особенностями пациента, клинического случая. Находчивый, эффективный, внимателен к деталям, проницательный.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86" marR="2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3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414336"/>
            <a:ext cx="9915527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42913"/>
            <a:ext cx="9844088" cy="58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393</TotalTime>
  <Words>473</Words>
  <Application>Microsoft Office PowerPoint</Application>
  <PresentationFormat>Произвольный</PresentationFormat>
  <Paragraphs>71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 (конференц-зал)</vt:lpstr>
      <vt:lpstr>Опыт создания интегрированной программы для 4 курса</vt:lpstr>
      <vt:lpstr>Презентация PowerPoint</vt:lpstr>
      <vt:lpstr>Презентация PowerPoint</vt:lpstr>
      <vt:lpstr>Презентация PowerPoint</vt:lpstr>
      <vt:lpstr>Интеграция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Gaukhar Kurmanova</dc:creator>
  <cp:lastModifiedBy>Жанар</cp:lastModifiedBy>
  <cp:revision>23</cp:revision>
  <dcterms:created xsi:type="dcterms:W3CDTF">2015-08-26T03:43:08Z</dcterms:created>
  <dcterms:modified xsi:type="dcterms:W3CDTF">2015-09-02T12:00:50Z</dcterms:modified>
</cp:coreProperties>
</file>