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5"/>
  </p:notesMasterIdLst>
  <p:sldIdLst>
    <p:sldId id="256" r:id="rId2"/>
    <p:sldId id="309" r:id="rId3"/>
    <p:sldId id="305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FF3300"/>
    <a:srgbClr val="33CCFF"/>
    <a:srgbClr val="D0E5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78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FDA94-6C9A-45F9-9A64-ED6A7492B43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02362-72BF-466E-82BE-2E6560127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495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1FC7-047F-4D35-847C-E798916E1A32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4036-CACC-4073-B691-BF55A11D6EE0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FAF3-3E51-4E58-A75B-49EFAE51DDDC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40D1-781E-4207-87B9-3FE2A70DBFC2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0721-4311-4E58-A266-B4274C65A2C7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BB76-677B-4149-97AA-E1AD2E15F376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E561-A802-4DD1-8F73-2A9AEF6E26E2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ACCB-B3DD-4180-8620-B9035CC457CB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014-4DC6-462F-90D1-04866A600ED1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5A14-C46D-463C-A2E0-439659701AAE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D5BB-60FF-480D-8587-6958772AF62E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80357-86BF-41D4-8DCB-C016FDDCED65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037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14414" y="5534561"/>
            <a:ext cx="7606058" cy="1015663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r"/>
            <a:r>
              <a:rPr lang="ru-RU" sz="20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Директор НИИ ФПМ им. </a:t>
            </a:r>
            <a:r>
              <a:rPr lang="ru-RU" sz="2000" dirty="0" err="1">
                <a:ln w="12700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Б.Атчабарова</a:t>
            </a:r>
            <a:endParaRPr lang="ru-RU" sz="2000" dirty="0">
              <a:ln w="12700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r>
              <a:rPr lang="ru-RU" sz="20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Ералиева Л.Т.</a:t>
            </a:r>
          </a:p>
          <a:p>
            <a:pPr algn="ctr"/>
            <a:endParaRPr lang="ru-RU" sz="2000" b="0" cap="none" spc="0" dirty="0">
              <a:ln w="12700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 descr="Безымянный-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357166"/>
            <a:ext cx="1142984" cy="11429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43570" y="3000372"/>
            <a:ext cx="2857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НАУЧНЫЙ СОВЕТ</a:t>
            </a:r>
            <a:endParaRPr lang="ru-RU" sz="2400" dirty="0" smtClean="0">
              <a:ln w="12700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-1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42910" y="928670"/>
            <a:ext cx="8286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42910" y="214290"/>
            <a:ext cx="85010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048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Утверждение</a:t>
            </a:r>
            <a:endParaRPr lang="ru-RU" sz="30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1472" y="1000108"/>
            <a:ext cx="8358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3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Монографи</a:t>
            </a: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lang="kk-KZ" sz="3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sz="3000" dirty="0" smtClean="0">
                <a:latin typeface="Times New Roman" pitchFamily="18" charset="0"/>
                <a:cs typeface="Times New Roman" pitchFamily="18" charset="0"/>
              </a:rPr>
              <a:t>«Иммунопатогенез и иммунотерапия гнойно-септических постинъкционных осложнений опийной наркомании», автор: Нурмаков Д.А.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3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Методическая рекомендация </a:t>
            </a:r>
            <a:r>
              <a:rPr lang="kk-KZ" sz="3000" dirty="0" smtClean="0">
                <a:latin typeface="Times New Roman" pitchFamily="18" charset="0"/>
                <a:cs typeface="Times New Roman" pitchFamily="18" charset="0"/>
              </a:rPr>
              <a:t>«Оценка риска воздействия автотранспрортного шума на здоровье населения», авторы: Кенесариев У.И., Досмухаметов А.Т., Амрин М.К., Ержанова А.Е., Кенесары Д.У.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7286644" y="5643578"/>
            <a:ext cx="1878944" cy="1006768"/>
            <a:chOff x="7286644" y="5786454"/>
            <a:chExt cx="1878944" cy="1006768"/>
          </a:xfrm>
        </p:grpSpPr>
        <p:pic>
          <p:nvPicPr>
            <p:cNvPr id="5" name="Рисунок 4" descr="Безымянный-6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7286644" y="6500834"/>
              <a:ext cx="1878944" cy="292388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pPr algn="ctr"/>
              <a:r>
                <a:rPr lang="en-US" sz="13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3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42976" y="214290"/>
            <a:ext cx="764386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714356"/>
            <a:ext cx="77867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36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Безымянный-1.jp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2180</TotalTime>
  <Words>64</Words>
  <Application>Microsoft Office PowerPoint</Application>
  <PresentationFormat>Экран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GGFFF</cp:lastModifiedBy>
  <cp:revision>312</cp:revision>
  <dcterms:created xsi:type="dcterms:W3CDTF">2013-05-27T05:58:42Z</dcterms:created>
  <dcterms:modified xsi:type="dcterms:W3CDTF">2015-10-27T05:46:06Z</dcterms:modified>
</cp:coreProperties>
</file>