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70" r:id="rId2"/>
    <p:sldId id="286" r:id="rId3"/>
    <p:sldId id="276" r:id="rId4"/>
    <p:sldId id="287" r:id="rId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r">
              <a:defRPr sz="1200"/>
            </a:lvl1pPr>
          </a:lstStyle>
          <a:p>
            <a:fld id="{16D1A8CE-D1D9-4004-B6E5-975F5AABB519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r">
              <a:defRPr sz="1200"/>
            </a:lvl1pPr>
          </a:lstStyle>
          <a:p>
            <a:fld id="{A6E76649-31D3-424A-80BF-D1FC6E031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1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525" cy="496888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1" y="1"/>
            <a:ext cx="2930525" cy="496888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r">
              <a:defRPr sz="1200"/>
            </a:lvl1pPr>
          </a:lstStyle>
          <a:p>
            <a:fld id="{A8E65566-FF45-4A9E-8274-97FBD7B40FDC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8" tIns="45769" rIns="91538" bIns="457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6" y="4722813"/>
            <a:ext cx="5408613" cy="4473576"/>
          </a:xfrm>
          <a:prstGeom prst="rect">
            <a:avLst/>
          </a:prstGeom>
        </p:spPr>
        <p:txBody>
          <a:bodyPr vert="horz" lIns="91538" tIns="45769" rIns="91538" bIns="4576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30525" cy="496887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1" y="9444039"/>
            <a:ext cx="2930525" cy="496887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r">
              <a:defRPr sz="1200"/>
            </a:lvl1pPr>
          </a:lstStyle>
          <a:p>
            <a:fld id="{F464C8DD-A1F6-4E4E-A0AE-1E4EE19D7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8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87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3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4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6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8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1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3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3111-0FA2-48BE-85C7-1CD9E7AB0765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AA96-D836-4F74-BA39-19305F284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00439"/>
            <a:ext cx="8215370" cy="20002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6" name="AutoShape 2" descr="&amp;Acy;&amp;scy;&amp;scy;&amp;ocy;&amp;tscy;&amp;i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Acy;&amp;scy;&amp;scy;&amp;ocy;&amp;tscy;&amp;i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1 l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 descr="Безымянный-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60036" y="2147878"/>
            <a:ext cx="204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" name="Рисунок 19" descr="Logotipo Observator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373216"/>
            <a:ext cx="1320081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user\Рабочий стол\логотипы\adee_log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373216"/>
            <a:ext cx="1247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user\Рабочий стол\логотипы\EUA_member_ico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5517232"/>
            <a:ext cx="1009650" cy="52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Без имени-2.gif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84368" y="5445224"/>
            <a:ext cx="1955422" cy="583584"/>
          </a:xfrm>
          <a:prstGeom prst="rect">
            <a:avLst/>
          </a:prstGeom>
        </p:spPr>
      </p:pic>
      <p:pic>
        <p:nvPicPr>
          <p:cNvPr id="24" name="Рисунок 23" descr="C:\Documents and Settings\user\Рабочий стол\логотипы\logo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293253"/>
            <a:ext cx="1228725" cy="56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6185707"/>
            <a:ext cx="1498880" cy="67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28407"/>
            <a:ext cx="792088" cy="62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Описание: C:\Documents and Settings\Med\Рабочий стол\Слайд2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6214239"/>
            <a:ext cx="1296144" cy="6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82144" y="3956863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БІЛІМ АЛУШЫЛАРДЫ БІЛІМ БЕРУ ҰЙЫМДАРЫНЫҢ ҮЛГІЛЕРІ БОЙЫНША АУЫСТЫРУ ЖӘНЕ ҚАЙТА ҚАБЫЛДАУ ҚАҒИДАЛАРЫ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АЛУШЫЛАРДЫ БІЛІМ БЕРУ ҰЙЫМДАРЫНЫҢ ҮЛГІЛЕРІ БОЙЫНША АУЫСТЫРУ ЖӘНЕ ҚАЙТА ҚАБЫЛДАУ ҚАҒИДАЛАРЫ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қантардағы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№19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бұйрығымен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999624" cy="474900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гранты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грантын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сақтай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ЖОО-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ауыса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Жекелеген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ЖОО-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гранты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нысаналы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орындарға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бөлінген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квота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шегінде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мамандықтарға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түскен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ЖОО-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ақылы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негізде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ауыса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(п.31.)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-42723"/>
            <a:ext cx="47629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092280" y="5661248"/>
            <a:ext cx="1878944" cy="1006768"/>
            <a:chOff x="7286644" y="5786454"/>
            <a:chExt cx="1878944" cy="1006768"/>
          </a:xfrm>
        </p:grpSpPr>
        <p:pic>
          <p:nvPicPr>
            <p:cNvPr id="6" name="Рисунок 5" descr="Безымянный-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17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04104"/>
              </p:ext>
            </p:extLst>
          </p:nvPr>
        </p:nvGraphicFramePr>
        <p:xfrm>
          <a:off x="323528" y="1268760"/>
          <a:ext cx="8280922" cy="48167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917"/>
                <a:gridCol w="2459593"/>
                <a:gridCol w="564834"/>
                <a:gridCol w="564834"/>
                <a:gridCol w="562191"/>
                <a:gridCol w="562191"/>
                <a:gridCol w="540060"/>
                <a:gridCol w="540060"/>
                <a:gridCol w="540060"/>
                <a:gridCol w="540060"/>
                <a:gridCol w="540061"/>
                <a:gridCol w="540061"/>
              </a:tblGrid>
              <a:tr h="455629">
                <a:tc rowSpan="2"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Мамандықтар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6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қ/б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о/б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қ/б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о/б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қ/б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о/б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қ/б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о/б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қ/б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о/б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Жалпы медицина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5">
                <a:tc>
                  <a:txBody>
                    <a:bodyPr/>
                    <a:lstStyle/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Стоматология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27">
                <a:tc>
                  <a:txBody>
                    <a:bodyPr/>
                    <a:lstStyle/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Фармация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20">
                <a:tc>
                  <a:txBody>
                    <a:bodyPr/>
                    <a:lstStyle/>
                    <a:p>
                      <a:endParaRPr lang="kk-KZ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Мейіркештік іс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1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Қоғамдық денсаулық сақтау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7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Медико-профилактикалық іс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23528" y="260648"/>
            <a:ext cx="7772400" cy="700559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400" b="1" smtClean="0">
                <a:latin typeface="Times New Roman" pitchFamily="18" charset="0"/>
                <a:cs typeface="Times New Roman" pitchFamily="18" charset="0"/>
              </a:rPr>
              <a:t>ҚазҰМУ-ға бөлінген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kk-KZ" sz="2400" b="1" smtClean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kk-KZ" sz="2400" b="1" smtClean="0">
                <a:latin typeface="Times New Roman" pitchFamily="18" charset="0"/>
                <a:cs typeface="Times New Roman" pitchFamily="18" charset="0"/>
              </a:rPr>
              <a:t>грантының квотасы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жобасы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алынсын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20.01.2015ж. ҚР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БжҒМ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№19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бұйрығында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(п.31)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ҚазҰМУ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-ң 2015-2016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үрдісін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ережелеріне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толықтырылып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енгізілсін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Абирова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М.А. 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Орындалу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01.11.2015 </a:t>
            </a:r>
          </a:p>
          <a:p>
            <a:pPr marL="514350" indent="-514350">
              <a:buAutoNum type="arabicPeriod" startAt="3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ҚазҰМУ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сайтына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алушыларға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Жауаптылар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Абирова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М.А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.,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Тян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М.А. </a:t>
            </a:r>
          </a:p>
          <a:p>
            <a:pPr marL="0" indent="0"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Орындалу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01.11.2015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151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174</Words>
  <Application>Microsoft Office PowerPoint</Application>
  <PresentationFormat>Экран (4:3)</PresentationFormat>
  <Paragraphs>111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Times New Roman</vt:lpstr>
      <vt:lpstr>Тема Office</vt:lpstr>
      <vt:lpstr> </vt:lpstr>
      <vt:lpstr> БІЛІМ АЛУШЫЛАРДЫ БІЛІМ БЕРУ ҰЙЫМДАРЫНЫҢ ҮЛГІЛЕРІ БОЙЫНША АУЫСТЫРУ ЖӘНЕ ҚАЙТА ҚАБЫЛДАУ ҚАҒИДАЛАРЫ  (Білім және ғылым министрінің 2015 жылғы 20 қантардағы  №19 бұйрығымен бекітілген) </vt:lpstr>
      <vt:lpstr>Презентация PowerPoint</vt:lpstr>
      <vt:lpstr>Шешім жобасы: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Утверждение кандидатур председателей ГАК по специальностям для проведения  итоговой аттестации выпускников  в 2013-2014 учебном году </dc:title>
  <dc:creator>gk.izbasarova</dc:creator>
  <cp:lastModifiedBy>Александр Полежаев</cp:lastModifiedBy>
  <cp:revision>118</cp:revision>
  <cp:lastPrinted>2015-10-28T05:17:05Z</cp:lastPrinted>
  <dcterms:created xsi:type="dcterms:W3CDTF">2013-12-21T07:47:23Z</dcterms:created>
  <dcterms:modified xsi:type="dcterms:W3CDTF">2015-10-28T05:17:33Z</dcterms:modified>
</cp:coreProperties>
</file>