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7" r:id="rId2"/>
    <p:sldId id="260" r:id="rId3"/>
    <p:sldId id="292" r:id="rId4"/>
    <p:sldId id="293" r:id="rId5"/>
    <p:sldId id="295" r:id="rId6"/>
    <p:sldId id="300" r:id="rId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021BF370-C31D-4DEA-B473-65D8A5DBC20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D74E2AE9-ECC5-4137-B32F-867B00FE3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7B06-25B6-4D78-BCFE-EE0D092FC1F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870-022C-4ADB-8651-C318E7572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7B06-25B6-4D78-BCFE-EE0D092FC1F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870-022C-4ADB-8651-C318E7572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7B06-25B6-4D78-BCFE-EE0D092FC1F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870-022C-4ADB-8651-C318E7572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7B06-25B6-4D78-BCFE-EE0D092FC1F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870-022C-4ADB-8651-C318E7572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7B06-25B6-4D78-BCFE-EE0D092FC1F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870-022C-4ADB-8651-C318E7572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7B06-25B6-4D78-BCFE-EE0D092FC1F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870-022C-4ADB-8651-C318E7572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7B06-25B6-4D78-BCFE-EE0D092FC1F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870-022C-4ADB-8651-C318E7572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7B06-25B6-4D78-BCFE-EE0D092FC1F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870-022C-4ADB-8651-C318E7572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7B06-25B6-4D78-BCFE-EE0D092FC1F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870-022C-4ADB-8651-C318E7572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7B06-25B6-4D78-BCFE-EE0D092FC1F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870-022C-4ADB-8651-C318E7572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7B06-25B6-4D78-BCFE-EE0D092FC1F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0870-022C-4ADB-8651-C318E7572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7B06-25B6-4D78-BCFE-EE0D092FC1F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0870-022C-4ADB-8651-C318E7572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9001165"/>
            <a:ext cx="650085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800" b="1" dirty="0">
              <a:solidFill>
                <a:srgbClr val="FF0000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3214686"/>
            <a:ext cx="485775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endParaRPr lang="kk-KZ" sz="25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14678" y="4000504"/>
            <a:ext cx="592932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2015-2016 оқу жылында ҚР ҒжБМ «Жоғары оқу орнының үздік оқытушысы»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байқауының </a:t>
            </a:r>
            <a:r>
              <a:rPr lang="kk-KZ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университеттік  </a:t>
            </a:r>
            <a:r>
              <a:rPr lang="kk-KZ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кезеңін  өткізу туралы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Баяндамашы: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Абирова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М.А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-ОӘЖД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ы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KZ Times New Roman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57166"/>
            <a:ext cx="1643074" cy="1500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43702" y="1928802"/>
            <a:ext cx="2236102" cy="369332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972452" cy="478634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0" y="1"/>
            <a:ext cx="1500166" cy="1071545"/>
            <a:chOff x="7169210" y="5786454"/>
            <a:chExt cx="1996380" cy="935053"/>
          </a:xfrm>
        </p:grpSpPr>
        <p:pic>
          <p:nvPicPr>
            <p:cNvPr id="4" name="Рисунок 3" descr="Безымянный-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7169210" y="6500834"/>
              <a:ext cx="1996380" cy="220673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r"/>
              <a:r>
                <a:rPr lang="en-US" sz="105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05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6" name="Рисунок 5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83316" y="1997316"/>
            <a:ext cx="577368" cy="9144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071547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4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Жоғары оқу орнының үздік оқытушысы» атағын беру </a:t>
            </a: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Ережелері» </a:t>
            </a:r>
          </a:p>
          <a:p>
            <a:pPr algn="ctr"/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(Қазақстан </a:t>
            </a:r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Республикасының Білім және ғылым министрлгінің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жылдың 16 наурызындағы №</a:t>
            </a:r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124 бұйрығы)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k-KZ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Байқау екі кезеңнен тұрады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5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249238">
              <a:buFontTx/>
              <a:buChar char="-"/>
            </a:pPr>
            <a:r>
              <a:rPr lang="kk-KZ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Университеттік</a:t>
            </a:r>
          </a:p>
          <a:p>
            <a:pPr algn="ctr">
              <a:buFontTx/>
              <a:buChar char="-"/>
            </a:pPr>
            <a:r>
              <a:rPr lang="kk-KZ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Республикалық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50541" y="1964541"/>
            <a:ext cx="642918" cy="9144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1571604" cy="928672"/>
            <a:chOff x="7169210" y="5786454"/>
            <a:chExt cx="2206530" cy="1093327"/>
          </a:xfrm>
        </p:grpSpPr>
        <p:pic>
          <p:nvPicPr>
            <p:cNvPr id="7" name="Рисунок 6" descr="Безымянный-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169210" y="6500842"/>
              <a:ext cx="2206530" cy="378939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r>
                <a:rPr lang="en-US" sz="11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1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71480"/>
            <a:ext cx="8472518" cy="5554683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ҚазҰМУ-дың конкурстық комиссия құрамы:</a:t>
            </a:r>
          </a:p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Комиссия төрағасы: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Тулебаев Қ.А.- Оқу-әдістемелік және әлеуметтік жұмыстар жөніндегі проректор;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Комиссия құрамы: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8">
              <a:buNone/>
            </a:pP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Рамазанова Б.А.- Ғылыми жұмыстар және инновациялық жобалар бойынша проректор;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8">
              <a:buNone/>
            </a:pP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Датхаев У.М.- Фармация институтының директоры;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8">
              <a:buNone/>
            </a:pP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Жанкалова З.М.- Кәсіби тілдерді дамыту оқу департаментінің директоры;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8">
              <a:buNone/>
            </a:pP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Оразбакова Г.О.- Мейіргерлік ісі оқу департаментінің директоры;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Комиссия хатшысы: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Кулебаева Э.К.- Педиатрия факультеті деканының орынбасары.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3600" dirty="0" smtClean="0"/>
          </a:p>
          <a:p>
            <a:pPr lvl="0" algn="ctr">
              <a:buNone/>
            </a:pP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endParaRPr lang="ru-RU" sz="2000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50541" y="1964541"/>
            <a:ext cx="642918" cy="9144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1571604" cy="928672"/>
            <a:chOff x="7169210" y="5786454"/>
            <a:chExt cx="2206530" cy="1093327"/>
          </a:xfrm>
        </p:grpSpPr>
        <p:pic>
          <p:nvPicPr>
            <p:cNvPr id="7" name="Рисунок 6" descr="Безымянный-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169210" y="6500842"/>
              <a:ext cx="2206530" cy="378939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r>
                <a:rPr lang="en-US" sz="11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1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Өткізілетін іс-шаралар</a:t>
            </a: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жылдың 1 қарашасына дейін Университеттің </a:t>
            </a: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оқытушы –профессорлар құрамын байқаудың шарттарымен таныстыру бойынша ақпараттық </a:t>
            </a: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жұмыстар </a:t>
            </a: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өткізу;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Байқауға қатысушы үміткерлердің тізімін </a:t>
            </a: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даярлау- БАК (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KPI</a:t>
            </a: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нәтижесі бойынша 100 балдан жоғары жинаған ОПҚ;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жылдың 15 қарашасына дейін байқауды </a:t>
            </a: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өткізу.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50541" y="1964541"/>
            <a:ext cx="642918" cy="9144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1571604" cy="928672"/>
            <a:chOff x="7169210" y="5786454"/>
            <a:chExt cx="2206530" cy="1093327"/>
          </a:xfrm>
        </p:grpSpPr>
        <p:pic>
          <p:nvPicPr>
            <p:cNvPr id="7" name="Рисунок 6" descr="Безымянный-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169210" y="6500842"/>
              <a:ext cx="2206530" cy="378939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r>
                <a:rPr lang="en-US" sz="11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1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 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Шешім жобасы</a:t>
            </a:r>
            <a:r>
              <a:rPr lang="ru-RU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8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ҚР ҒжБМ «Жоғары оқу орнының үздік оқытушысы» байқауының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университеттік кезеңін 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өткізу бойынша комиссия құрамы бекітілсін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Жауапты</a:t>
            </a: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ОӘӘЖ проректоры Тулебаев Қ.А.</a:t>
            </a:r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Мерзімі</a:t>
            </a: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2015 жылдың 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қарашасы.</a:t>
            </a:r>
            <a:endParaRPr lang="kk-KZ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Ақпараттық жұмыстар жүргізілсін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Жауаптылар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Оқу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департаменттерінің 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директорлары</a:t>
            </a:r>
          </a:p>
          <a:p>
            <a:pPr>
              <a:buNone/>
            </a:pP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мерзімі: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2015 жылдың 1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қарашасы.</a:t>
            </a:r>
          </a:p>
          <a:p>
            <a:pPr>
              <a:buNone/>
            </a:pPr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«Жоғарғы оқу орнының үздік оқытушысы» байқауының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университеттік 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кезеңі 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өткізілсін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ОӘӘЖ проректоры Тулебаев Қ.А.</a:t>
            </a:r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мерзімі: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2015 жылдың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10-15 қарашасы.</a:t>
            </a:r>
          </a:p>
          <a:p>
            <a:pPr>
              <a:buNone/>
            </a:pPr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«Жоғары оқу орнының үздік оқытушысы» байқауына қатысушы ОПҚ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құжаттары ҚР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ҒжБМ жіберілсін.</a:t>
            </a:r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комиссия хатшысы Кулебаева Э.К.</a:t>
            </a:r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Өткізу </a:t>
            </a:r>
            <a:r>
              <a:rPr lang="kk-KZ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мерзімі: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2015 жылдың  20 </a:t>
            </a:r>
            <a:r>
              <a:rPr lang="kk-KZ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қарашасы.</a:t>
            </a:r>
            <a:endParaRPr lang="ru-RU" sz="7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sz="4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9600" dirty="0" smtClean="0">
                <a:solidFill>
                  <a:schemeClr val="tx2"/>
                </a:solidFill>
              </a:rPr>
              <a:t>     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50541" y="1964541"/>
            <a:ext cx="642918" cy="9144000"/>
          </a:xfrm>
          <a:prstGeom prst="rect">
            <a:avLst/>
          </a:prstGeom>
        </p:spPr>
      </p:pic>
      <p:grpSp>
        <p:nvGrpSpPr>
          <p:cNvPr id="3" name="Группа 5"/>
          <p:cNvGrpSpPr/>
          <p:nvPr/>
        </p:nvGrpSpPr>
        <p:grpSpPr>
          <a:xfrm>
            <a:off x="0" y="3"/>
            <a:ext cx="1571604" cy="928670"/>
            <a:chOff x="7169210" y="5786454"/>
            <a:chExt cx="2206530" cy="1093324"/>
          </a:xfrm>
        </p:grpSpPr>
        <p:pic>
          <p:nvPicPr>
            <p:cNvPr id="7" name="Рисунок 6" descr="Безымянный-6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7169210" y="6500839"/>
              <a:ext cx="2206530" cy="378939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r>
                <a:rPr lang="en-US" sz="11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1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185</Words>
  <Application>Microsoft Office PowerPoint</Application>
  <PresentationFormat>Экран (4:3)</PresentationFormat>
  <Paragraphs>70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  </vt:lpstr>
      <vt:lpstr>  </vt:lpstr>
      <vt:lpstr>  </vt:lpstr>
      <vt:lpstr>  </vt:lpstr>
      <vt:lpstr>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ZZZXXX</dc:creator>
  <cp:lastModifiedBy>FFFGGG</cp:lastModifiedBy>
  <cp:revision>69</cp:revision>
  <dcterms:created xsi:type="dcterms:W3CDTF">2014-01-29T02:57:32Z</dcterms:created>
  <dcterms:modified xsi:type="dcterms:W3CDTF">2015-10-27T07:25:52Z</dcterms:modified>
</cp:coreProperties>
</file>