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6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73" r:id="rId13"/>
    <p:sldId id="269" r:id="rId14"/>
    <p:sldId id="271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27" r:id="rId68"/>
    <p:sldId id="328" r:id="rId69"/>
    <p:sldId id="329" r:id="rId70"/>
    <p:sldId id="330" r:id="rId71"/>
    <p:sldId id="331" r:id="rId72"/>
    <p:sldId id="332" r:id="rId73"/>
    <p:sldId id="333" r:id="rId74"/>
    <p:sldId id="334" r:id="rId75"/>
    <p:sldId id="335" r:id="rId76"/>
    <p:sldId id="336" r:id="rId77"/>
    <p:sldId id="337" r:id="rId7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575" autoAdjust="0"/>
    <p:restoredTop sz="94707" autoAdjust="0"/>
  </p:normalViewPr>
  <p:slideViewPr>
    <p:cSldViewPr>
      <p:cViewPr>
        <p:scale>
          <a:sx n="60" d="100"/>
          <a:sy n="60" d="100"/>
        </p:scale>
        <p:origin x="-1884" y="-6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4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3F9D0E-3F19-4725-9588-011EC4EC180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276EC6-0A92-4CB7-B1F5-41633BC576CF}">
      <dgm:prSet phldrT="[Текст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800" dirty="0" smtClean="0"/>
            <a:t>Альтернативный способ фокусирования на целях компании. </a:t>
          </a:r>
          <a:endParaRPr lang="ru-RU" sz="1800" dirty="0"/>
        </a:p>
      </dgm:t>
    </dgm:pt>
    <dgm:pt modelId="{39CD6622-FD94-425E-BC83-B9078215231A}" type="parTrans" cxnId="{D291D34B-34A7-4B91-B860-89ECE6943D13}">
      <dgm:prSet/>
      <dgm:spPr/>
      <dgm:t>
        <a:bodyPr/>
        <a:lstStyle/>
        <a:p>
          <a:pPr algn="ctr"/>
          <a:endParaRPr lang="ru-RU" sz="2800"/>
        </a:p>
      </dgm:t>
    </dgm:pt>
    <dgm:pt modelId="{7B5B69D6-FD33-40D8-B02D-318CAA5C6FCD}" type="sibTrans" cxnId="{D291D34B-34A7-4B91-B860-89ECE6943D13}">
      <dgm:prSet/>
      <dgm:spPr/>
      <dgm:t>
        <a:bodyPr/>
        <a:lstStyle/>
        <a:p>
          <a:pPr algn="ctr"/>
          <a:endParaRPr lang="ru-RU" sz="2800"/>
        </a:p>
      </dgm:t>
    </dgm:pt>
    <dgm:pt modelId="{217776B9-3BE7-42FC-8FBA-7E3669E9FDB6}">
      <dgm:prSet phldrT="[Текст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800" dirty="0" smtClean="0"/>
            <a:t>Это целостная концепция, согласно которой компания выбирает "духовный"  менеджмент.</a:t>
          </a:r>
          <a:endParaRPr lang="ru-RU" sz="1800" dirty="0"/>
        </a:p>
      </dgm:t>
    </dgm:pt>
    <dgm:pt modelId="{7DECCE45-F7BC-4974-AEA1-017881048840}" type="parTrans" cxnId="{8CA69910-1243-4F11-A39F-D91327B4EB5C}">
      <dgm:prSet/>
      <dgm:spPr/>
      <dgm:t>
        <a:bodyPr/>
        <a:lstStyle/>
        <a:p>
          <a:pPr algn="ctr"/>
          <a:endParaRPr lang="ru-RU" sz="2800"/>
        </a:p>
      </dgm:t>
    </dgm:pt>
    <dgm:pt modelId="{9893F2ED-B4AE-4546-B34F-33E15D1AA4CA}" type="sibTrans" cxnId="{8CA69910-1243-4F11-A39F-D91327B4EB5C}">
      <dgm:prSet/>
      <dgm:spPr/>
      <dgm:t>
        <a:bodyPr/>
        <a:lstStyle/>
        <a:p>
          <a:pPr algn="ctr"/>
          <a:endParaRPr lang="ru-RU" sz="2800"/>
        </a:p>
      </dgm:t>
    </dgm:pt>
    <dgm:pt modelId="{A4832554-B30D-4BB3-8D7B-369B42A55671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800" dirty="0" smtClean="0"/>
            <a:t>Только организация, в которой у всех одни и те же цели, может эффективно работать и  добиваться вершин</a:t>
          </a:r>
          <a:endParaRPr lang="ru-RU" sz="1800" dirty="0"/>
        </a:p>
      </dgm:t>
    </dgm:pt>
    <dgm:pt modelId="{EF9D30D2-213D-4EB6-8797-E009687EF3E8}" type="parTrans" cxnId="{DA65E829-3CD9-4CCD-AD30-B957DE659C72}">
      <dgm:prSet/>
      <dgm:spPr/>
      <dgm:t>
        <a:bodyPr/>
        <a:lstStyle/>
        <a:p>
          <a:pPr algn="ctr"/>
          <a:endParaRPr lang="ru-RU" sz="2800"/>
        </a:p>
      </dgm:t>
    </dgm:pt>
    <dgm:pt modelId="{99362219-0982-4FD4-9AD8-DF7987F87C4B}" type="sibTrans" cxnId="{DA65E829-3CD9-4CCD-AD30-B957DE659C72}">
      <dgm:prSet/>
      <dgm:spPr/>
      <dgm:t>
        <a:bodyPr/>
        <a:lstStyle/>
        <a:p>
          <a:pPr algn="ctr"/>
          <a:endParaRPr lang="ru-RU" sz="2800"/>
        </a:p>
      </dgm:t>
    </dgm:pt>
    <dgm:pt modelId="{E45F1BF0-EF18-402C-AF31-FB6A3C38A42B}" type="pres">
      <dgm:prSet presAssocID="{8A3F9D0E-3F19-4725-9588-011EC4EC180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9F7C5B-06F3-443A-B015-EDDBB4A2463B}" type="pres">
      <dgm:prSet presAssocID="{EA276EC6-0A92-4CB7-B1F5-41633BC576CF}" presName="parentLin" presStyleCnt="0"/>
      <dgm:spPr/>
    </dgm:pt>
    <dgm:pt modelId="{E89D3463-CA55-42BA-8E44-0C43FBA4D74C}" type="pres">
      <dgm:prSet presAssocID="{EA276EC6-0A92-4CB7-B1F5-41633BC576C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370763C-26FD-45E6-80BE-02F4EF165F0A}" type="pres">
      <dgm:prSet presAssocID="{EA276EC6-0A92-4CB7-B1F5-41633BC576C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173778-287A-49E0-B096-E98181B93135}" type="pres">
      <dgm:prSet presAssocID="{EA276EC6-0A92-4CB7-B1F5-41633BC576CF}" presName="negativeSpace" presStyleCnt="0"/>
      <dgm:spPr/>
    </dgm:pt>
    <dgm:pt modelId="{CB9AD3BE-66D6-483E-9BB6-90842F43E1EF}" type="pres">
      <dgm:prSet presAssocID="{EA276EC6-0A92-4CB7-B1F5-41633BC576CF}" presName="childText" presStyleLbl="conFgAcc1" presStyleIdx="0" presStyleCnt="3">
        <dgm:presLayoutVars>
          <dgm:bulletEnabled val="1"/>
        </dgm:presLayoutVars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</dgm:pt>
    <dgm:pt modelId="{9AAF5ABD-6D8B-437C-AF32-C1E37AC6D4C4}" type="pres">
      <dgm:prSet presAssocID="{7B5B69D6-FD33-40D8-B02D-318CAA5C6FCD}" presName="spaceBetweenRectangles" presStyleCnt="0"/>
      <dgm:spPr/>
    </dgm:pt>
    <dgm:pt modelId="{4FF6175A-D4C9-47FF-B6BC-907BD0297182}" type="pres">
      <dgm:prSet presAssocID="{217776B9-3BE7-42FC-8FBA-7E3669E9FDB6}" presName="parentLin" presStyleCnt="0"/>
      <dgm:spPr/>
    </dgm:pt>
    <dgm:pt modelId="{1B3C4576-A5EC-4315-9881-9CB58DE9E1B1}" type="pres">
      <dgm:prSet presAssocID="{217776B9-3BE7-42FC-8FBA-7E3669E9FDB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786C67E-0979-419E-94FC-D91EEA133148}" type="pres">
      <dgm:prSet presAssocID="{217776B9-3BE7-42FC-8FBA-7E3669E9FDB6}" presName="parentText" presStyleLbl="node1" presStyleIdx="1" presStyleCnt="3" custLinFactNeighborX="-6249" custLinFactNeighborY="83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6C64A-C544-45DC-841C-8FDC057CE2F9}" type="pres">
      <dgm:prSet presAssocID="{217776B9-3BE7-42FC-8FBA-7E3669E9FDB6}" presName="negativeSpace" presStyleCnt="0"/>
      <dgm:spPr/>
    </dgm:pt>
    <dgm:pt modelId="{85D99460-6EA6-4FFA-96C3-4AB178253697}" type="pres">
      <dgm:prSet presAssocID="{217776B9-3BE7-42FC-8FBA-7E3669E9FDB6}" presName="childText" presStyleLbl="conFgAcc1" presStyleIdx="1" presStyleCnt="3">
        <dgm:presLayoutVars>
          <dgm:bulletEnabled val="1"/>
        </dgm:presLayoutVars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</dgm:pt>
    <dgm:pt modelId="{9391496D-B872-4FC4-8455-5FDC86EE76AA}" type="pres">
      <dgm:prSet presAssocID="{9893F2ED-B4AE-4546-B34F-33E15D1AA4CA}" presName="spaceBetweenRectangles" presStyleCnt="0"/>
      <dgm:spPr/>
    </dgm:pt>
    <dgm:pt modelId="{855CB659-B06C-451A-A38A-521FD8CA1240}" type="pres">
      <dgm:prSet presAssocID="{A4832554-B30D-4BB3-8D7B-369B42A55671}" presName="parentLin" presStyleCnt="0"/>
      <dgm:spPr/>
    </dgm:pt>
    <dgm:pt modelId="{3E1A5C66-F119-4AD3-8EDF-09506B9DFF50}" type="pres">
      <dgm:prSet presAssocID="{A4832554-B30D-4BB3-8D7B-369B42A5567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4020538-3436-455C-A100-E6442436C659}" type="pres">
      <dgm:prSet presAssocID="{A4832554-B30D-4BB3-8D7B-369B42A5567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D3CC4C-889E-4055-A637-A5C1E90D99F4}" type="pres">
      <dgm:prSet presAssocID="{A4832554-B30D-4BB3-8D7B-369B42A55671}" presName="negativeSpace" presStyleCnt="0"/>
      <dgm:spPr/>
    </dgm:pt>
    <dgm:pt modelId="{5BFE8C90-BD89-4343-9950-093E307F7905}" type="pres">
      <dgm:prSet presAssocID="{A4832554-B30D-4BB3-8D7B-369B42A55671}" presName="childText" presStyleLbl="conFgAcc1" presStyleIdx="2" presStyleCnt="3">
        <dgm:presLayoutVars>
          <dgm:bulletEnabled val="1"/>
        </dgm:presLayoutVars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</dgm:pt>
  </dgm:ptLst>
  <dgm:cxnLst>
    <dgm:cxn modelId="{65CFA868-5680-4DB8-9A29-8093108D5C6B}" type="presOf" srcId="{EA276EC6-0A92-4CB7-B1F5-41633BC576CF}" destId="{8370763C-26FD-45E6-80BE-02F4EF165F0A}" srcOrd="1" destOrd="0" presId="urn:microsoft.com/office/officeart/2005/8/layout/list1"/>
    <dgm:cxn modelId="{D291D34B-34A7-4B91-B860-89ECE6943D13}" srcId="{8A3F9D0E-3F19-4725-9588-011EC4EC180A}" destId="{EA276EC6-0A92-4CB7-B1F5-41633BC576CF}" srcOrd="0" destOrd="0" parTransId="{39CD6622-FD94-425E-BC83-B9078215231A}" sibTransId="{7B5B69D6-FD33-40D8-B02D-318CAA5C6FCD}"/>
    <dgm:cxn modelId="{3BD1E929-6149-440C-89BF-1083D90286EB}" type="presOf" srcId="{A4832554-B30D-4BB3-8D7B-369B42A55671}" destId="{3E1A5C66-F119-4AD3-8EDF-09506B9DFF50}" srcOrd="0" destOrd="0" presId="urn:microsoft.com/office/officeart/2005/8/layout/list1"/>
    <dgm:cxn modelId="{A0163CEA-67CE-43DB-9968-7E0DBD239FED}" type="presOf" srcId="{A4832554-B30D-4BB3-8D7B-369B42A55671}" destId="{74020538-3436-455C-A100-E6442436C659}" srcOrd="1" destOrd="0" presId="urn:microsoft.com/office/officeart/2005/8/layout/list1"/>
    <dgm:cxn modelId="{DA65E829-3CD9-4CCD-AD30-B957DE659C72}" srcId="{8A3F9D0E-3F19-4725-9588-011EC4EC180A}" destId="{A4832554-B30D-4BB3-8D7B-369B42A55671}" srcOrd="2" destOrd="0" parTransId="{EF9D30D2-213D-4EB6-8797-E009687EF3E8}" sibTransId="{99362219-0982-4FD4-9AD8-DF7987F87C4B}"/>
    <dgm:cxn modelId="{76B606A3-ECDE-45FA-94FD-037F89FD8AED}" type="presOf" srcId="{217776B9-3BE7-42FC-8FBA-7E3669E9FDB6}" destId="{1B3C4576-A5EC-4315-9881-9CB58DE9E1B1}" srcOrd="0" destOrd="0" presId="urn:microsoft.com/office/officeart/2005/8/layout/list1"/>
    <dgm:cxn modelId="{D334D5FA-74A4-4326-94B3-0325D88A029E}" type="presOf" srcId="{EA276EC6-0A92-4CB7-B1F5-41633BC576CF}" destId="{E89D3463-CA55-42BA-8E44-0C43FBA4D74C}" srcOrd="0" destOrd="0" presId="urn:microsoft.com/office/officeart/2005/8/layout/list1"/>
    <dgm:cxn modelId="{ED1BD7D0-BABD-4953-A2E8-48FC4744EA85}" type="presOf" srcId="{217776B9-3BE7-42FC-8FBA-7E3669E9FDB6}" destId="{4786C67E-0979-419E-94FC-D91EEA133148}" srcOrd="1" destOrd="0" presId="urn:microsoft.com/office/officeart/2005/8/layout/list1"/>
    <dgm:cxn modelId="{8CA69910-1243-4F11-A39F-D91327B4EB5C}" srcId="{8A3F9D0E-3F19-4725-9588-011EC4EC180A}" destId="{217776B9-3BE7-42FC-8FBA-7E3669E9FDB6}" srcOrd="1" destOrd="0" parTransId="{7DECCE45-F7BC-4974-AEA1-017881048840}" sibTransId="{9893F2ED-B4AE-4546-B34F-33E15D1AA4CA}"/>
    <dgm:cxn modelId="{C75D1B94-5F5D-454C-B414-D21580D2D1F2}" type="presOf" srcId="{8A3F9D0E-3F19-4725-9588-011EC4EC180A}" destId="{E45F1BF0-EF18-402C-AF31-FB6A3C38A42B}" srcOrd="0" destOrd="0" presId="urn:microsoft.com/office/officeart/2005/8/layout/list1"/>
    <dgm:cxn modelId="{F2723FD4-356F-41CC-A7B5-022D00275D6E}" type="presParOf" srcId="{E45F1BF0-EF18-402C-AF31-FB6A3C38A42B}" destId="{6F9F7C5B-06F3-443A-B015-EDDBB4A2463B}" srcOrd="0" destOrd="0" presId="urn:microsoft.com/office/officeart/2005/8/layout/list1"/>
    <dgm:cxn modelId="{60D8424F-878B-444C-A248-8F39A5EB5A4F}" type="presParOf" srcId="{6F9F7C5B-06F3-443A-B015-EDDBB4A2463B}" destId="{E89D3463-CA55-42BA-8E44-0C43FBA4D74C}" srcOrd="0" destOrd="0" presId="urn:microsoft.com/office/officeart/2005/8/layout/list1"/>
    <dgm:cxn modelId="{A3F99393-1273-4D54-82A4-7EBD7A0A48DC}" type="presParOf" srcId="{6F9F7C5B-06F3-443A-B015-EDDBB4A2463B}" destId="{8370763C-26FD-45E6-80BE-02F4EF165F0A}" srcOrd="1" destOrd="0" presId="urn:microsoft.com/office/officeart/2005/8/layout/list1"/>
    <dgm:cxn modelId="{E338A60A-9A82-45CB-829B-9911FD10DA57}" type="presParOf" srcId="{E45F1BF0-EF18-402C-AF31-FB6A3C38A42B}" destId="{F9173778-287A-49E0-B096-E98181B93135}" srcOrd="1" destOrd="0" presId="urn:microsoft.com/office/officeart/2005/8/layout/list1"/>
    <dgm:cxn modelId="{60C87B87-C6F9-4177-AF70-128067302763}" type="presParOf" srcId="{E45F1BF0-EF18-402C-AF31-FB6A3C38A42B}" destId="{CB9AD3BE-66D6-483E-9BB6-90842F43E1EF}" srcOrd="2" destOrd="0" presId="urn:microsoft.com/office/officeart/2005/8/layout/list1"/>
    <dgm:cxn modelId="{55F0E2B2-C32C-49D6-857B-EAB1A809BD17}" type="presParOf" srcId="{E45F1BF0-EF18-402C-AF31-FB6A3C38A42B}" destId="{9AAF5ABD-6D8B-437C-AF32-C1E37AC6D4C4}" srcOrd="3" destOrd="0" presId="urn:microsoft.com/office/officeart/2005/8/layout/list1"/>
    <dgm:cxn modelId="{3DA3B26E-75D0-46D2-80B6-925A5D1B0931}" type="presParOf" srcId="{E45F1BF0-EF18-402C-AF31-FB6A3C38A42B}" destId="{4FF6175A-D4C9-47FF-B6BC-907BD0297182}" srcOrd="4" destOrd="0" presId="urn:microsoft.com/office/officeart/2005/8/layout/list1"/>
    <dgm:cxn modelId="{301E5428-CC70-4D0B-B1EA-400E1FBE2F83}" type="presParOf" srcId="{4FF6175A-D4C9-47FF-B6BC-907BD0297182}" destId="{1B3C4576-A5EC-4315-9881-9CB58DE9E1B1}" srcOrd="0" destOrd="0" presId="urn:microsoft.com/office/officeart/2005/8/layout/list1"/>
    <dgm:cxn modelId="{F1782904-0730-443C-8963-A9707E5FE54C}" type="presParOf" srcId="{4FF6175A-D4C9-47FF-B6BC-907BD0297182}" destId="{4786C67E-0979-419E-94FC-D91EEA133148}" srcOrd="1" destOrd="0" presId="urn:microsoft.com/office/officeart/2005/8/layout/list1"/>
    <dgm:cxn modelId="{81DCABF9-9927-4686-8455-506655663884}" type="presParOf" srcId="{E45F1BF0-EF18-402C-AF31-FB6A3C38A42B}" destId="{43F6C64A-C544-45DC-841C-8FDC057CE2F9}" srcOrd="5" destOrd="0" presId="urn:microsoft.com/office/officeart/2005/8/layout/list1"/>
    <dgm:cxn modelId="{CC7D655C-AC92-4351-9586-1B4E729722A0}" type="presParOf" srcId="{E45F1BF0-EF18-402C-AF31-FB6A3C38A42B}" destId="{85D99460-6EA6-4FFA-96C3-4AB178253697}" srcOrd="6" destOrd="0" presId="urn:microsoft.com/office/officeart/2005/8/layout/list1"/>
    <dgm:cxn modelId="{696C6148-AE47-4CFA-A833-4118484EF384}" type="presParOf" srcId="{E45F1BF0-EF18-402C-AF31-FB6A3C38A42B}" destId="{9391496D-B872-4FC4-8455-5FDC86EE76AA}" srcOrd="7" destOrd="0" presId="urn:microsoft.com/office/officeart/2005/8/layout/list1"/>
    <dgm:cxn modelId="{9FE63702-C147-4586-B65F-B97F29391F01}" type="presParOf" srcId="{E45F1BF0-EF18-402C-AF31-FB6A3C38A42B}" destId="{855CB659-B06C-451A-A38A-521FD8CA1240}" srcOrd="8" destOrd="0" presId="urn:microsoft.com/office/officeart/2005/8/layout/list1"/>
    <dgm:cxn modelId="{DFAEDBD2-7833-40EA-AA53-2D809AFF6F09}" type="presParOf" srcId="{855CB659-B06C-451A-A38A-521FD8CA1240}" destId="{3E1A5C66-F119-4AD3-8EDF-09506B9DFF50}" srcOrd="0" destOrd="0" presId="urn:microsoft.com/office/officeart/2005/8/layout/list1"/>
    <dgm:cxn modelId="{91E3909B-4203-42BD-9BAD-65B0E99E241F}" type="presParOf" srcId="{855CB659-B06C-451A-A38A-521FD8CA1240}" destId="{74020538-3436-455C-A100-E6442436C659}" srcOrd="1" destOrd="0" presId="urn:microsoft.com/office/officeart/2005/8/layout/list1"/>
    <dgm:cxn modelId="{4DAD541C-9734-4395-A690-2826BB5DF9C8}" type="presParOf" srcId="{E45F1BF0-EF18-402C-AF31-FB6A3C38A42B}" destId="{16D3CC4C-889E-4055-A637-A5C1E90D99F4}" srcOrd="9" destOrd="0" presId="urn:microsoft.com/office/officeart/2005/8/layout/list1"/>
    <dgm:cxn modelId="{E08C2639-EA37-44F4-83DD-FF396F8B56AF}" type="presParOf" srcId="{E45F1BF0-EF18-402C-AF31-FB6A3C38A42B}" destId="{5BFE8C90-BD89-4343-9950-093E307F790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9D1F20-877F-435B-A4C0-22D6078C0759}" type="doc">
      <dgm:prSet loTypeId="urn:microsoft.com/office/officeart/2005/8/layout/pyramid1" loCatId="pyramid" qsTypeId="urn:microsoft.com/office/officeart/2005/8/quickstyle/simple2" qsCatId="simple" csTypeId="urn:microsoft.com/office/officeart/2005/8/colors/colorful1" csCatId="colorful" phldr="1"/>
      <dgm:spPr/>
    </dgm:pt>
    <dgm:pt modelId="{F8CA8D1B-413E-4A8A-9687-1F10972B5ACC}">
      <dgm:prSet phldrT="[Текст]" custT="1"/>
      <dgm:spPr/>
      <dgm:t>
        <a:bodyPr/>
        <a:lstStyle/>
        <a:p>
          <a:r>
            <a:rPr lang="en-US" sz="2000" dirty="0" smtClean="0"/>
            <a:t>10%</a:t>
          </a:r>
          <a:endParaRPr lang="ru-RU" sz="2000" dirty="0"/>
        </a:p>
      </dgm:t>
    </dgm:pt>
    <dgm:pt modelId="{F0CE8B6C-78B1-4DA0-B127-8DD080B793A6}" type="parTrans" cxnId="{68A998D0-19C8-487C-8964-2D0EAB2A7C94}">
      <dgm:prSet/>
      <dgm:spPr/>
      <dgm:t>
        <a:bodyPr/>
        <a:lstStyle/>
        <a:p>
          <a:endParaRPr lang="ru-RU"/>
        </a:p>
      </dgm:t>
    </dgm:pt>
    <dgm:pt modelId="{0C406C9F-A23E-46A3-BEE6-93C80BE124E2}" type="sibTrans" cxnId="{68A998D0-19C8-487C-8964-2D0EAB2A7C94}">
      <dgm:prSet/>
      <dgm:spPr/>
      <dgm:t>
        <a:bodyPr/>
        <a:lstStyle/>
        <a:p>
          <a:endParaRPr lang="ru-RU"/>
        </a:p>
      </dgm:t>
    </dgm:pt>
    <dgm:pt modelId="{7B8AC360-D766-4E80-98F6-CEE30254295C}">
      <dgm:prSet phldrT="[Текст]"/>
      <dgm:spPr/>
      <dgm:t>
        <a:bodyPr/>
        <a:lstStyle/>
        <a:p>
          <a:r>
            <a:rPr lang="en-US" dirty="0" smtClean="0"/>
            <a:t>15%</a:t>
          </a:r>
          <a:endParaRPr lang="ru-RU" dirty="0"/>
        </a:p>
      </dgm:t>
    </dgm:pt>
    <dgm:pt modelId="{F23002CE-B038-426D-81CF-70E60C01A623}" type="parTrans" cxnId="{9A1DC10C-AA36-48EC-B408-71F29C4A7922}">
      <dgm:prSet/>
      <dgm:spPr/>
      <dgm:t>
        <a:bodyPr/>
        <a:lstStyle/>
        <a:p>
          <a:endParaRPr lang="ru-RU"/>
        </a:p>
      </dgm:t>
    </dgm:pt>
    <dgm:pt modelId="{9B452C09-59C8-486D-A770-F0410F8D6F49}" type="sibTrans" cxnId="{9A1DC10C-AA36-48EC-B408-71F29C4A7922}">
      <dgm:prSet/>
      <dgm:spPr/>
      <dgm:t>
        <a:bodyPr/>
        <a:lstStyle/>
        <a:p>
          <a:endParaRPr lang="ru-RU"/>
        </a:p>
      </dgm:t>
    </dgm:pt>
    <dgm:pt modelId="{625E1F46-AC63-4A64-9C61-FD146F3B102D}">
      <dgm:prSet phldrT="[Текст]"/>
      <dgm:spPr/>
      <dgm:t>
        <a:bodyPr/>
        <a:lstStyle/>
        <a:p>
          <a:r>
            <a:rPr lang="en-US" dirty="0" smtClean="0"/>
            <a:t>20%</a:t>
          </a:r>
          <a:endParaRPr lang="ru-RU" dirty="0"/>
        </a:p>
      </dgm:t>
    </dgm:pt>
    <dgm:pt modelId="{9DFDE9C7-96FA-4E28-BC47-2D6715C99765}" type="parTrans" cxnId="{B99F7D1E-9D1D-4238-8F7A-7FA12068D61C}">
      <dgm:prSet/>
      <dgm:spPr/>
      <dgm:t>
        <a:bodyPr/>
        <a:lstStyle/>
        <a:p>
          <a:endParaRPr lang="ru-RU"/>
        </a:p>
      </dgm:t>
    </dgm:pt>
    <dgm:pt modelId="{AC736BD1-3069-4BF6-B679-B34F291F0BC0}" type="sibTrans" cxnId="{B99F7D1E-9D1D-4238-8F7A-7FA12068D61C}">
      <dgm:prSet/>
      <dgm:spPr/>
      <dgm:t>
        <a:bodyPr/>
        <a:lstStyle/>
        <a:p>
          <a:endParaRPr lang="ru-RU"/>
        </a:p>
      </dgm:t>
    </dgm:pt>
    <dgm:pt modelId="{EE63D17F-A0F9-490B-9D78-93B32D8387AB}">
      <dgm:prSet/>
      <dgm:spPr/>
      <dgm:t>
        <a:bodyPr/>
        <a:lstStyle/>
        <a:p>
          <a:r>
            <a:rPr lang="en-US" dirty="0" smtClean="0"/>
            <a:t>25%</a:t>
          </a:r>
          <a:endParaRPr lang="ru-RU" dirty="0"/>
        </a:p>
      </dgm:t>
    </dgm:pt>
    <dgm:pt modelId="{06A6705F-F20F-42C3-BD8B-1391C6EC95BB}" type="parTrans" cxnId="{9A9925C0-C27F-472B-98D0-12B0855351EE}">
      <dgm:prSet/>
      <dgm:spPr/>
      <dgm:t>
        <a:bodyPr/>
        <a:lstStyle/>
        <a:p>
          <a:endParaRPr lang="ru-RU"/>
        </a:p>
      </dgm:t>
    </dgm:pt>
    <dgm:pt modelId="{7D4DCA3A-1F49-4FCD-9A6E-BA5A33B04057}" type="sibTrans" cxnId="{9A9925C0-C27F-472B-98D0-12B0855351EE}">
      <dgm:prSet/>
      <dgm:spPr/>
      <dgm:t>
        <a:bodyPr/>
        <a:lstStyle/>
        <a:p>
          <a:endParaRPr lang="ru-RU"/>
        </a:p>
      </dgm:t>
    </dgm:pt>
    <dgm:pt modelId="{442410D2-A22B-4206-BB92-C51275684035}">
      <dgm:prSet/>
      <dgm:spPr/>
      <dgm:t>
        <a:bodyPr/>
        <a:lstStyle/>
        <a:p>
          <a:r>
            <a:rPr lang="en-US" dirty="0" smtClean="0"/>
            <a:t>30%</a:t>
          </a:r>
          <a:endParaRPr lang="ru-RU" dirty="0"/>
        </a:p>
      </dgm:t>
    </dgm:pt>
    <dgm:pt modelId="{ADFAA425-4476-4B62-B95D-BE3CD93E8A69}" type="parTrans" cxnId="{E68D3B0D-5531-4E3E-9F9C-54D342AFDEBC}">
      <dgm:prSet/>
      <dgm:spPr/>
      <dgm:t>
        <a:bodyPr/>
        <a:lstStyle/>
        <a:p>
          <a:endParaRPr lang="ru-RU"/>
        </a:p>
      </dgm:t>
    </dgm:pt>
    <dgm:pt modelId="{91CF4C0A-2BA8-4307-9C31-A2737E9EEE34}" type="sibTrans" cxnId="{E68D3B0D-5531-4E3E-9F9C-54D342AFDEBC}">
      <dgm:prSet/>
      <dgm:spPr/>
      <dgm:t>
        <a:bodyPr/>
        <a:lstStyle/>
        <a:p>
          <a:endParaRPr lang="ru-RU"/>
        </a:p>
      </dgm:t>
    </dgm:pt>
    <dgm:pt modelId="{E3525A56-7153-4607-BBC5-5D2112148624}" type="pres">
      <dgm:prSet presAssocID="{A39D1F20-877F-435B-A4C0-22D6078C0759}" presName="Name0" presStyleCnt="0">
        <dgm:presLayoutVars>
          <dgm:dir/>
          <dgm:animLvl val="lvl"/>
          <dgm:resizeHandles val="exact"/>
        </dgm:presLayoutVars>
      </dgm:prSet>
      <dgm:spPr/>
    </dgm:pt>
    <dgm:pt modelId="{92ECBC1F-E38D-481E-BFC7-A932BEF55C47}" type="pres">
      <dgm:prSet presAssocID="{F8CA8D1B-413E-4A8A-9687-1F10972B5ACC}" presName="Name8" presStyleCnt="0"/>
      <dgm:spPr/>
    </dgm:pt>
    <dgm:pt modelId="{6AA88925-D307-487E-8314-62D5D866F900}" type="pres">
      <dgm:prSet presAssocID="{F8CA8D1B-413E-4A8A-9687-1F10972B5ACC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4ADB6F-EAEC-473D-9893-57694120E7EF}" type="pres">
      <dgm:prSet presAssocID="{F8CA8D1B-413E-4A8A-9687-1F10972B5AC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EE0621-5728-45AD-9BC9-2CFDEB1704D3}" type="pres">
      <dgm:prSet presAssocID="{7B8AC360-D766-4E80-98F6-CEE30254295C}" presName="Name8" presStyleCnt="0"/>
      <dgm:spPr/>
    </dgm:pt>
    <dgm:pt modelId="{99A1E165-2D74-4991-BCFA-51A184DE5A8C}" type="pres">
      <dgm:prSet presAssocID="{7B8AC360-D766-4E80-98F6-CEE30254295C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7E254F-2EFA-4147-A7C2-215C7420C97C}" type="pres">
      <dgm:prSet presAssocID="{7B8AC360-D766-4E80-98F6-CEE30254295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DB5C0E-0F0F-4FE4-83C1-CFFFDFB10F87}" type="pres">
      <dgm:prSet presAssocID="{625E1F46-AC63-4A64-9C61-FD146F3B102D}" presName="Name8" presStyleCnt="0"/>
      <dgm:spPr/>
    </dgm:pt>
    <dgm:pt modelId="{89C85FAE-B02D-4FF2-9377-30999EF26C19}" type="pres">
      <dgm:prSet presAssocID="{625E1F46-AC63-4A64-9C61-FD146F3B102D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30AB21-72F6-4890-80D0-7DB7398B9F5A}" type="pres">
      <dgm:prSet presAssocID="{625E1F46-AC63-4A64-9C61-FD146F3B102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D9AB01-77E6-426D-A7F8-56A65E23B45C}" type="pres">
      <dgm:prSet presAssocID="{EE63D17F-A0F9-490B-9D78-93B32D8387AB}" presName="Name8" presStyleCnt="0"/>
      <dgm:spPr/>
    </dgm:pt>
    <dgm:pt modelId="{4E0597E7-9657-4CE6-8DBF-B8EA5B9BD0EC}" type="pres">
      <dgm:prSet presAssocID="{EE63D17F-A0F9-490B-9D78-93B32D8387AB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7AAFC9-35EA-4901-8A5B-3EAEDBDB690E}" type="pres">
      <dgm:prSet presAssocID="{EE63D17F-A0F9-490B-9D78-93B32D8387A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39EF1E-3054-4E2D-9995-204FA88EE43D}" type="pres">
      <dgm:prSet presAssocID="{442410D2-A22B-4206-BB92-C51275684035}" presName="Name8" presStyleCnt="0"/>
      <dgm:spPr/>
    </dgm:pt>
    <dgm:pt modelId="{56FFA6FE-6EF9-48A5-B6D0-CFA129CA88BA}" type="pres">
      <dgm:prSet presAssocID="{442410D2-A22B-4206-BB92-C51275684035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32C2B9-B31E-4783-9C25-4D671FECC9F7}" type="pres">
      <dgm:prSet presAssocID="{442410D2-A22B-4206-BB92-C5127568403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FB7F70-26DF-4E17-AA77-DC62952E3F7D}" type="presOf" srcId="{442410D2-A22B-4206-BB92-C51275684035}" destId="{7C32C2B9-B31E-4783-9C25-4D671FECC9F7}" srcOrd="1" destOrd="0" presId="urn:microsoft.com/office/officeart/2005/8/layout/pyramid1"/>
    <dgm:cxn modelId="{62F1851B-BE5A-44C8-AB16-DBCF894DF5A0}" type="presOf" srcId="{7B8AC360-D766-4E80-98F6-CEE30254295C}" destId="{F77E254F-2EFA-4147-A7C2-215C7420C97C}" srcOrd="1" destOrd="0" presId="urn:microsoft.com/office/officeart/2005/8/layout/pyramid1"/>
    <dgm:cxn modelId="{541AE0B2-E146-4993-8973-438AFA8A5554}" type="presOf" srcId="{EE63D17F-A0F9-490B-9D78-93B32D8387AB}" destId="{6A7AAFC9-35EA-4901-8A5B-3EAEDBDB690E}" srcOrd="1" destOrd="0" presId="urn:microsoft.com/office/officeart/2005/8/layout/pyramid1"/>
    <dgm:cxn modelId="{9A1DC10C-AA36-48EC-B408-71F29C4A7922}" srcId="{A39D1F20-877F-435B-A4C0-22D6078C0759}" destId="{7B8AC360-D766-4E80-98F6-CEE30254295C}" srcOrd="1" destOrd="0" parTransId="{F23002CE-B038-426D-81CF-70E60C01A623}" sibTransId="{9B452C09-59C8-486D-A770-F0410F8D6F49}"/>
    <dgm:cxn modelId="{B99F7D1E-9D1D-4238-8F7A-7FA12068D61C}" srcId="{A39D1F20-877F-435B-A4C0-22D6078C0759}" destId="{625E1F46-AC63-4A64-9C61-FD146F3B102D}" srcOrd="2" destOrd="0" parTransId="{9DFDE9C7-96FA-4E28-BC47-2D6715C99765}" sibTransId="{AC736BD1-3069-4BF6-B679-B34F291F0BC0}"/>
    <dgm:cxn modelId="{9B4C10E0-0395-450C-B242-654927879A0A}" type="presOf" srcId="{EE63D17F-A0F9-490B-9D78-93B32D8387AB}" destId="{4E0597E7-9657-4CE6-8DBF-B8EA5B9BD0EC}" srcOrd="0" destOrd="0" presId="urn:microsoft.com/office/officeart/2005/8/layout/pyramid1"/>
    <dgm:cxn modelId="{BDEF9934-13CB-406C-A5C5-7F20A3A1BAE3}" type="presOf" srcId="{442410D2-A22B-4206-BB92-C51275684035}" destId="{56FFA6FE-6EF9-48A5-B6D0-CFA129CA88BA}" srcOrd="0" destOrd="0" presId="urn:microsoft.com/office/officeart/2005/8/layout/pyramid1"/>
    <dgm:cxn modelId="{93E2A2AC-6B8A-4E62-81D2-11B40280BB4D}" type="presOf" srcId="{625E1F46-AC63-4A64-9C61-FD146F3B102D}" destId="{89C85FAE-B02D-4FF2-9377-30999EF26C19}" srcOrd="0" destOrd="0" presId="urn:microsoft.com/office/officeart/2005/8/layout/pyramid1"/>
    <dgm:cxn modelId="{E68D3B0D-5531-4E3E-9F9C-54D342AFDEBC}" srcId="{A39D1F20-877F-435B-A4C0-22D6078C0759}" destId="{442410D2-A22B-4206-BB92-C51275684035}" srcOrd="4" destOrd="0" parTransId="{ADFAA425-4476-4B62-B95D-BE3CD93E8A69}" sibTransId="{91CF4C0A-2BA8-4307-9C31-A2737E9EEE34}"/>
    <dgm:cxn modelId="{FB580A8C-6506-4FD4-A309-AF82F893B772}" type="presOf" srcId="{625E1F46-AC63-4A64-9C61-FD146F3B102D}" destId="{FD30AB21-72F6-4890-80D0-7DB7398B9F5A}" srcOrd="1" destOrd="0" presId="urn:microsoft.com/office/officeart/2005/8/layout/pyramid1"/>
    <dgm:cxn modelId="{933E4D08-AB13-4FE4-9DD1-58F8F38AE821}" type="presOf" srcId="{A39D1F20-877F-435B-A4C0-22D6078C0759}" destId="{E3525A56-7153-4607-BBC5-5D2112148624}" srcOrd="0" destOrd="0" presId="urn:microsoft.com/office/officeart/2005/8/layout/pyramid1"/>
    <dgm:cxn modelId="{D08922F6-4A4F-418C-BFC8-2CC700AA9920}" type="presOf" srcId="{7B8AC360-D766-4E80-98F6-CEE30254295C}" destId="{99A1E165-2D74-4991-BCFA-51A184DE5A8C}" srcOrd="0" destOrd="0" presId="urn:microsoft.com/office/officeart/2005/8/layout/pyramid1"/>
    <dgm:cxn modelId="{933E126C-415C-435F-BC7C-FADC67A697B7}" type="presOf" srcId="{F8CA8D1B-413E-4A8A-9687-1F10972B5ACC}" destId="{484ADB6F-EAEC-473D-9893-57694120E7EF}" srcOrd="1" destOrd="0" presId="urn:microsoft.com/office/officeart/2005/8/layout/pyramid1"/>
    <dgm:cxn modelId="{68A998D0-19C8-487C-8964-2D0EAB2A7C94}" srcId="{A39D1F20-877F-435B-A4C0-22D6078C0759}" destId="{F8CA8D1B-413E-4A8A-9687-1F10972B5ACC}" srcOrd="0" destOrd="0" parTransId="{F0CE8B6C-78B1-4DA0-B127-8DD080B793A6}" sibTransId="{0C406C9F-A23E-46A3-BEE6-93C80BE124E2}"/>
    <dgm:cxn modelId="{BB645776-B41B-4259-8AF7-18FEF8E1E5DE}" type="presOf" srcId="{F8CA8D1B-413E-4A8A-9687-1F10972B5ACC}" destId="{6AA88925-D307-487E-8314-62D5D866F900}" srcOrd="0" destOrd="0" presId="urn:microsoft.com/office/officeart/2005/8/layout/pyramid1"/>
    <dgm:cxn modelId="{9A9925C0-C27F-472B-98D0-12B0855351EE}" srcId="{A39D1F20-877F-435B-A4C0-22D6078C0759}" destId="{EE63D17F-A0F9-490B-9D78-93B32D8387AB}" srcOrd="3" destOrd="0" parTransId="{06A6705F-F20F-42C3-BD8B-1391C6EC95BB}" sibTransId="{7D4DCA3A-1F49-4FCD-9A6E-BA5A33B04057}"/>
    <dgm:cxn modelId="{214E4AD4-57AA-4EF6-AC28-3AEB0C66006A}" type="presParOf" srcId="{E3525A56-7153-4607-BBC5-5D2112148624}" destId="{92ECBC1F-E38D-481E-BFC7-A932BEF55C47}" srcOrd="0" destOrd="0" presId="urn:microsoft.com/office/officeart/2005/8/layout/pyramid1"/>
    <dgm:cxn modelId="{50BEB88E-3014-4AFD-8659-9CB829212850}" type="presParOf" srcId="{92ECBC1F-E38D-481E-BFC7-A932BEF55C47}" destId="{6AA88925-D307-487E-8314-62D5D866F900}" srcOrd="0" destOrd="0" presId="urn:microsoft.com/office/officeart/2005/8/layout/pyramid1"/>
    <dgm:cxn modelId="{B01C4A6A-C24C-49D9-B423-ED998A8158F6}" type="presParOf" srcId="{92ECBC1F-E38D-481E-BFC7-A932BEF55C47}" destId="{484ADB6F-EAEC-473D-9893-57694120E7EF}" srcOrd="1" destOrd="0" presId="urn:microsoft.com/office/officeart/2005/8/layout/pyramid1"/>
    <dgm:cxn modelId="{F33A5C2A-6BE7-426B-A55B-67E9DDC24E11}" type="presParOf" srcId="{E3525A56-7153-4607-BBC5-5D2112148624}" destId="{DFEE0621-5728-45AD-9BC9-2CFDEB1704D3}" srcOrd="1" destOrd="0" presId="urn:microsoft.com/office/officeart/2005/8/layout/pyramid1"/>
    <dgm:cxn modelId="{8AF9DED1-FD9C-4955-AC9F-135ED90EF774}" type="presParOf" srcId="{DFEE0621-5728-45AD-9BC9-2CFDEB1704D3}" destId="{99A1E165-2D74-4991-BCFA-51A184DE5A8C}" srcOrd="0" destOrd="0" presId="urn:microsoft.com/office/officeart/2005/8/layout/pyramid1"/>
    <dgm:cxn modelId="{1D97356C-D0C4-48DA-8E67-2E0882AD7B89}" type="presParOf" srcId="{DFEE0621-5728-45AD-9BC9-2CFDEB1704D3}" destId="{F77E254F-2EFA-4147-A7C2-215C7420C97C}" srcOrd="1" destOrd="0" presId="urn:microsoft.com/office/officeart/2005/8/layout/pyramid1"/>
    <dgm:cxn modelId="{5FC108D8-1FC0-4DBB-928A-9991E741805C}" type="presParOf" srcId="{E3525A56-7153-4607-BBC5-5D2112148624}" destId="{77DB5C0E-0F0F-4FE4-83C1-CFFFDFB10F87}" srcOrd="2" destOrd="0" presId="urn:microsoft.com/office/officeart/2005/8/layout/pyramid1"/>
    <dgm:cxn modelId="{E175E9DB-A336-4F32-9ED3-9040D8B64D64}" type="presParOf" srcId="{77DB5C0E-0F0F-4FE4-83C1-CFFFDFB10F87}" destId="{89C85FAE-B02D-4FF2-9377-30999EF26C19}" srcOrd="0" destOrd="0" presId="urn:microsoft.com/office/officeart/2005/8/layout/pyramid1"/>
    <dgm:cxn modelId="{04AD0A01-C8F8-4750-953C-D0A5DE0A2E83}" type="presParOf" srcId="{77DB5C0E-0F0F-4FE4-83C1-CFFFDFB10F87}" destId="{FD30AB21-72F6-4890-80D0-7DB7398B9F5A}" srcOrd="1" destOrd="0" presId="urn:microsoft.com/office/officeart/2005/8/layout/pyramid1"/>
    <dgm:cxn modelId="{70CF5E04-4145-4C59-9560-A4926421A6EF}" type="presParOf" srcId="{E3525A56-7153-4607-BBC5-5D2112148624}" destId="{0ED9AB01-77E6-426D-A7F8-56A65E23B45C}" srcOrd="3" destOrd="0" presId="urn:microsoft.com/office/officeart/2005/8/layout/pyramid1"/>
    <dgm:cxn modelId="{55C422CE-DCFC-4EA7-8703-417B38EF6BC4}" type="presParOf" srcId="{0ED9AB01-77E6-426D-A7F8-56A65E23B45C}" destId="{4E0597E7-9657-4CE6-8DBF-B8EA5B9BD0EC}" srcOrd="0" destOrd="0" presId="urn:microsoft.com/office/officeart/2005/8/layout/pyramid1"/>
    <dgm:cxn modelId="{2F977C2A-806E-4699-8462-1EAD8B7263A8}" type="presParOf" srcId="{0ED9AB01-77E6-426D-A7F8-56A65E23B45C}" destId="{6A7AAFC9-35EA-4901-8A5B-3EAEDBDB690E}" srcOrd="1" destOrd="0" presId="urn:microsoft.com/office/officeart/2005/8/layout/pyramid1"/>
    <dgm:cxn modelId="{B386AC8B-932F-479C-BCE4-03BA155B2B5B}" type="presParOf" srcId="{E3525A56-7153-4607-BBC5-5D2112148624}" destId="{5639EF1E-3054-4E2D-9995-204FA88EE43D}" srcOrd="4" destOrd="0" presId="urn:microsoft.com/office/officeart/2005/8/layout/pyramid1"/>
    <dgm:cxn modelId="{AB9DA5A4-788E-4B44-95DE-37FEDD2EF404}" type="presParOf" srcId="{5639EF1E-3054-4E2D-9995-204FA88EE43D}" destId="{56FFA6FE-6EF9-48A5-B6D0-CFA129CA88BA}" srcOrd="0" destOrd="0" presId="urn:microsoft.com/office/officeart/2005/8/layout/pyramid1"/>
    <dgm:cxn modelId="{F8E45780-176E-47AC-9ECB-B5C9B63E6E65}" type="presParOf" srcId="{5639EF1E-3054-4E2D-9995-204FA88EE43D}" destId="{7C32C2B9-B31E-4783-9C25-4D671FECC9F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BEB08C-7953-4733-824B-3FDB7D7D6E3A}" type="doc">
      <dgm:prSet loTypeId="urn:microsoft.com/office/officeart/2005/8/layout/equation2" loCatId="relationship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D39239C-19FB-4C3A-BF34-4FC7F0254BD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/>
            <a:t>Лидер, обладающий «Эмоциональным интеллектом»</a:t>
          </a:r>
          <a:endParaRPr lang="ru-RU" sz="1800" b="1" dirty="0"/>
        </a:p>
      </dgm:t>
    </dgm:pt>
    <dgm:pt modelId="{FDB613F4-2719-4550-9172-848EC6D600F1}" type="parTrans" cxnId="{46761F00-71D2-4770-92D4-824B6D3F2639}">
      <dgm:prSet/>
      <dgm:spPr/>
      <dgm:t>
        <a:bodyPr/>
        <a:lstStyle/>
        <a:p>
          <a:endParaRPr lang="ru-RU"/>
        </a:p>
      </dgm:t>
    </dgm:pt>
    <dgm:pt modelId="{04EAE523-0675-4090-B9F1-ACE1BBFFFD67}" type="sibTrans" cxnId="{46761F00-71D2-4770-92D4-824B6D3F2639}">
      <dgm:prSet/>
      <dgm:spPr/>
      <dgm:t>
        <a:bodyPr/>
        <a:lstStyle/>
        <a:p>
          <a:endParaRPr lang="ru-RU"/>
        </a:p>
      </dgm:t>
    </dgm:pt>
    <dgm:pt modelId="{89824E1C-E0CC-45BC-9928-B5F787CCE3F0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/>
            <a:t>Духовный менеджмент Лидера для достижения единого духа и ценностей всех сотрудников компании</a:t>
          </a:r>
          <a:endParaRPr lang="ru-RU" sz="1400" b="1" dirty="0"/>
        </a:p>
      </dgm:t>
    </dgm:pt>
    <dgm:pt modelId="{B99470B4-9F6C-464A-B410-4D5C8E6B58F2}" type="parTrans" cxnId="{4FA61A94-77E2-416C-967C-50B79BC2953F}">
      <dgm:prSet/>
      <dgm:spPr/>
      <dgm:t>
        <a:bodyPr/>
        <a:lstStyle/>
        <a:p>
          <a:endParaRPr lang="ru-RU"/>
        </a:p>
      </dgm:t>
    </dgm:pt>
    <dgm:pt modelId="{0AC077FC-C1A0-4BDD-8A8D-B28B5978DFF1}" type="sibTrans" cxnId="{4FA61A94-77E2-416C-967C-50B79BC2953F}">
      <dgm:prSet/>
      <dgm:spPr/>
      <dgm:t>
        <a:bodyPr/>
        <a:lstStyle/>
        <a:p>
          <a:endParaRPr lang="ru-RU"/>
        </a:p>
      </dgm:t>
    </dgm:pt>
    <dgm:pt modelId="{1E7805BC-546F-4BF7-BC10-3D4303901C9D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/>
            <a:t>Корпоративная религия – вера в общие ценности и цель компании всеми сотрудниками</a:t>
          </a:r>
          <a:endParaRPr lang="ru-RU" sz="1800" b="1" dirty="0"/>
        </a:p>
      </dgm:t>
    </dgm:pt>
    <dgm:pt modelId="{DA86E32A-F169-4F70-9943-9BB27314A6D0}" type="parTrans" cxnId="{FC04AF92-EA86-4D8A-B24E-38661346DA63}">
      <dgm:prSet/>
      <dgm:spPr/>
      <dgm:t>
        <a:bodyPr/>
        <a:lstStyle/>
        <a:p>
          <a:endParaRPr lang="ru-RU"/>
        </a:p>
      </dgm:t>
    </dgm:pt>
    <dgm:pt modelId="{69DFE840-B4BD-4BAC-AB02-A1360A8757E8}" type="sibTrans" cxnId="{FC04AF92-EA86-4D8A-B24E-38661346DA63}">
      <dgm:prSet/>
      <dgm:spPr/>
      <dgm:t>
        <a:bodyPr/>
        <a:lstStyle/>
        <a:p>
          <a:endParaRPr lang="ru-RU"/>
        </a:p>
      </dgm:t>
    </dgm:pt>
    <dgm:pt modelId="{AD8F3ECE-E8BA-47A9-90A5-C6C20EEF9299}" type="pres">
      <dgm:prSet presAssocID="{AFBEB08C-7953-4733-824B-3FDB7D7D6E3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52B7BE-820C-4972-8077-455F0E24B809}" type="pres">
      <dgm:prSet presAssocID="{AFBEB08C-7953-4733-824B-3FDB7D7D6E3A}" presName="vNodes" presStyleCnt="0"/>
      <dgm:spPr/>
    </dgm:pt>
    <dgm:pt modelId="{20485D37-5F1B-4356-8661-BF2D266538B9}" type="pres">
      <dgm:prSet presAssocID="{0D39239C-19FB-4C3A-BF34-4FC7F0254BDA}" presName="node" presStyleLbl="node1" presStyleIdx="0" presStyleCnt="3" custScaleX="152288" custLinFactNeighborX="-76863" custLinFactNeighborY="-8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1EB7EF-20DF-4DF1-BAFD-7EC6B1D57231}" type="pres">
      <dgm:prSet presAssocID="{04EAE523-0675-4090-B9F1-ACE1BBFFFD67}" presName="spacerT" presStyleCnt="0"/>
      <dgm:spPr/>
    </dgm:pt>
    <dgm:pt modelId="{BEBF7623-3591-4D14-82C5-8052976C33E7}" type="pres">
      <dgm:prSet presAssocID="{04EAE523-0675-4090-B9F1-ACE1BBFFFD67}" presName="sibTrans" presStyleLbl="sibTrans2D1" presStyleIdx="0" presStyleCnt="2" custLinFactNeighborX="-76272" custLinFactNeighborY="-53826"/>
      <dgm:spPr/>
      <dgm:t>
        <a:bodyPr/>
        <a:lstStyle/>
        <a:p>
          <a:endParaRPr lang="ru-RU"/>
        </a:p>
      </dgm:t>
    </dgm:pt>
    <dgm:pt modelId="{4409083F-747C-4E85-9AA4-4841E877FB41}" type="pres">
      <dgm:prSet presAssocID="{04EAE523-0675-4090-B9F1-ACE1BBFFFD67}" presName="spacerB" presStyleCnt="0"/>
      <dgm:spPr/>
    </dgm:pt>
    <dgm:pt modelId="{768F5713-110A-44E2-A68F-0A34213BEA3A}" type="pres">
      <dgm:prSet presAssocID="{89824E1C-E0CC-45BC-9928-B5F787CCE3F0}" presName="node" presStyleLbl="node1" presStyleIdx="1" presStyleCnt="3" custScaleX="161355" custScaleY="100000" custLinFactNeighborX="-72329" custLinFactNeighborY="-918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494BC9-2C74-40D5-8801-CDC274A85563}" type="pres">
      <dgm:prSet presAssocID="{AFBEB08C-7953-4733-824B-3FDB7D7D6E3A}" presName="sibTransLast" presStyleLbl="sibTrans2D1" presStyleIdx="1" presStyleCnt="2" custAng="21500650" custFlipHor="0" custScaleX="174065" custScaleY="62755" custLinFactX="-100000" custLinFactNeighborX="-194381" custLinFactNeighborY="6637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9CD925D0-C529-48B9-A675-B7F8C45AD229}" type="pres">
      <dgm:prSet presAssocID="{AFBEB08C-7953-4733-824B-3FDB7D7D6E3A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4D2364C9-57F3-4ED6-9528-1852D5131078}" type="pres">
      <dgm:prSet presAssocID="{AFBEB08C-7953-4733-824B-3FDB7D7D6E3A}" presName="lastNode" presStyleLbl="node1" presStyleIdx="2" presStyleCnt="3" custScaleX="71401" custScaleY="47903" custLinFactX="-28543" custLinFactNeighborX="-100000" custLinFactNeighborY="35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C0A1C3-E316-4399-9E00-60B4E8D4BD79}" type="presOf" srcId="{AFBEB08C-7953-4733-824B-3FDB7D7D6E3A}" destId="{AD8F3ECE-E8BA-47A9-90A5-C6C20EEF9299}" srcOrd="0" destOrd="0" presId="urn:microsoft.com/office/officeart/2005/8/layout/equation2"/>
    <dgm:cxn modelId="{75F6629A-0BD7-45F9-AD9A-8B802694DE33}" type="presOf" srcId="{89824E1C-E0CC-45BC-9928-B5F787CCE3F0}" destId="{768F5713-110A-44E2-A68F-0A34213BEA3A}" srcOrd="0" destOrd="0" presId="urn:microsoft.com/office/officeart/2005/8/layout/equation2"/>
    <dgm:cxn modelId="{27421DC8-BE15-4904-87CA-A1AA7CF497C6}" type="presOf" srcId="{0AC077FC-C1A0-4BDD-8A8D-B28B5978DFF1}" destId="{02494BC9-2C74-40D5-8801-CDC274A85563}" srcOrd="0" destOrd="0" presId="urn:microsoft.com/office/officeart/2005/8/layout/equation2"/>
    <dgm:cxn modelId="{1AE994BD-F7C8-4BC3-8EC9-089D79CFAB8C}" type="presOf" srcId="{0D39239C-19FB-4C3A-BF34-4FC7F0254BDA}" destId="{20485D37-5F1B-4356-8661-BF2D266538B9}" srcOrd="0" destOrd="0" presId="urn:microsoft.com/office/officeart/2005/8/layout/equation2"/>
    <dgm:cxn modelId="{46761F00-71D2-4770-92D4-824B6D3F2639}" srcId="{AFBEB08C-7953-4733-824B-3FDB7D7D6E3A}" destId="{0D39239C-19FB-4C3A-BF34-4FC7F0254BDA}" srcOrd="0" destOrd="0" parTransId="{FDB613F4-2719-4550-9172-848EC6D600F1}" sibTransId="{04EAE523-0675-4090-B9F1-ACE1BBFFFD67}"/>
    <dgm:cxn modelId="{4FA61A94-77E2-416C-967C-50B79BC2953F}" srcId="{AFBEB08C-7953-4733-824B-3FDB7D7D6E3A}" destId="{89824E1C-E0CC-45BC-9928-B5F787CCE3F0}" srcOrd="1" destOrd="0" parTransId="{B99470B4-9F6C-464A-B410-4D5C8E6B58F2}" sibTransId="{0AC077FC-C1A0-4BDD-8A8D-B28B5978DFF1}"/>
    <dgm:cxn modelId="{FC04AF92-EA86-4D8A-B24E-38661346DA63}" srcId="{AFBEB08C-7953-4733-824B-3FDB7D7D6E3A}" destId="{1E7805BC-546F-4BF7-BC10-3D4303901C9D}" srcOrd="2" destOrd="0" parTransId="{DA86E32A-F169-4F70-9943-9BB27314A6D0}" sibTransId="{69DFE840-B4BD-4BAC-AB02-A1360A8757E8}"/>
    <dgm:cxn modelId="{92DB3F36-6A26-43DE-823A-478E4F753CD8}" type="presOf" srcId="{0AC077FC-C1A0-4BDD-8A8D-B28B5978DFF1}" destId="{9CD925D0-C529-48B9-A675-B7F8C45AD229}" srcOrd="1" destOrd="0" presId="urn:microsoft.com/office/officeart/2005/8/layout/equation2"/>
    <dgm:cxn modelId="{0DBAE797-E841-4E01-A86C-D40900D376AE}" type="presOf" srcId="{04EAE523-0675-4090-B9F1-ACE1BBFFFD67}" destId="{BEBF7623-3591-4D14-82C5-8052976C33E7}" srcOrd="0" destOrd="0" presId="urn:microsoft.com/office/officeart/2005/8/layout/equation2"/>
    <dgm:cxn modelId="{A975E4CC-C127-416A-ACC2-9A71AF7E3AF7}" type="presOf" srcId="{1E7805BC-546F-4BF7-BC10-3D4303901C9D}" destId="{4D2364C9-57F3-4ED6-9528-1852D5131078}" srcOrd="0" destOrd="0" presId="urn:microsoft.com/office/officeart/2005/8/layout/equation2"/>
    <dgm:cxn modelId="{5536376D-3129-4E31-AC5E-888A42CF6A67}" type="presParOf" srcId="{AD8F3ECE-E8BA-47A9-90A5-C6C20EEF9299}" destId="{D252B7BE-820C-4972-8077-455F0E24B809}" srcOrd="0" destOrd="0" presId="urn:microsoft.com/office/officeart/2005/8/layout/equation2"/>
    <dgm:cxn modelId="{5DE73102-5EB9-4A12-9D85-AA8AE0583FE3}" type="presParOf" srcId="{D252B7BE-820C-4972-8077-455F0E24B809}" destId="{20485D37-5F1B-4356-8661-BF2D266538B9}" srcOrd="0" destOrd="0" presId="urn:microsoft.com/office/officeart/2005/8/layout/equation2"/>
    <dgm:cxn modelId="{87783625-1DCB-4105-AD71-09C65756F839}" type="presParOf" srcId="{D252B7BE-820C-4972-8077-455F0E24B809}" destId="{A81EB7EF-20DF-4DF1-BAFD-7EC6B1D57231}" srcOrd="1" destOrd="0" presId="urn:microsoft.com/office/officeart/2005/8/layout/equation2"/>
    <dgm:cxn modelId="{78060217-9340-4C60-AA46-5D3348FF1AA5}" type="presParOf" srcId="{D252B7BE-820C-4972-8077-455F0E24B809}" destId="{BEBF7623-3591-4D14-82C5-8052976C33E7}" srcOrd="2" destOrd="0" presId="urn:microsoft.com/office/officeart/2005/8/layout/equation2"/>
    <dgm:cxn modelId="{C34003D1-B820-40AC-AAFF-82593E06EB51}" type="presParOf" srcId="{D252B7BE-820C-4972-8077-455F0E24B809}" destId="{4409083F-747C-4E85-9AA4-4841E877FB41}" srcOrd="3" destOrd="0" presId="urn:microsoft.com/office/officeart/2005/8/layout/equation2"/>
    <dgm:cxn modelId="{E35DCABC-F04C-47CC-8BEB-34923D759AE7}" type="presParOf" srcId="{D252B7BE-820C-4972-8077-455F0E24B809}" destId="{768F5713-110A-44E2-A68F-0A34213BEA3A}" srcOrd="4" destOrd="0" presId="urn:microsoft.com/office/officeart/2005/8/layout/equation2"/>
    <dgm:cxn modelId="{57456A96-6D77-428C-BE70-55B92977F493}" type="presParOf" srcId="{AD8F3ECE-E8BA-47A9-90A5-C6C20EEF9299}" destId="{02494BC9-2C74-40D5-8801-CDC274A85563}" srcOrd="1" destOrd="0" presId="urn:microsoft.com/office/officeart/2005/8/layout/equation2"/>
    <dgm:cxn modelId="{2636458F-DE00-48E8-9C00-D5868FFC2440}" type="presParOf" srcId="{02494BC9-2C74-40D5-8801-CDC274A85563}" destId="{9CD925D0-C529-48B9-A675-B7F8C45AD229}" srcOrd="0" destOrd="0" presId="urn:microsoft.com/office/officeart/2005/8/layout/equation2"/>
    <dgm:cxn modelId="{150969A9-5092-4CB2-A850-DFAB6A26A2C1}" type="presParOf" srcId="{AD8F3ECE-E8BA-47A9-90A5-C6C20EEF9299}" destId="{4D2364C9-57F3-4ED6-9528-1852D5131078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3214AF-CB22-4CFC-A22D-AF0BC1401771}" type="doc">
      <dgm:prSet loTypeId="urn:microsoft.com/office/officeart/2005/8/layout/chevron2" loCatId="process" qsTypeId="urn:microsoft.com/office/officeart/2005/8/quickstyle/3d2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FDE0C991-FC99-4DFA-A828-55CB21D7A6D5}">
      <dgm:prSet phldrT="[Текст]" phldr="1"/>
      <dgm:spPr/>
      <dgm:t>
        <a:bodyPr/>
        <a:lstStyle/>
        <a:p>
          <a:endParaRPr lang="ru-RU"/>
        </a:p>
      </dgm:t>
    </dgm:pt>
    <dgm:pt modelId="{929E3241-366C-4363-A0CD-5E983237C691}" type="parTrans" cxnId="{741FB549-F185-4FE8-BC7D-39F3E52F4B4C}">
      <dgm:prSet/>
      <dgm:spPr/>
      <dgm:t>
        <a:bodyPr/>
        <a:lstStyle/>
        <a:p>
          <a:endParaRPr lang="ru-RU"/>
        </a:p>
      </dgm:t>
    </dgm:pt>
    <dgm:pt modelId="{04329BDC-6045-48FD-A97F-2F9D12DF4DB9}" type="sibTrans" cxnId="{741FB549-F185-4FE8-BC7D-39F3E52F4B4C}">
      <dgm:prSet/>
      <dgm:spPr/>
      <dgm:t>
        <a:bodyPr/>
        <a:lstStyle/>
        <a:p>
          <a:endParaRPr lang="ru-RU"/>
        </a:p>
      </dgm:t>
    </dgm:pt>
    <dgm:pt modelId="{57E3E66E-92C5-43B4-8263-5866FF406BFB}">
      <dgm:prSet phldrT="[Текст]" custT="1"/>
      <dgm:spPr/>
      <dgm:t>
        <a:bodyPr/>
        <a:lstStyle/>
        <a:p>
          <a:r>
            <a:rPr lang="ru-RU" sz="1600" b="1" dirty="0" smtClean="0"/>
            <a:t>Продукт</a:t>
          </a:r>
          <a:endParaRPr lang="ru-RU" sz="1600" b="1" dirty="0"/>
        </a:p>
      </dgm:t>
    </dgm:pt>
    <dgm:pt modelId="{2E4E55D0-AA3B-426C-BB40-109A860F63E8}" type="parTrans" cxnId="{1506EF2D-201F-4A70-A77C-EAA62D72235C}">
      <dgm:prSet/>
      <dgm:spPr/>
      <dgm:t>
        <a:bodyPr/>
        <a:lstStyle/>
        <a:p>
          <a:endParaRPr lang="ru-RU"/>
        </a:p>
      </dgm:t>
    </dgm:pt>
    <dgm:pt modelId="{69584913-6943-4EE8-9A80-DA519DF268D7}" type="sibTrans" cxnId="{1506EF2D-201F-4A70-A77C-EAA62D72235C}">
      <dgm:prSet/>
      <dgm:spPr/>
      <dgm:t>
        <a:bodyPr/>
        <a:lstStyle/>
        <a:p>
          <a:endParaRPr lang="ru-RU"/>
        </a:p>
      </dgm:t>
    </dgm:pt>
    <dgm:pt modelId="{2A7ABF74-D6D8-4E41-9285-9E5691DC6137}">
      <dgm:prSet phldrT="[Текст]" phldr="1"/>
      <dgm:spPr/>
      <dgm:t>
        <a:bodyPr/>
        <a:lstStyle/>
        <a:p>
          <a:endParaRPr lang="ru-RU"/>
        </a:p>
      </dgm:t>
    </dgm:pt>
    <dgm:pt modelId="{EEB15149-2232-4325-997D-5C8539D37AE2}" type="parTrans" cxnId="{AA1D255F-175B-4A1B-AB5A-6D5E3F935759}">
      <dgm:prSet/>
      <dgm:spPr/>
      <dgm:t>
        <a:bodyPr/>
        <a:lstStyle/>
        <a:p>
          <a:endParaRPr lang="ru-RU"/>
        </a:p>
      </dgm:t>
    </dgm:pt>
    <dgm:pt modelId="{6202AAB0-32B9-40D5-9A62-E5E7E178CA37}" type="sibTrans" cxnId="{AA1D255F-175B-4A1B-AB5A-6D5E3F935759}">
      <dgm:prSet/>
      <dgm:spPr/>
      <dgm:t>
        <a:bodyPr/>
        <a:lstStyle/>
        <a:p>
          <a:endParaRPr lang="ru-RU"/>
        </a:p>
      </dgm:t>
    </dgm:pt>
    <dgm:pt modelId="{3DFA83CA-8E7A-4D29-834E-8065BAF1C8FA}">
      <dgm:prSet phldrT="[Текст]" custT="1"/>
      <dgm:spPr/>
      <dgm:t>
        <a:bodyPr/>
        <a:lstStyle/>
        <a:p>
          <a:r>
            <a:rPr lang="ru-RU" sz="1600" b="1" dirty="0" smtClean="0"/>
            <a:t>Миссия</a:t>
          </a:r>
          <a:endParaRPr lang="ru-RU" sz="1600" b="1" dirty="0"/>
        </a:p>
      </dgm:t>
    </dgm:pt>
    <dgm:pt modelId="{5095876F-13A1-47C1-BBAF-A2BA8A918E8B}" type="parTrans" cxnId="{BD2709E7-CBC5-4C68-8C4D-451B52CE8DBC}">
      <dgm:prSet/>
      <dgm:spPr/>
      <dgm:t>
        <a:bodyPr/>
        <a:lstStyle/>
        <a:p>
          <a:endParaRPr lang="ru-RU"/>
        </a:p>
      </dgm:t>
    </dgm:pt>
    <dgm:pt modelId="{A880A9B6-D503-4E8A-98F6-FE43618898B7}" type="sibTrans" cxnId="{BD2709E7-CBC5-4C68-8C4D-451B52CE8DBC}">
      <dgm:prSet/>
      <dgm:spPr/>
      <dgm:t>
        <a:bodyPr/>
        <a:lstStyle/>
        <a:p>
          <a:endParaRPr lang="ru-RU"/>
        </a:p>
      </dgm:t>
    </dgm:pt>
    <dgm:pt modelId="{BB35B534-63E8-471A-98E3-8EBBBAD840E8}">
      <dgm:prSet phldrT="[Текст]" phldr="1"/>
      <dgm:spPr/>
      <dgm:t>
        <a:bodyPr/>
        <a:lstStyle/>
        <a:p>
          <a:endParaRPr lang="ru-RU" dirty="0"/>
        </a:p>
      </dgm:t>
    </dgm:pt>
    <dgm:pt modelId="{B78717BC-C744-4281-9911-4CE9CCCB5DB5}" type="parTrans" cxnId="{1854E116-036A-4095-B841-ED3B10F2C9F5}">
      <dgm:prSet/>
      <dgm:spPr/>
      <dgm:t>
        <a:bodyPr/>
        <a:lstStyle/>
        <a:p>
          <a:endParaRPr lang="ru-RU"/>
        </a:p>
      </dgm:t>
    </dgm:pt>
    <dgm:pt modelId="{720F336B-317B-4811-B829-C980B6331722}" type="sibTrans" cxnId="{1854E116-036A-4095-B841-ED3B10F2C9F5}">
      <dgm:prSet/>
      <dgm:spPr/>
      <dgm:t>
        <a:bodyPr/>
        <a:lstStyle/>
        <a:p>
          <a:endParaRPr lang="ru-RU"/>
        </a:p>
      </dgm:t>
    </dgm:pt>
    <dgm:pt modelId="{FB5A354D-E065-4E45-B940-3EA9E761B9B9}">
      <dgm:prSet phldrT="[Текст]" custT="1"/>
      <dgm:spPr/>
      <dgm:t>
        <a:bodyPr/>
        <a:lstStyle/>
        <a:p>
          <a:r>
            <a:rPr lang="ru-RU" sz="1600" b="1" dirty="0" smtClean="0"/>
            <a:t>Видение</a:t>
          </a:r>
          <a:endParaRPr lang="ru-RU" sz="1600" b="1" dirty="0"/>
        </a:p>
      </dgm:t>
    </dgm:pt>
    <dgm:pt modelId="{F0D0C607-A33F-44FC-9F98-DEDA6A543052}" type="parTrans" cxnId="{0058713B-1C49-449B-9A44-775AC078E976}">
      <dgm:prSet/>
      <dgm:spPr/>
      <dgm:t>
        <a:bodyPr/>
        <a:lstStyle/>
        <a:p>
          <a:endParaRPr lang="ru-RU"/>
        </a:p>
      </dgm:t>
    </dgm:pt>
    <dgm:pt modelId="{615FF6F0-AFF5-4CF3-A862-A281CAB8214A}" type="sibTrans" cxnId="{0058713B-1C49-449B-9A44-775AC078E976}">
      <dgm:prSet/>
      <dgm:spPr/>
      <dgm:t>
        <a:bodyPr/>
        <a:lstStyle/>
        <a:p>
          <a:endParaRPr lang="ru-RU"/>
        </a:p>
      </dgm:t>
    </dgm:pt>
    <dgm:pt modelId="{12F7F720-991B-4B26-A26A-096676140CAE}">
      <dgm:prSet/>
      <dgm:spPr/>
      <dgm:t>
        <a:bodyPr/>
        <a:lstStyle/>
        <a:p>
          <a:endParaRPr lang="ru-RU"/>
        </a:p>
      </dgm:t>
    </dgm:pt>
    <dgm:pt modelId="{AE790E16-6A16-4FC8-877C-2E4EEE197F0C}" type="parTrans" cxnId="{1133C39B-00C1-4003-901E-77A643521559}">
      <dgm:prSet/>
      <dgm:spPr/>
      <dgm:t>
        <a:bodyPr/>
        <a:lstStyle/>
        <a:p>
          <a:endParaRPr lang="ru-RU"/>
        </a:p>
      </dgm:t>
    </dgm:pt>
    <dgm:pt modelId="{4F6B2658-AAC2-49BE-B71B-5FD6F1B9E755}" type="sibTrans" cxnId="{1133C39B-00C1-4003-901E-77A643521559}">
      <dgm:prSet/>
      <dgm:spPr/>
      <dgm:t>
        <a:bodyPr/>
        <a:lstStyle/>
        <a:p>
          <a:endParaRPr lang="ru-RU"/>
        </a:p>
      </dgm:t>
    </dgm:pt>
    <dgm:pt modelId="{7207C641-A8E5-4106-9FE8-400A2A155C87}">
      <dgm:prSet custT="1"/>
      <dgm:spPr/>
      <dgm:t>
        <a:bodyPr/>
        <a:lstStyle/>
        <a:p>
          <a:r>
            <a:rPr lang="ru-RU" sz="1600" b="1" dirty="0" smtClean="0"/>
            <a:t>Корпоративная религия</a:t>
          </a:r>
          <a:endParaRPr lang="ru-RU" sz="1600" b="1" dirty="0"/>
        </a:p>
      </dgm:t>
    </dgm:pt>
    <dgm:pt modelId="{44BDE68E-CCD5-4594-A705-D87BFAB598E2}" type="parTrans" cxnId="{58E962C6-0BBF-439C-9C1C-A90F3409E374}">
      <dgm:prSet/>
      <dgm:spPr/>
      <dgm:t>
        <a:bodyPr/>
        <a:lstStyle/>
        <a:p>
          <a:endParaRPr lang="ru-RU"/>
        </a:p>
      </dgm:t>
    </dgm:pt>
    <dgm:pt modelId="{A111E815-8618-477A-85F8-8229FC7C626C}" type="sibTrans" cxnId="{58E962C6-0BBF-439C-9C1C-A90F3409E374}">
      <dgm:prSet/>
      <dgm:spPr/>
      <dgm:t>
        <a:bodyPr/>
        <a:lstStyle/>
        <a:p>
          <a:endParaRPr lang="ru-RU"/>
        </a:p>
      </dgm:t>
    </dgm:pt>
    <dgm:pt modelId="{892FDAD5-776C-474F-AEC1-3E96873102F7}">
      <dgm:prSet custT="1"/>
      <dgm:spPr/>
      <dgm:t>
        <a:bodyPr/>
        <a:lstStyle/>
        <a:p>
          <a:r>
            <a:rPr lang="ru-RU" sz="1600" b="1" dirty="0" smtClean="0"/>
            <a:t>Миссия</a:t>
          </a:r>
          <a:endParaRPr lang="ru-RU" sz="1600" b="1" dirty="0"/>
        </a:p>
      </dgm:t>
    </dgm:pt>
    <dgm:pt modelId="{6C004D07-2504-4297-9667-AE7597DFA5C4}" type="parTrans" cxnId="{430FA0B5-7BA4-4DB1-9566-7455848867AC}">
      <dgm:prSet/>
      <dgm:spPr/>
      <dgm:t>
        <a:bodyPr/>
        <a:lstStyle/>
        <a:p>
          <a:endParaRPr lang="ru-RU"/>
        </a:p>
      </dgm:t>
    </dgm:pt>
    <dgm:pt modelId="{63608C19-63CF-4160-A761-2692D8707F11}" type="sibTrans" cxnId="{430FA0B5-7BA4-4DB1-9566-7455848867AC}">
      <dgm:prSet/>
      <dgm:spPr/>
      <dgm:t>
        <a:bodyPr/>
        <a:lstStyle/>
        <a:p>
          <a:endParaRPr lang="ru-RU"/>
        </a:p>
      </dgm:t>
    </dgm:pt>
    <dgm:pt modelId="{BDE218DE-60F4-42AB-B48B-52D63434EBF3}">
      <dgm:prSet/>
      <dgm:spPr/>
      <dgm:t>
        <a:bodyPr/>
        <a:lstStyle/>
        <a:p>
          <a:endParaRPr lang="ru-RU"/>
        </a:p>
      </dgm:t>
    </dgm:pt>
    <dgm:pt modelId="{4465528E-6B33-4C08-8FF2-B45969915D72}" type="parTrans" cxnId="{04D92EE2-B287-407B-B8E3-1ED6F4476D6D}">
      <dgm:prSet/>
      <dgm:spPr/>
      <dgm:t>
        <a:bodyPr/>
        <a:lstStyle/>
        <a:p>
          <a:endParaRPr lang="ru-RU"/>
        </a:p>
      </dgm:t>
    </dgm:pt>
    <dgm:pt modelId="{B603DCEB-2CA5-4365-92A2-F82AD8B96498}" type="sibTrans" cxnId="{04D92EE2-B287-407B-B8E3-1ED6F4476D6D}">
      <dgm:prSet/>
      <dgm:spPr/>
      <dgm:t>
        <a:bodyPr/>
        <a:lstStyle/>
        <a:p>
          <a:endParaRPr lang="ru-RU"/>
        </a:p>
      </dgm:t>
    </dgm:pt>
    <dgm:pt modelId="{89FE6A97-A066-4DE8-9B71-9BC270C9CE54}">
      <dgm:prSet custT="1"/>
      <dgm:spPr/>
      <dgm:t>
        <a:bodyPr/>
        <a:lstStyle/>
        <a:p>
          <a:r>
            <a:rPr lang="ru-RU" sz="1600" b="1" dirty="0" smtClean="0"/>
            <a:t>Корпоративная религия</a:t>
          </a:r>
          <a:endParaRPr lang="ru-RU" sz="1600" b="1" dirty="0"/>
        </a:p>
      </dgm:t>
    </dgm:pt>
    <dgm:pt modelId="{59C543ED-873E-46B2-9842-632BD9873543}" type="parTrans" cxnId="{90F7EDD9-7C8F-4CAD-8B38-342404918584}">
      <dgm:prSet/>
      <dgm:spPr/>
      <dgm:t>
        <a:bodyPr/>
        <a:lstStyle/>
        <a:p>
          <a:endParaRPr lang="ru-RU"/>
        </a:p>
      </dgm:t>
    </dgm:pt>
    <dgm:pt modelId="{328FE421-27BE-49CA-AAE8-80058B6536A9}" type="sibTrans" cxnId="{90F7EDD9-7C8F-4CAD-8B38-342404918584}">
      <dgm:prSet/>
      <dgm:spPr/>
      <dgm:t>
        <a:bodyPr/>
        <a:lstStyle/>
        <a:p>
          <a:endParaRPr lang="ru-RU"/>
        </a:p>
      </dgm:t>
    </dgm:pt>
    <dgm:pt modelId="{A10EA665-9691-48C3-A97F-3BDEA143F35A}">
      <dgm:prSet custT="1"/>
      <dgm:spPr/>
      <dgm:t>
        <a:bodyPr/>
        <a:lstStyle/>
        <a:p>
          <a:r>
            <a:rPr lang="ru-RU" sz="1600" b="1" dirty="0" smtClean="0"/>
            <a:t>Миссия</a:t>
          </a:r>
          <a:endParaRPr lang="ru-RU" sz="1600" b="1" dirty="0"/>
        </a:p>
      </dgm:t>
    </dgm:pt>
    <dgm:pt modelId="{260739B0-971C-49C3-A82C-8862B7390719}" type="parTrans" cxnId="{9C935D3F-AC34-4CC6-A4AE-9A0E0089A389}">
      <dgm:prSet/>
      <dgm:spPr/>
      <dgm:t>
        <a:bodyPr/>
        <a:lstStyle/>
        <a:p>
          <a:endParaRPr lang="ru-RU"/>
        </a:p>
      </dgm:t>
    </dgm:pt>
    <dgm:pt modelId="{FB3FB72B-5812-4C78-8358-C4518E949952}" type="sibTrans" cxnId="{9C935D3F-AC34-4CC6-A4AE-9A0E0089A389}">
      <dgm:prSet/>
      <dgm:spPr/>
      <dgm:t>
        <a:bodyPr/>
        <a:lstStyle/>
        <a:p>
          <a:endParaRPr lang="ru-RU"/>
        </a:p>
      </dgm:t>
    </dgm:pt>
    <dgm:pt modelId="{E71DADC4-CDDB-43B6-8FEC-F4028FD282C6}">
      <dgm:prSet custT="1"/>
      <dgm:spPr/>
      <dgm:t>
        <a:bodyPr/>
        <a:lstStyle/>
        <a:p>
          <a:r>
            <a:rPr lang="ru-RU" sz="1600" b="1" dirty="0" smtClean="0"/>
            <a:t>Система</a:t>
          </a:r>
          <a:endParaRPr lang="ru-RU" sz="1600" b="1" dirty="0"/>
        </a:p>
      </dgm:t>
    </dgm:pt>
    <dgm:pt modelId="{48CDB12A-F5F3-4FCD-8A56-C0C889039828}" type="parTrans" cxnId="{474AA8F3-3C8D-441A-B1D8-48AD9175D270}">
      <dgm:prSet/>
      <dgm:spPr/>
      <dgm:t>
        <a:bodyPr/>
        <a:lstStyle/>
        <a:p>
          <a:endParaRPr lang="ru-RU"/>
        </a:p>
      </dgm:t>
    </dgm:pt>
    <dgm:pt modelId="{2FAC2003-A33B-4C62-8A76-753DCA4C3BF8}" type="sibTrans" cxnId="{474AA8F3-3C8D-441A-B1D8-48AD9175D270}">
      <dgm:prSet/>
      <dgm:spPr/>
      <dgm:t>
        <a:bodyPr/>
        <a:lstStyle/>
        <a:p>
          <a:endParaRPr lang="ru-RU"/>
        </a:p>
      </dgm:t>
    </dgm:pt>
    <dgm:pt modelId="{C28483D2-BCCF-4C36-AC89-5B767C5F3800}">
      <dgm:prSet/>
      <dgm:spPr/>
      <dgm:t>
        <a:bodyPr/>
        <a:lstStyle/>
        <a:p>
          <a:endParaRPr lang="ru-RU"/>
        </a:p>
      </dgm:t>
    </dgm:pt>
    <dgm:pt modelId="{15F26159-DF00-4495-8F8D-414E42916831}" type="parTrans" cxnId="{8C625CC9-047E-4141-A505-7BE04F6C9C2F}">
      <dgm:prSet/>
      <dgm:spPr/>
      <dgm:t>
        <a:bodyPr/>
        <a:lstStyle/>
        <a:p>
          <a:endParaRPr lang="ru-RU"/>
        </a:p>
      </dgm:t>
    </dgm:pt>
    <dgm:pt modelId="{49BD4867-9BDB-4FA1-B395-2ED358B9DF4D}" type="sibTrans" cxnId="{8C625CC9-047E-4141-A505-7BE04F6C9C2F}">
      <dgm:prSet/>
      <dgm:spPr/>
      <dgm:t>
        <a:bodyPr/>
        <a:lstStyle/>
        <a:p>
          <a:endParaRPr lang="ru-RU"/>
        </a:p>
      </dgm:t>
    </dgm:pt>
    <dgm:pt modelId="{BDE990D0-C897-477C-B75E-E891DD93B4FA}">
      <dgm:prSet custT="1"/>
      <dgm:spPr/>
      <dgm:t>
        <a:bodyPr/>
        <a:lstStyle/>
        <a:p>
          <a:r>
            <a:rPr lang="ru-RU" sz="1600" b="1" dirty="0" smtClean="0"/>
            <a:t>Корпоративная религия</a:t>
          </a:r>
          <a:endParaRPr lang="ru-RU" sz="1600" b="1" dirty="0"/>
        </a:p>
      </dgm:t>
    </dgm:pt>
    <dgm:pt modelId="{77F06BA7-58F5-4A4B-83CA-FB144A9D10C6}" type="parTrans" cxnId="{3BEF4B73-DF9D-4EA9-8CCF-AFDE2336EDC8}">
      <dgm:prSet/>
      <dgm:spPr/>
      <dgm:t>
        <a:bodyPr/>
        <a:lstStyle/>
        <a:p>
          <a:endParaRPr lang="ru-RU"/>
        </a:p>
      </dgm:t>
    </dgm:pt>
    <dgm:pt modelId="{B2D82B61-D06C-42C2-8D80-9D3AEABA0D89}" type="sibTrans" cxnId="{3BEF4B73-DF9D-4EA9-8CCF-AFDE2336EDC8}">
      <dgm:prSet/>
      <dgm:spPr/>
      <dgm:t>
        <a:bodyPr/>
        <a:lstStyle/>
        <a:p>
          <a:endParaRPr lang="ru-RU"/>
        </a:p>
      </dgm:t>
    </dgm:pt>
    <dgm:pt modelId="{35AE2D96-C905-4C3D-B3C9-EC9EC1A05682}">
      <dgm:prSet custT="1"/>
      <dgm:spPr/>
      <dgm:t>
        <a:bodyPr/>
        <a:lstStyle/>
        <a:p>
          <a:r>
            <a:rPr lang="ru-RU" sz="1600" b="1" dirty="0" smtClean="0"/>
            <a:t>Миссия</a:t>
          </a:r>
          <a:endParaRPr lang="ru-RU" sz="1600" b="1" dirty="0"/>
        </a:p>
      </dgm:t>
    </dgm:pt>
    <dgm:pt modelId="{D4F90C1A-70C5-440E-BE91-849A02729D2F}" type="parTrans" cxnId="{C382C704-B3E4-450A-9303-98652866FA84}">
      <dgm:prSet/>
      <dgm:spPr/>
      <dgm:t>
        <a:bodyPr/>
        <a:lstStyle/>
        <a:p>
          <a:endParaRPr lang="ru-RU"/>
        </a:p>
      </dgm:t>
    </dgm:pt>
    <dgm:pt modelId="{833B051C-668A-4F23-A012-B745E4CB4AB4}" type="sibTrans" cxnId="{C382C704-B3E4-450A-9303-98652866FA84}">
      <dgm:prSet/>
      <dgm:spPr/>
      <dgm:t>
        <a:bodyPr/>
        <a:lstStyle/>
        <a:p>
          <a:endParaRPr lang="ru-RU"/>
        </a:p>
      </dgm:t>
    </dgm:pt>
    <dgm:pt modelId="{D81D0977-47C4-4758-B41C-BDAC0A05D182}">
      <dgm:prSet custT="1"/>
      <dgm:spPr/>
      <dgm:t>
        <a:bodyPr/>
        <a:lstStyle/>
        <a:p>
          <a:r>
            <a:rPr lang="ru-RU" sz="1600" b="1" dirty="0" smtClean="0"/>
            <a:t>Система</a:t>
          </a:r>
          <a:endParaRPr lang="ru-RU" sz="1600" b="1" dirty="0"/>
        </a:p>
      </dgm:t>
    </dgm:pt>
    <dgm:pt modelId="{D1CA12F6-E41A-4CB7-B767-7FE6216BE718}" type="parTrans" cxnId="{2A45999C-8B03-4D1F-B721-99C8567E5146}">
      <dgm:prSet/>
      <dgm:spPr/>
      <dgm:t>
        <a:bodyPr/>
        <a:lstStyle/>
        <a:p>
          <a:endParaRPr lang="ru-RU"/>
        </a:p>
      </dgm:t>
    </dgm:pt>
    <dgm:pt modelId="{8CF33E51-B7AD-43F9-81E7-3176F80F15A5}" type="sibTrans" cxnId="{2A45999C-8B03-4D1F-B721-99C8567E5146}">
      <dgm:prSet/>
      <dgm:spPr/>
      <dgm:t>
        <a:bodyPr/>
        <a:lstStyle/>
        <a:p>
          <a:endParaRPr lang="ru-RU"/>
        </a:p>
      </dgm:t>
    </dgm:pt>
    <dgm:pt modelId="{4480E69B-46D6-4758-9DA8-F841FE49063A}">
      <dgm:prSet/>
      <dgm:spPr/>
      <dgm:t>
        <a:bodyPr/>
        <a:lstStyle/>
        <a:p>
          <a:endParaRPr lang="ru-RU"/>
        </a:p>
      </dgm:t>
    </dgm:pt>
    <dgm:pt modelId="{E3E1E201-61DD-4428-8F75-2BF850D46E41}" type="parTrans" cxnId="{C760A676-5C93-4A1B-921D-46D57612B3E5}">
      <dgm:prSet/>
      <dgm:spPr/>
      <dgm:t>
        <a:bodyPr/>
        <a:lstStyle/>
        <a:p>
          <a:endParaRPr lang="ru-RU"/>
        </a:p>
      </dgm:t>
    </dgm:pt>
    <dgm:pt modelId="{6496884B-B047-42CC-848E-3C1303C64704}" type="sibTrans" cxnId="{C760A676-5C93-4A1B-921D-46D57612B3E5}">
      <dgm:prSet/>
      <dgm:spPr/>
      <dgm:t>
        <a:bodyPr/>
        <a:lstStyle/>
        <a:p>
          <a:endParaRPr lang="ru-RU"/>
        </a:p>
      </dgm:t>
    </dgm:pt>
    <dgm:pt modelId="{B64ED9D2-3384-4D07-98AC-0AD9E1ACB457}">
      <dgm:prSet custT="1"/>
      <dgm:spPr/>
      <dgm:t>
        <a:bodyPr/>
        <a:lstStyle/>
        <a:p>
          <a:r>
            <a:rPr lang="ru-RU" sz="1600" b="1" dirty="0" smtClean="0"/>
            <a:t>Корпоративная религия</a:t>
          </a:r>
          <a:endParaRPr lang="ru-RU" sz="1600" b="1" dirty="0"/>
        </a:p>
      </dgm:t>
    </dgm:pt>
    <dgm:pt modelId="{DBDA47C8-0018-4133-8219-0BECC0186881}" type="parTrans" cxnId="{EA344107-C0DF-4AFE-9AE7-C03CB274376E}">
      <dgm:prSet/>
      <dgm:spPr/>
      <dgm:t>
        <a:bodyPr/>
        <a:lstStyle/>
        <a:p>
          <a:endParaRPr lang="ru-RU"/>
        </a:p>
      </dgm:t>
    </dgm:pt>
    <dgm:pt modelId="{95985E77-B5A0-4661-B869-F938F93DDD6E}" type="sibTrans" cxnId="{EA344107-C0DF-4AFE-9AE7-C03CB274376E}">
      <dgm:prSet/>
      <dgm:spPr/>
      <dgm:t>
        <a:bodyPr/>
        <a:lstStyle/>
        <a:p>
          <a:endParaRPr lang="ru-RU"/>
        </a:p>
      </dgm:t>
    </dgm:pt>
    <dgm:pt modelId="{A353BA6C-F0F3-4D10-832F-4828F271A2AC}">
      <dgm:prSet custT="1"/>
      <dgm:spPr/>
      <dgm:t>
        <a:bodyPr/>
        <a:lstStyle/>
        <a:p>
          <a:r>
            <a:rPr lang="ru-RU" sz="1600" b="1" dirty="0" smtClean="0"/>
            <a:t>Миссия</a:t>
          </a:r>
          <a:endParaRPr lang="ru-RU" sz="1600" b="1" dirty="0"/>
        </a:p>
      </dgm:t>
    </dgm:pt>
    <dgm:pt modelId="{1B52B030-7D5A-48E3-947C-63B8C4F70FE0}" type="parTrans" cxnId="{1E2FF041-A251-4367-8218-E2DB839D2D1E}">
      <dgm:prSet/>
      <dgm:spPr/>
      <dgm:t>
        <a:bodyPr/>
        <a:lstStyle/>
        <a:p>
          <a:endParaRPr lang="ru-RU"/>
        </a:p>
      </dgm:t>
    </dgm:pt>
    <dgm:pt modelId="{B3BA95DF-0081-4F8A-8D61-4D4CBC4CB4BE}" type="sibTrans" cxnId="{1E2FF041-A251-4367-8218-E2DB839D2D1E}">
      <dgm:prSet/>
      <dgm:spPr/>
      <dgm:t>
        <a:bodyPr/>
        <a:lstStyle/>
        <a:p>
          <a:endParaRPr lang="ru-RU"/>
        </a:p>
      </dgm:t>
    </dgm:pt>
    <dgm:pt modelId="{3423BEB9-7F81-48FD-BD57-0B4D539DC7CF}">
      <dgm:prSet custT="1"/>
      <dgm:spPr/>
      <dgm:t>
        <a:bodyPr/>
        <a:lstStyle/>
        <a:p>
          <a:r>
            <a:rPr lang="ru-RU" sz="1600" b="1" dirty="0" smtClean="0"/>
            <a:t>Система</a:t>
          </a:r>
          <a:endParaRPr lang="ru-RU" sz="1600" b="1" dirty="0"/>
        </a:p>
      </dgm:t>
    </dgm:pt>
    <dgm:pt modelId="{BC5B00C5-8DED-42DA-9A88-FB3CCDD6F5DD}" type="parTrans" cxnId="{B8E5CAD3-12FB-441E-BAAB-835E62C1A32F}">
      <dgm:prSet/>
      <dgm:spPr/>
      <dgm:t>
        <a:bodyPr/>
        <a:lstStyle/>
        <a:p>
          <a:endParaRPr lang="ru-RU"/>
        </a:p>
      </dgm:t>
    </dgm:pt>
    <dgm:pt modelId="{F79F7D6D-99BF-4C96-BD48-9CAA335CE3F4}" type="sibTrans" cxnId="{B8E5CAD3-12FB-441E-BAAB-835E62C1A32F}">
      <dgm:prSet/>
      <dgm:spPr/>
      <dgm:t>
        <a:bodyPr/>
        <a:lstStyle/>
        <a:p>
          <a:endParaRPr lang="ru-RU"/>
        </a:p>
      </dgm:t>
    </dgm:pt>
    <dgm:pt modelId="{9AAB1B12-3B0B-483F-A134-BCBDAD6A83A4}" type="pres">
      <dgm:prSet presAssocID="{A53214AF-CB22-4CFC-A22D-AF0BC140177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8D1A48-D3D3-40D6-85C9-C463D4ABE88B}" type="pres">
      <dgm:prSet presAssocID="{FDE0C991-FC99-4DFA-A828-55CB21D7A6D5}" presName="composite" presStyleCnt="0"/>
      <dgm:spPr/>
    </dgm:pt>
    <dgm:pt modelId="{8E06DD17-CC0C-4EA2-BF87-95B15977358E}" type="pres">
      <dgm:prSet presAssocID="{FDE0C991-FC99-4DFA-A828-55CB21D7A6D5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8B6BB1-44FA-40EA-B52D-B983652A44AB}" type="pres">
      <dgm:prSet presAssocID="{FDE0C991-FC99-4DFA-A828-55CB21D7A6D5}" presName="descendantText" presStyleLbl="alignAcc1" presStyleIdx="0" presStyleCnt="7" custScaleY="80679" custLinFactNeighborX="-570" custLinFactNeighborY="105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21D0B2-BCCB-428D-B3F8-F3EF6C7A53A7}" type="pres">
      <dgm:prSet presAssocID="{04329BDC-6045-48FD-A97F-2F9D12DF4DB9}" presName="sp" presStyleCnt="0"/>
      <dgm:spPr/>
    </dgm:pt>
    <dgm:pt modelId="{9AB35A95-3CD2-49F0-867A-3004DA315ED4}" type="pres">
      <dgm:prSet presAssocID="{2A7ABF74-D6D8-4E41-9285-9E5691DC6137}" presName="composite" presStyleCnt="0"/>
      <dgm:spPr/>
    </dgm:pt>
    <dgm:pt modelId="{B7D9187E-CB2F-498B-8FA4-A6D2994CB65A}" type="pres">
      <dgm:prSet presAssocID="{2A7ABF74-D6D8-4E41-9285-9E5691DC6137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912F17-CFBA-49D3-A04B-4F11C46FB7CF}" type="pres">
      <dgm:prSet presAssocID="{2A7ABF74-D6D8-4E41-9285-9E5691DC6137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3FC6B7-5EEB-4F1E-A087-68849B935DF2}" type="pres">
      <dgm:prSet presAssocID="{6202AAB0-32B9-40D5-9A62-E5E7E178CA37}" presName="sp" presStyleCnt="0"/>
      <dgm:spPr/>
    </dgm:pt>
    <dgm:pt modelId="{7D2FE22F-F80B-4B91-8800-7EF722647015}" type="pres">
      <dgm:prSet presAssocID="{BB35B534-63E8-471A-98E3-8EBBBAD840E8}" presName="composite" presStyleCnt="0"/>
      <dgm:spPr/>
    </dgm:pt>
    <dgm:pt modelId="{DEA40785-A649-4A07-8EC3-775F24D5CE49}" type="pres">
      <dgm:prSet presAssocID="{BB35B534-63E8-471A-98E3-8EBBBAD840E8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4D89D3-5B32-4562-B526-ABFB02FB2940}" type="pres">
      <dgm:prSet presAssocID="{BB35B534-63E8-471A-98E3-8EBBBAD840E8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F8EA85-8EF9-4A20-8E48-10EEE8D9727E}" type="pres">
      <dgm:prSet presAssocID="{720F336B-317B-4811-B829-C980B6331722}" presName="sp" presStyleCnt="0"/>
      <dgm:spPr/>
    </dgm:pt>
    <dgm:pt modelId="{9117A778-999E-4589-A814-FC2A331015E5}" type="pres">
      <dgm:prSet presAssocID="{12F7F720-991B-4B26-A26A-096676140CAE}" presName="composite" presStyleCnt="0"/>
      <dgm:spPr/>
    </dgm:pt>
    <dgm:pt modelId="{0BF2A88E-99D1-416B-BCF8-34DE85584AD7}" type="pres">
      <dgm:prSet presAssocID="{12F7F720-991B-4B26-A26A-096676140CAE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0884CE-0390-41A4-9BE9-2BD371879E0F}" type="pres">
      <dgm:prSet presAssocID="{12F7F720-991B-4B26-A26A-096676140CAE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00FCBD-2612-4B93-A715-4D28770ACCE6}" type="pres">
      <dgm:prSet presAssocID="{4F6B2658-AAC2-49BE-B71B-5FD6F1B9E755}" presName="sp" presStyleCnt="0"/>
      <dgm:spPr/>
    </dgm:pt>
    <dgm:pt modelId="{6AEA53C0-4A04-4260-90B6-19AE27C10710}" type="pres">
      <dgm:prSet presAssocID="{BDE218DE-60F4-42AB-B48B-52D63434EBF3}" presName="composite" presStyleCnt="0"/>
      <dgm:spPr/>
    </dgm:pt>
    <dgm:pt modelId="{19F773F5-C536-4687-8E99-1924382F4D29}" type="pres">
      <dgm:prSet presAssocID="{BDE218DE-60F4-42AB-B48B-52D63434EBF3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BE2157-055D-4B6E-B2E9-3348DB5D9EB8}" type="pres">
      <dgm:prSet presAssocID="{BDE218DE-60F4-42AB-B48B-52D63434EBF3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CC3AE-E34F-44FA-9454-2E737E92DC6B}" type="pres">
      <dgm:prSet presAssocID="{B603DCEB-2CA5-4365-92A2-F82AD8B96498}" presName="sp" presStyleCnt="0"/>
      <dgm:spPr/>
    </dgm:pt>
    <dgm:pt modelId="{AA6099D0-CC80-43A7-999F-5C458FC4695C}" type="pres">
      <dgm:prSet presAssocID="{C28483D2-BCCF-4C36-AC89-5B767C5F3800}" presName="composite" presStyleCnt="0"/>
      <dgm:spPr/>
    </dgm:pt>
    <dgm:pt modelId="{0D050290-413E-4EE6-9C9C-BB0B8A7BD1DA}" type="pres">
      <dgm:prSet presAssocID="{C28483D2-BCCF-4C36-AC89-5B767C5F3800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9A5A87-7A11-4C4E-B6EA-655879000F66}" type="pres">
      <dgm:prSet presAssocID="{C28483D2-BCCF-4C36-AC89-5B767C5F3800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3D575-9FD8-4C03-8A54-B311FAFC41B0}" type="pres">
      <dgm:prSet presAssocID="{49BD4867-9BDB-4FA1-B395-2ED358B9DF4D}" presName="sp" presStyleCnt="0"/>
      <dgm:spPr/>
    </dgm:pt>
    <dgm:pt modelId="{806865BE-4D3B-4537-9AD5-9C96F32F0349}" type="pres">
      <dgm:prSet presAssocID="{4480E69B-46D6-4758-9DA8-F841FE49063A}" presName="composite" presStyleCnt="0"/>
      <dgm:spPr/>
    </dgm:pt>
    <dgm:pt modelId="{123B4F8C-8EA5-47A7-A9C2-503CF41FB1B8}" type="pres">
      <dgm:prSet presAssocID="{4480E69B-46D6-4758-9DA8-F841FE49063A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936B52-CC86-45C6-B433-CCCF9B38823E}" type="pres">
      <dgm:prSet presAssocID="{4480E69B-46D6-4758-9DA8-F841FE49063A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701CAA-9AB0-40A8-94AF-5E9A16C3CFE4}" type="presOf" srcId="{3DFA83CA-8E7A-4D29-834E-8065BAF1C8FA}" destId="{68912F17-CFBA-49D3-A04B-4F11C46FB7CF}" srcOrd="0" destOrd="0" presId="urn:microsoft.com/office/officeart/2005/8/layout/chevron2"/>
    <dgm:cxn modelId="{1E2FF041-A251-4367-8218-E2DB839D2D1E}" srcId="{4480E69B-46D6-4758-9DA8-F841FE49063A}" destId="{A353BA6C-F0F3-4D10-832F-4828F271A2AC}" srcOrd="1" destOrd="0" parTransId="{1B52B030-7D5A-48E3-947C-63B8C4F70FE0}" sibTransId="{B3BA95DF-0081-4F8A-8D61-4D4CBC4CB4BE}"/>
    <dgm:cxn modelId="{C21F5AA8-630B-4D19-8F74-256D00FE46F6}" type="presOf" srcId="{FB5A354D-E065-4E45-B940-3EA9E761B9B9}" destId="{174D89D3-5B32-4562-B526-ABFB02FB2940}" srcOrd="0" destOrd="0" presId="urn:microsoft.com/office/officeart/2005/8/layout/chevron2"/>
    <dgm:cxn modelId="{0058713B-1C49-449B-9A44-775AC078E976}" srcId="{BB35B534-63E8-471A-98E3-8EBBBAD840E8}" destId="{FB5A354D-E065-4E45-B940-3EA9E761B9B9}" srcOrd="0" destOrd="0" parTransId="{F0D0C607-A33F-44FC-9F98-DEDA6A543052}" sibTransId="{615FF6F0-AFF5-4CF3-A862-A281CAB8214A}"/>
    <dgm:cxn modelId="{474AA8F3-3C8D-441A-B1D8-48AD9175D270}" srcId="{BDE218DE-60F4-42AB-B48B-52D63434EBF3}" destId="{E71DADC4-CDDB-43B6-8FEC-F4028FD282C6}" srcOrd="2" destOrd="0" parTransId="{48CDB12A-F5F3-4FCD-8A56-C0C889039828}" sibTransId="{2FAC2003-A33B-4C62-8A76-753DCA4C3BF8}"/>
    <dgm:cxn modelId="{430636C9-C6B8-423C-9820-720AC54D6E6F}" type="presOf" srcId="{D81D0977-47C4-4758-B41C-BDAC0A05D182}" destId="{919A5A87-7A11-4C4E-B6EA-655879000F66}" srcOrd="0" destOrd="2" presId="urn:microsoft.com/office/officeart/2005/8/layout/chevron2"/>
    <dgm:cxn modelId="{B8E5CAD3-12FB-441E-BAAB-835E62C1A32F}" srcId="{4480E69B-46D6-4758-9DA8-F841FE49063A}" destId="{3423BEB9-7F81-48FD-BD57-0B4D539DC7CF}" srcOrd="2" destOrd="0" parTransId="{BC5B00C5-8DED-42DA-9A88-FB3CCDD6F5DD}" sibTransId="{F79F7D6D-99BF-4C96-BD48-9CAA335CE3F4}"/>
    <dgm:cxn modelId="{3BEF4B73-DF9D-4EA9-8CCF-AFDE2336EDC8}" srcId="{C28483D2-BCCF-4C36-AC89-5B767C5F3800}" destId="{BDE990D0-C897-477C-B75E-E891DD93B4FA}" srcOrd="0" destOrd="0" parTransId="{77F06BA7-58F5-4A4B-83CA-FB144A9D10C6}" sibTransId="{B2D82B61-D06C-42C2-8D80-9D3AEABA0D89}"/>
    <dgm:cxn modelId="{8C2075D1-C865-40D0-8FAF-A06052426470}" type="presOf" srcId="{4480E69B-46D6-4758-9DA8-F841FE49063A}" destId="{123B4F8C-8EA5-47A7-A9C2-503CF41FB1B8}" srcOrd="0" destOrd="0" presId="urn:microsoft.com/office/officeart/2005/8/layout/chevron2"/>
    <dgm:cxn modelId="{BB71CBAA-D256-4518-8322-01F36373EA87}" type="presOf" srcId="{3423BEB9-7F81-48FD-BD57-0B4D539DC7CF}" destId="{8C936B52-CC86-45C6-B433-CCCF9B38823E}" srcOrd="0" destOrd="2" presId="urn:microsoft.com/office/officeart/2005/8/layout/chevron2"/>
    <dgm:cxn modelId="{58E962C6-0BBF-439C-9C1C-A90F3409E374}" srcId="{12F7F720-991B-4B26-A26A-096676140CAE}" destId="{7207C641-A8E5-4106-9FE8-400A2A155C87}" srcOrd="0" destOrd="0" parTransId="{44BDE68E-CCD5-4594-A705-D87BFAB598E2}" sibTransId="{A111E815-8618-477A-85F8-8229FC7C626C}"/>
    <dgm:cxn modelId="{17EFFA9F-06DE-4E0B-AEB5-2360102891D5}" type="presOf" srcId="{12F7F720-991B-4B26-A26A-096676140CAE}" destId="{0BF2A88E-99D1-416B-BCF8-34DE85584AD7}" srcOrd="0" destOrd="0" presId="urn:microsoft.com/office/officeart/2005/8/layout/chevron2"/>
    <dgm:cxn modelId="{9C935D3F-AC34-4CC6-A4AE-9A0E0089A389}" srcId="{BDE218DE-60F4-42AB-B48B-52D63434EBF3}" destId="{A10EA665-9691-48C3-A97F-3BDEA143F35A}" srcOrd="1" destOrd="0" parTransId="{260739B0-971C-49C3-A82C-8862B7390719}" sibTransId="{FB3FB72B-5812-4C78-8358-C4518E949952}"/>
    <dgm:cxn modelId="{367E4FF3-C0F4-4AD2-B0B6-759C2C6A6210}" type="presOf" srcId="{BDE990D0-C897-477C-B75E-E891DD93B4FA}" destId="{919A5A87-7A11-4C4E-B6EA-655879000F66}" srcOrd="0" destOrd="0" presId="urn:microsoft.com/office/officeart/2005/8/layout/chevron2"/>
    <dgm:cxn modelId="{7542952F-6214-4BD9-A548-2C828CBCBA52}" type="presOf" srcId="{57E3E66E-92C5-43B4-8263-5866FF406BFB}" destId="{A38B6BB1-44FA-40EA-B52D-B983652A44AB}" srcOrd="0" destOrd="0" presId="urn:microsoft.com/office/officeart/2005/8/layout/chevron2"/>
    <dgm:cxn modelId="{C382C704-B3E4-450A-9303-98652866FA84}" srcId="{C28483D2-BCCF-4C36-AC89-5B767C5F3800}" destId="{35AE2D96-C905-4C3D-B3C9-EC9EC1A05682}" srcOrd="1" destOrd="0" parTransId="{D4F90C1A-70C5-440E-BE91-849A02729D2F}" sibTransId="{833B051C-668A-4F23-A012-B745E4CB4AB4}"/>
    <dgm:cxn modelId="{430FA0B5-7BA4-4DB1-9566-7455848867AC}" srcId="{12F7F720-991B-4B26-A26A-096676140CAE}" destId="{892FDAD5-776C-474F-AEC1-3E96873102F7}" srcOrd="1" destOrd="0" parTransId="{6C004D07-2504-4297-9667-AE7597DFA5C4}" sibTransId="{63608C19-63CF-4160-A761-2692D8707F11}"/>
    <dgm:cxn modelId="{A43CD86E-0F04-4589-9CC7-56F9A924BD52}" type="presOf" srcId="{E71DADC4-CDDB-43B6-8FEC-F4028FD282C6}" destId="{50BE2157-055D-4B6E-B2E9-3348DB5D9EB8}" srcOrd="0" destOrd="2" presId="urn:microsoft.com/office/officeart/2005/8/layout/chevron2"/>
    <dgm:cxn modelId="{AA1D255F-175B-4A1B-AB5A-6D5E3F935759}" srcId="{A53214AF-CB22-4CFC-A22D-AF0BC1401771}" destId="{2A7ABF74-D6D8-4E41-9285-9E5691DC6137}" srcOrd="1" destOrd="0" parTransId="{EEB15149-2232-4325-997D-5C8539D37AE2}" sibTransId="{6202AAB0-32B9-40D5-9A62-E5E7E178CA37}"/>
    <dgm:cxn modelId="{160BCA2D-0D8A-458E-B518-B98529DF307A}" type="presOf" srcId="{B64ED9D2-3384-4D07-98AC-0AD9E1ACB457}" destId="{8C936B52-CC86-45C6-B433-CCCF9B38823E}" srcOrd="0" destOrd="0" presId="urn:microsoft.com/office/officeart/2005/8/layout/chevron2"/>
    <dgm:cxn modelId="{741FB549-F185-4FE8-BC7D-39F3E52F4B4C}" srcId="{A53214AF-CB22-4CFC-A22D-AF0BC1401771}" destId="{FDE0C991-FC99-4DFA-A828-55CB21D7A6D5}" srcOrd="0" destOrd="0" parTransId="{929E3241-366C-4363-A0CD-5E983237C691}" sibTransId="{04329BDC-6045-48FD-A97F-2F9D12DF4DB9}"/>
    <dgm:cxn modelId="{DFFD1282-38E4-4D21-884F-162FBBA72F23}" type="presOf" srcId="{A53214AF-CB22-4CFC-A22D-AF0BC1401771}" destId="{9AAB1B12-3B0B-483F-A134-BCBDAD6A83A4}" srcOrd="0" destOrd="0" presId="urn:microsoft.com/office/officeart/2005/8/layout/chevron2"/>
    <dgm:cxn modelId="{2A45999C-8B03-4D1F-B721-99C8567E5146}" srcId="{C28483D2-BCCF-4C36-AC89-5B767C5F3800}" destId="{D81D0977-47C4-4758-B41C-BDAC0A05D182}" srcOrd="2" destOrd="0" parTransId="{D1CA12F6-E41A-4CB7-B767-7FE6216BE718}" sibTransId="{8CF33E51-B7AD-43F9-81E7-3176F80F15A5}"/>
    <dgm:cxn modelId="{951438AC-C42C-4D0E-9E3F-93ACBD0C04B7}" type="presOf" srcId="{BDE218DE-60F4-42AB-B48B-52D63434EBF3}" destId="{19F773F5-C536-4687-8E99-1924382F4D29}" srcOrd="0" destOrd="0" presId="urn:microsoft.com/office/officeart/2005/8/layout/chevron2"/>
    <dgm:cxn modelId="{FD6F8563-C075-4FA6-8784-227D6C674406}" type="presOf" srcId="{C28483D2-BCCF-4C36-AC89-5B767C5F3800}" destId="{0D050290-413E-4EE6-9C9C-BB0B8A7BD1DA}" srcOrd="0" destOrd="0" presId="urn:microsoft.com/office/officeart/2005/8/layout/chevron2"/>
    <dgm:cxn modelId="{72CC875E-F3F3-4966-9D0C-F30CFADB2C72}" type="presOf" srcId="{FDE0C991-FC99-4DFA-A828-55CB21D7A6D5}" destId="{8E06DD17-CC0C-4EA2-BF87-95B15977358E}" srcOrd="0" destOrd="0" presId="urn:microsoft.com/office/officeart/2005/8/layout/chevron2"/>
    <dgm:cxn modelId="{8C625CC9-047E-4141-A505-7BE04F6C9C2F}" srcId="{A53214AF-CB22-4CFC-A22D-AF0BC1401771}" destId="{C28483D2-BCCF-4C36-AC89-5B767C5F3800}" srcOrd="5" destOrd="0" parTransId="{15F26159-DF00-4495-8F8D-414E42916831}" sibTransId="{49BD4867-9BDB-4FA1-B395-2ED358B9DF4D}"/>
    <dgm:cxn modelId="{884CE887-2CA6-4E86-80E4-B575D87B6CDC}" type="presOf" srcId="{BB35B534-63E8-471A-98E3-8EBBBAD840E8}" destId="{DEA40785-A649-4A07-8EC3-775F24D5CE49}" srcOrd="0" destOrd="0" presId="urn:microsoft.com/office/officeart/2005/8/layout/chevron2"/>
    <dgm:cxn modelId="{100571C8-84CC-4C34-B5E4-7C8F42BD6E98}" type="presOf" srcId="{7207C641-A8E5-4106-9FE8-400A2A155C87}" destId="{070884CE-0390-41A4-9BE9-2BD371879E0F}" srcOrd="0" destOrd="0" presId="urn:microsoft.com/office/officeart/2005/8/layout/chevron2"/>
    <dgm:cxn modelId="{5BA3FAE5-B92B-4473-9A3A-18A0384E673E}" type="presOf" srcId="{A353BA6C-F0F3-4D10-832F-4828F271A2AC}" destId="{8C936B52-CC86-45C6-B433-CCCF9B38823E}" srcOrd="0" destOrd="1" presId="urn:microsoft.com/office/officeart/2005/8/layout/chevron2"/>
    <dgm:cxn modelId="{1506EF2D-201F-4A70-A77C-EAA62D72235C}" srcId="{FDE0C991-FC99-4DFA-A828-55CB21D7A6D5}" destId="{57E3E66E-92C5-43B4-8263-5866FF406BFB}" srcOrd="0" destOrd="0" parTransId="{2E4E55D0-AA3B-426C-BB40-109A860F63E8}" sibTransId="{69584913-6943-4EE8-9A80-DA519DF268D7}"/>
    <dgm:cxn modelId="{33EAAC0B-B27C-4FF3-9D3B-B6ED8925D150}" type="presOf" srcId="{2A7ABF74-D6D8-4E41-9285-9E5691DC6137}" destId="{B7D9187E-CB2F-498B-8FA4-A6D2994CB65A}" srcOrd="0" destOrd="0" presId="urn:microsoft.com/office/officeart/2005/8/layout/chevron2"/>
    <dgm:cxn modelId="{A722EB74-98EF-4BAE-A87E-FB758F92BBDE}" type="presOf" srcId="{A10EA665-9691-48C3-A97F-3BDEA143F35A}" destId="{50BE2157-055D-4B6E-B2E9-3348DB5D9EB8}" srcOrd="0" destOrd="1" presId="urn:microsoft.com/office/officeart/2005/8/layout/chevron2"/>
    <dgm:cxn modelId="{AEE0A167-B8CB-4293-8719-1C50FA0973FB}" type="presOf" srcId="{89FE6A97-A066-4DE8-9B71-9BC270C9CE54}" destId="{50BE2157-055D-4B6E-B2E9-3348DB5D9EB8}" srcOrd="0" destOrd="0" presId="urn:microsoft.com/office/officeart/2005/8/layout/chevron2"/>
    <dgm:cxn modelId="{FDBBA20D-34AE-4652-B914-EB0B9D03CDCB}" type="presOf" srcId="{892FDAD5-776C-474F-AEC1-3E96873102F7}" destId="{070884CE-0390-41A4-9BE9-2BD371879E0F}" srcOrd="0" destOrd="1" presId="urn:microsoft.com/office/officeart/2005/8/layout/chevron2"/>
    <dgm:cxn modelId="{BD2709E7-CBC5-4C68-8C4D-451B52CE8DBC}" srcId="{2A7ABF74-D6D8-4E41-9285-9E5691DC6137}" destId="{3DFA83CA-8E7A-4D29-834E-8065BAF1C8FA}" srcOrd="0" destOrd="0" parTransId="{5095876F-13A1-47C1-BBAF-A2BA8A918E8B}" sibTransId="{A880A9B6-D503-4E8A-98F6-FE43618898B7}"/>
    <dgm:cxn modelId="{04D92EE2-B287-407B-B8E3-1ED6F4476D6D}" srcId="{A53214AF-CB22-4CFC-A22D-AF0BC1401771}" destId="{BDE218DE-60F4-42AB-B48B-52D63434EBF3}" srcOrd="4" destOrd="0" parTransId="{4465528E-6B33-4C08-8FF2-B45969915D72}" sibTransId="{B603DCEB-2CA5-4365-92A2-F82AD8B96498}"/>
    <dgm:cxn modelId="{C760A676-5C93-4A1B-921D-46D57612B3E5}" srcId="{A53214AF-CB22-4CFC-A22D-AF0BC1401771}" destId="{4480E69B-46D6-4758-9DA8-F841FE49063A}" srcOrd="6" destOrd="0" parTransId="{E3E1E201-61DD-4428-8F75-2BF850D46E41}" sibTransId="{6496884B-B047-42CC-848E-3C1303C64704}"/>
    <dgm:cxn modelId="{EA344107-C0DF-4AFE-9AE7-C03CB274376E}" srcId="{4480E69B-46D6-4758-9DA8-F841FE49063A}" destId="{B64ED9D2-3384-4D07-98AC-0AD9E1ACB457}" srcOrd="0" destOrd="0" parTransId="{DBDA47C8-0018-4133-8219-0BECC0186881}" sibTransId="{95985E77-B5A0-4661-B869-F938F93DDD6E}"/>
    <dgm:cxn modelId="{1133C39B-00C1-4003-901E-77A643521559}" srcId="{A53214AF-CB22-4CFC-A22D-AF0BC1401771}" destId="{12F7F720-991B-4B26-A26A-096676140CAE}" srcOrd="3" destOrd="0" parTransId="{AE790E16-6A16-4FC8-877C-2E4EEE197F0C}" sibTransId="{4F6B2658-AAC2-49BE-B71B-5FD6F1B9E755}"/>
    <dgm:cxn modelId="{90F7EDD9-7C8F-4CAD-8B38-342404918584}" srcId="{BDE218DE-60F4-42AB-B48B-52D63434EBF3}" destId="{89FE6A97-A066-4DE8-9B71-9BC270C9CE54}" srcOrd="0" destOrd="0" parTransId="{59C543ED-873E-46B2-9842-632BD9873543}" sibTransId="{328FE421-27BE-49CA-AAE8-80058B6536A9}"/>
    <dgm:cxn modelId="{ACE0DBA9-13F2-47C8-BE18-86073A24D6B4}" type="presOf" srcId="{35AE2D96-C905-4C3D-B3C9-EC9EC1A05682}" destId="{919A5A87-7A11-4C4E-B6EA-655879000F66}" srcOrd="0" destOrd="1" presId="urn:microsoft.com/office/officeart/2005/8/layout/chevron2"/>
    <dgm:cxn modelId="{1854E116-036A-4095-B841-ED3B10F2C9F5}" srcId="{A53214AF-CB22-4CFC-A22D-AF0BC1401771}" destId="{BB35B534-63E8-471A-98E3-8EBBBAD840E8}" srcOrd="2" destOrd="0" parTransId="{B78717BC-C744-4281-9911-4CE9CCCB5DB5}" sibTransId="{720F336B-317B-4811-B829-C980B6331722}"/>
    <dgm:cxn modelId="{51419982-DA11-46E7-AC15-425B29BFBC41}" type="presParOf" srcId="{9AAB1B12-3B0B-483F-A134-BCBDAD6A83A4}" destId="{3F8D1A48-D3D3-40D6-85C9-C463D4ABE88B}" srcOrd="0" destOrd="0" presId="urn:microsoft.com/office/officeart/2005/8/layout/chevron2"/>
    <dgm:cxn modelId="{9DE52BD8-00E9-46A2-A828-40928A46C5E1}" type="presParOf" srcId="{3F8D1A48-D3D3-40D6-85C9-C463D4ABE88B}" destId="{8E06DD17-CC0C-4EA2-BF87-95B15977358E}" srcOrd="0" destOrd="0" presId="urn:microsoft.com/office/officeart/2005/8/layout/chevron2"/>
    <dgm:cxn modelId="{97F0AE8C-741E-4B2E-A59F-1EF47F2721B0}" type="presParOf" srcId="{3F8D1A48-D3D3-40D6-85C9-C463D4ABE88B}" destId="{A38B6BB1-44FA-40EA-B52D-B983652A44AB}" srcOrd="1" destOrd="0" presId="urn:microsoft.com/office/officeart/2005/8/layout/chevron2"/>
    <dgm:cxn modelId="{EBA82EAB-7838-4C95-B1D0-DA4B7047D833}" type="presParOf" srcId="{9AAB1B12-3B0B-483F-A134-BCBDAD6A83A4}" destId="{C821D0B2-BCCB-428D-B3F8-F3EF6C7A53A7}" srcOrd="1" destOrd="0" presId="urn:microsoft.com/office/officeart/2005/8/layout/chevron2"/>
    <dgm:cxn modelId="{B05900AC-EE72-477B-A253-18399C405E6C}" type="presParOf" srcId="{9AAB1B12-3B0B-483F-A134-BCBDAD6A83A4}" destId="{9AB35A95-3CD2-49F0-867A-3004DA315ED4}" srcOrd="2" destOrd="0" presId="urn:microsoft.com/office/officeart/2005/8/layout/chevron2"/>
    <dgm:cxn modelId="{7BD46FE5-A4BB-41C1-BB42-C729C0BA85D3}" type="presParOf" srcId="{9AB35A95-3CD2-49F0-867A-3004DA315ED4}" destId="{B7D9187E-CB2F-498B-8FA4-A6D2994CB65A}" srcOrd="0" destOrd="0" presId="urn:microsoft.com/office/officeart/2005/8/layout/chevron2"/>
    <dgm:cxn modelId="{C9CBCEE0-A1AC-42AF-81FC-3D69F6438DCD}" type="presParOf" srcId="{9AB35A95-3CD2-49F0-867A-3004DA315ED4}" destId="{68912F17-CFBA-49D3-A04B-4F11C46FB7CF}" srcOrd="1" destOrd="0" presId="urn:microsoft.com/office/officeart/2005/8/layout/chevron2"/>
    <dgm:cxn modelId="{40116E43-27DA-4FB3-8F62-29E114B2AE5F}" type="presParOf" srcId="{9AAB1B12-3B0B-483F-A134-BCBDAD6A83A4}" destId="{F33FC6B7-5EEB-4F1E-A087-68849B935DF2}" srcOrd="3" destOrd="0" presId="urn:microsoft.com/office/officeart/2005/8/layout/chevron2"/>
    <dgm:cxn modelId="{B3F88270-8E33-445D-B5C1-5DDC23518721}" type="presParOf" srcId="{9AAB1B12-3B0B-483F-A134-BCBDAD6A83A4}" destId="{7D2FE22F-F80B-4B91-8800-7EF722647015}" srcOrd="4" destOrd="0" presId="urn:microsoft.com/office/officeart/2005/8/layout/chevron2"/>
    <dgm:cxn modelId="{E0508913-A59A-47FE-9479-A99189DC59B1}" type="presParOf" srcId="{7D2FE22F-F80B-4B91-8800-7EF722647015}" destId="{DEA40785-A649-4A07-8EC3-775F24D5CE49}" srcOrd="0" destOrd="0" presId="urn:microsoft.com/office/officeart/2005/8/layout/chevron2"/>
    <dgm:cxn modelId="{81B03D84-A9F4-4E3F-994B-C1E146EF32A9}" type="presParOf" srcId="{7D2FE22F-F80B-4B91-8800-7EF722647015}" destId="{174D89D3-5B32-4562-B526-ABFB02FB2940}" srcOrd="1" destOrd="0" presId="urn:microsoft.com/office/officeart/2005/8/layout/chevron2"/>
    <dgm:cxn modelId="{1072EDB2-DC11-479F-92C9-EE1C1BC82129}" type="presParOf" srcId="{9AAB1B12-3B0B-483F-A134-BCBDAD6A83A4}" destId="{34F8EA85-8EF9-4A20-8E48-10EEE8D9727E}" srcOrd="5" destOrd="0" presId="urn:microsoft.com/office/officeart/2005/8/layout/chevron2"/>
    <dgm:cxn modelId="{0578E7AF-BA38-4FF8-8D3D-B880AF47482F}" type="presParOf" srcId="{9AAB1B12-3B0B-483F-A134-BCBDAD6A83A4}" destId="{9117A778-999E-4589-A814-FC2A331015E5}" srcOrd="6" destOrd="0" presId="urn:microsoft.com/office/officeart/2005/8/layout/chevron2"/>
    <dgm:cxn modelId="{2667D8E3-1E94-48FB-AE97-2035C1D7EEBF}" type="presParOf" srcId="{9117A778-999E-4589-A814-FC2A331015E5}" destId="{0BF2A88E-99D1-416B-BCF8-34DE85584AD7}" srcOrd="0" destOrd="0" presId="urn:microsoft.com/office/officeart/2005/8/layout/chevron2"/>
    <dgm:cxn modelId="{65099C92-5A9A-4C7F-A3D3-016C74ADE2E6}" type="presParOf" srcId="{9117A778-999E-4589-A814-FC2A331015E5}" destId="{070884CE-0390-41A4-9BE9-2BD371879E0F}" srcOrd="1" destOrd="0" presId="urn:microsoft.com/office/officeart/2005/8/layout/chevron2"/>
    <dgm:cxn modelId="{47A92905-EDFC-407F-85BE-E30D0E3EFB28}" type="presParOf" srcId="{9AAB1B12-3B0B-483F-A134-BCBDAD6A83A4}" destId="{4700FCBD-2612-4B93-A715-4D28770ACCE6}" srcOrd="7" destOrd="0" presId="urn:microsoft.com/office/officeart/2005/8/layout/chevron2"/>
    <dgm:cxn modelId="{1695CDE4-6077-49F9-9E93-060F12679F84}" type="presParOf" srcId="{9AAB1B12-3B0B-483F-A134-BCBDAD6A83A4}" destId="{6AEA53C0-4A04-4260-90B6-19AE27C10710}" srcOrd="8" destOrd="0" presId="urn:microsoft.com/office/officeart/2005/8/layout/chevron2"/>
    <dgm:cxn modelId="{4F7C516B-6B2B-43D0-93BB-C6A0301C88DA}" type="presParOf" srcId="{6AEA53C0-4A04-4260-90B6-19AE27C10710}" destId="{19F773F5-C536-4687-8E99-1924382F4D29}" srcOrd="0" destOrd="0" presId="urn:microsoft.com/office/officeart/2005/8/layout/chevron2"/>
    <dgm:cxn modelId="{5FB60DA9-FF5E-4B69-B702-8227EA63324C}" type="presParOf" srcId="{6AEA53C0-4A04-4260-90B6-19AE27C10710}" destId="{50BE2157-055D-4B6E-B2E9-3348DB5D9EB8}" srcOrd="1" destOrd="0" presId="urn:microsoft.com/office/officeart/2005/8/layout/chevron2"/>
    <dgm:cxn modelId="{299AE149-8FB1-4D73-95B1-51EFD980DDBB}" type="presParOf" srcId="{9AAB1B12-3B0B-483F-A134-BCBDAD6A83A4}" destId="{13BCC3AE-E34F-44FA-9454-2E737E92DC6B}" srcOrd="9" destOrd="0" presId="urn:microsoft.com/office/officeart/2005/8/layout/chevron2"/>
    <dgm:cxn modelId="{C7DC2C5A-0927-4D3D-B497-85551AE24A87}" type="presParOf" srcId="{9AAB1B12-3B0B-483F-A134-BCBDAD6A83A4}" destId="{AA6099D0-CC80-43A7-999F-5C458FC4695C}" srcOrd="10" destOrd="0" presId="urn:microsoft.com/office/officeart/2005/8/layout/chevron2"/>
    <dgm:cxn modelId="{DC258553-47EC-4458-AFA3-E1E469F08A05}" type="presParOf" srcId="{AA6099D0-CC80-43A7-999F-5C458FC4695C}" destId="{0D050290-413E-4EE6-9C9C-BB0B8A7BD1DA}" srcOrd="0" destOrd="0" presId="urn:microsoft.com/office/officeart/2005/8/layout/chevron2"/>
    <dgm:cxn modelId="{7C8583B7-4028-4AC4-A7E6-7EB3A13FCD1B}" type="presParOf" srcId="{AA6099D0-CC80-43A7-999F-5C458FC4695C}" destId="{919A5A87-7A11-4C4E-B6EA-655879000F66}" srcOrd="1" destOrd="0" presId="urn:microsoft.com/office/officeart/2005/8/layout/chevron2"/>
    <dgm:cxn modelId="{652A1642-7953-4779-9480-8CB7AFAA32E4}" type="presParOf" srcId="{9AAB1B12-3B0B-483F-A134-BCBDAD6A83A4}" destId="{F1C3D575-9FD8-4C03-8A54-B311FAFC41B0}" srcOrd="11" destOrd="0" presId="urn:microsoft.com/office/officeart/2005/8/layout/chevron2"/>
    <dgm:cxn modelId="{10D3F4CD-DF8A-41D4-A2F2-C993E81E0B6B}" type="presParOf" srcId="{9AAB1B12-3B0B-483F-A134-BCBDAD6A83A4}" destId="{806865BE-4D3B-4537-9AD5-9C96F32F0349}" srcOrd="12" destOrd="0" presId="urn:microsoft.com/office/officeart/2005/8/layout/chevron2"/>
    <dgm:cxn modelId="{395D49EB-ABE9-47B0-A249-14BCCB7E9642}" type="presParOf" srcId="{806865BE-4D3B-4537-9AD5-9C96F32F0349}" destId="{123B4F8C-8EA5-47A7-A9C2-503CF41FB1B8}" srcOrd="0" destOrd="0" presId="urn:microsoft.com/office/officeart/2005/8/layout/chevron2"/>
    <dgm:cxn modelId="{74A89175-8970-4C90-A9A0-9A20149225C2}" type="presParOf" srcId="{806865BE-4D3B-4537-9AD5-9C96F32F0349}" destId="{8C936B52-CC86-45C6-B433-CCCF9B3882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61B7CE-5A8E-4036-81EF-204BEC02AF8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4CDA0F5B-7C66-4A59-A6DC-AB409829799D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2. Желаемое восприятие компании</a:t>
          </a:r>
          <a:endParaRPr lang="ru-RU" dirty="0"/>
        </a:p>
      </dgm:t>
    </dgm:pt>
    <dgm:pt modelId="{F9BD6A15-95B2-485A-8CDF-D4506B27FAED}" type="parTrans" cxnId="{73E95641-C79E-4496-98D4-C491F8AF92A8}">
      <dgm:prSet/>
      <dgm:spPr/>
      <dgm:t>
        <a:bodyPr/>
        <a:lstStyle/>
        <a:p>
          <a:endParaRPr lang="ru-RU"/>
        </a:p>
      </dgm:t>
    </dgm:pt>
    <dgm:pt modelId="{9B7548D9-46D8-432B-AB25-D4C3D52776D2}" type="sibTrans" cxnId="{73E95641-C79E-4496-98D4-C491F8AF92A8}">
      <dgm:prSet/>
      <dgm:spPr/>
      <dgm:t>
        <a:bodyPr/>
        <a:lstStyle/>
        <a:p>
          <a:endParaRPr lang="ru-RU"/>
        </a:p>
      </dgm:t>
    </dgm:pt>
    <dgm:pt modelId="{48BB45D9-D0B1-4C32-B5B3-75A0D4F235B6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dirty="0" smtClean="0"/>
            <a:t> 3. Восприятие           компании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dirty="0" smtClean="0"/>
            <a:t> рынком</a:t>
          </a:r>
          <a:endParaRPr lang="ru-RU" dirty="0"/>
        </a:p>
      </dgm:t>
    </dgm:pt>
    <dgm:pt modelId="{C9D2DD13-5BDF-486C-A20C-35AD65FC9132}" type="parTrans" cxnId="{31975EA9-8ABC-43B9-AA3F-0486D31DEE43}">
      <dgm:prSet/>
      <dgm:spPr/>
      <dgm:t>
        <a:bodyPr/>
        <a:lstStyle/>
        <a:p>
          <a:endParaRPr lang="ru-RU"/>
        </a:p>
      </dgm:t>
    </dgm:pt>
    <dgm:pt modelId="{174C3826-9331-4EC3-8839-D25FFA07D8BB}" type="sibTrans" cxnId="{31975EA9-8ABC-43B9-AA3F-0486D31DEE43}">
      <dgm:prSet/>
      <dgm:spPr/>
      <dgm:t>
        <a:bodyPr/>
        <a:lstStyle/>
        <a:p>
          <a:endParaRPr lang="ru-RU"/>
        </a:p>
      </dgm:t>
    </dgm:pt>
    <dgm:pt modelId="{AA5B3969-C64E-4EC4-A585-E4605773E7A8}">
      <dgm:prSet phldrT="[Текст]"/>
      <dgm:spPr/>
      <dgm:t>
        <a:bodyPr/>
        <a:lstStyle/>
        <a:p>
          <a:r>
            <a:rPr lang="ru-RU" dirty="0" smtClean="0"/>
            <a:t>1. Само-</a:t>
          </a:r>
        </a:p>
        <a:p>
          <a:r>
            <a:rPr lang="ru-RU" dirty="0" smtClean="0"/>
            <a:t>Восприятие</a:t>
          </a:r>
        </a:p>
        <a:p>
          <a:r>
            <a:rPr lang="ru-RU" dirty="0" smtClean="0"/>
            <a:t> компании</a:t>
          </a:r>
          <a:endParaRPr lang="ru-RU" dirty="0"/>
        </a:p>
      </dgm:t>
    </dgm:pt>
    <dgm:pt modelId="{BE91C969-E2F1-4F1B-B4A3-444A97430CF9}" type="parTrans" cxnId="{DDA49C94-1239-4520-A337-1D4C80D659E6}">
      <dgm:prSet/>
      <dgm:spPr/>
      <dgm:t>
        <a:bodyPr/>
        <a:lstStyle/>
        <a:p>
          <a:endParaRPr lang="ru-RU"/>
        </a:p>
      </dgm:t>
    </dgm:pt>
    <dgm:pt modelId="{0E290172-D88C-4E2B-8BB3-CEF48818EF67}" type="sibTrans" cxnId="{DDA49C94-1239-4520-A337-1D4C80D659E6}">
      <dgm:prSet/>
      <dgm:spPr/>
      <dgm:t>
        <a:bodyPr/>
        <a:lstStyle/>
        <a:p>
          <a:endParaRPr lang="ru-RU"/>
        </a:p>
      </dgm:t>
    </dgm:pt>
    <dgm:pt modelId="{E82C867B-CBB8-44FA-9BCF-0C0B53963C94}" type="pres">
      <dgm:prSet presAssocID="{4761B7CE-5A8E-4036-81EF-204BEC02AF86}" presName="compositeShape" presStyleCnt="0">
        <dgm:presLayoutVars>
          <dgm:chMax val="7"/>
          <dgm:dir/>
          <dgm:resizeHandles val="exact"/>
        </dgm:presLayoutVars>
      </dgm:prSet>
      <dgm:spPr/>
    </dgm:pt>
    <dgm:pt modelId="{1092798C-13B2-4D51-B71F-89AAD53BCB2F}" type="pres">
      <dgm:prSet presAssocID="{4CDA0F5B-7C66-4A59-A6DC-AB409829799D}" presName="circ1" presStyleLbl="vennNode1" presStyleIdx="0" presStyleCnt="3" custScaleX="157840" custLinFactNeighborX="8352" custLinFactNeighborY="3178"/>
      <dgm:spPr/>
      <dgm:t>
        <a:bodyPr/>
        <a:lstStyle/>
        <a:p>
          <a:endParaRPr lang="ru-RU"/>
        </a:p>
      </dgm:t>
    </dgm:pt>
    <dgm:pt modelId="{079C05B9-244F-41FF-BB86-BC0EF6FCFAA3}" type="pres">
      <dgm:prSet presAssocID="{4CDA0F5B-7C66-4A59-A6DC-AB409829799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86B6B2-7C92-40C0-8BE7-09625725120E}" type="pres">
      <dgm:prSet presAssocID="{48BB45D9-D0B1-4C32-B5B3-75A0D4F235B6}" presName="circ2" presStyleLbl="vennNode1" presStyleIdx="1" presStyleCnt="3" custScaleX="182981" custLinFactNeighborX="27910" custLinFactNeighborY="131"/>
      <dgm:spPr/>
      <dgm:t>
        <a:bodyPr/>
        <a:lstStyle/>
        <a:p>
          <a:endParaRPr lang="ru-RU"/>
        </a:p>
      </dgm:t>
    </dgm:pt>
    <dgm:pt modelId="{4992A211-0110-4283-93F2-332EEBEA3866}" type="pres">
      <dgm:prSet presAssocID="{48BB45D9-D0B1-4C32-B5B3-75A0D4F235B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57C761-8B7E-4D96-ACAB-0A9AFD4A034A}" type="pres">
      <dgm:prSet presAssocID="{AA5B3969-C64E-4EC4-A585-E4605773E7A8}" presName="circ3" presStyleLbl="vennNode1" presStyleIdx="2" presStyleCnt="3" custScaleX="196926" custLinFactNeighborX="-21885" custLinFactNeighborY="-2500"/>
      <dgm:spPr/>
      <dgm:t>
        <a:bodyPr/>
        <a:lstStyle/>
        <a:p>
          <a:endParaRPr lang="ru-RU"/>
        </a:p>
      </dgm:t>
    </dgm:pt>
    <dgm:pt modelId="{715F3918-2A02-4219-A647-F39ABF45DB11}" type="pres">
      <dgm:prSet presAssocID="{AA5B3969-C64E-4EC4-A585-E4605773E7A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A9D547-E6B9-47A5-B499-5550C5416F61}" type="presOf" srcId="{48BB45D9-D0B1-4C32-B5B3-75A0D4F235B6}" destId="{AD86B6B2-7C92-40C0-8BE7-09625725120E}" srcOrd="0" destOrd="0" presId="urn:microsoft.com/office/officeart/2005/8/layout/venn1"/>
    <dgm:cxn modelId="{F3B9A10C-5407-4565-8B91-CBFBF1033A6A}" type="presOf" srcId="{AA5B3969-C64E-4EC4-A585-E4605773E7A8}" destId="{0C57C761-8B7E-4D96-ACAB-0A9AFD4A034A}" srcOrd="0" destOrd="0" presId="urn:microsoft.com/office/officeart/2005/8/layout/venn1"/>
    <dgm:cxn modelId="{D19915D4-E744-4CE3-AF2E-C55F4C58D73A}" type="presOf" srcId="{4CDA0F5B-7C66-4A59-A6DC-AB409829799D}" destId="{079C05B9-244F-41FF-BB86-BC0EF6FCFAA3}" srcOrd="1" destOrd="0" presId="urn:microsoft.com/office/officeart/2005/8/layout/venn1"/>
    <dgm:cxn modelId="{31975EA9-8ABC-43B9-AA3F-0486D31DEE43}" srcId="{4761B7CE-5A8E-4036-81EF-204BEC02AF86}" destId="{48BB45D9-D0B1-4C32-B5B3-75A0D4F235B6}" srcOrd="1" destOrd="0" parTransId="{C9D2DD13-5BDF-486C-A20C-35AD65FC9132}" sibTransId="{174C3826-9331-4EC3-8839-D25FFA07D8BB}"/>
    <dgm:cxn modelId="{22380459-12E4-4268-9E62-054BDC01F789}" type="presOf" srcId="{4761B7CE-5A8E-4036-81EF-204BEC02AF86}" destId="{E82C867B-CBB8-44FA-9BCF-0C0B53963C94}" srcOrd="0" destOrd="0" presId="urn:microsoft.com/office/officeart/2005/8/layout/venn1"/>
    <dgm:cxn modelId="{73E95641-C79E-4496-98D4-C491F8AF92A8}" srcId="{4761B7CE-5A8E-4036-81EF-204BEC02AF86}" destId="{4CDA0F5B-7C66-4A59-A6DC-AB409829799D}" srcOrd="0" destOrd="0" parTransId="{F9BD6A15-95B2-485A-8CDF-D4506B27FAED}" sibTransId="{9B7548D9-46D8-432B-AB25-D4C3D52776D2}"/>
    <dgm:cxn modelId="{874246E3-1828-4EB5-AE74-4A2E93B340F1}" type="presOf" srcId="{4CDA0F5B-7C66-4A59-A6DC-AB409829799D}" destId="{1092798C-13B2-4D51-B71F-89AAD53BCB2F}" srcOrd="0" destOrd="0" presId="urn:microsoft.com/office/officeart/2005/8/layout/venn1"/>
    <dgm:cxn modelId="{DDA49C94-1239-4520-A337-1D4C80D659E6}" srcId="{4761B7CE-5A8E-4036-81EF-204BEC02AF86}" destId="{AA5B3969-C64E-4EC4-A585-E4605773E7A8}" srcOrd="2" destOrd="0" parTransId="{BE91C969-E2F1-4F1B-B4A3-444A97430CF9}" sibTransId="{0E290172-D88C-4E2B-8BB3-CEF48818EF67}"/>
    <dgm:cxn modelId="{680A736B-BDE2-4BE2-AF1D-E269136CDBBE}" type="presOf" srcId="{48BB45D9-D0B1-4C32-B5B3-75A0D4F235B6}" destId="{4992A211-0110-4283-93F2-332EEBEA3866}" srcOrd="1" destOrd="0" presId="urn:microsoft.com/office/officeart/2005/8/layout/venn1"/>
    <dgm:cxn modelId="{95FD584C-4657-4154-8E34-F232B6858A3A}" type="presOf" srcId="{AA5B3969-C64E-4EC4-A585-E4605773E7A8}" destId="{715F3918-2A02-4219-A647-F39ABF45DB11}" srcOrd="1" destOrd="0" presId="urn:microsoft.com/office/officeart/2005/8/layout/venn1"/>
    <dgm:cxn modelId="{CF8D9265-881E-4A0B-B2AD-2A1A66C33D74}" type="presParOf" srcId="{E82C867B-CBB8-44FA-9BCF-0C0B53963C94}" destId="{1092798C-13B2-4D51-B71F-89AAD53BCB2F}" srcOrd="0" destOrd="0" presId="urn:microsoft.com/office/officeart/2005/8/layout/venn1"/>
    <dgm:cxn modelId="{F2AA87A8-DA2A-4BE5-BBD2-F7F8A23C9AFD}" type="presParOf" srcId="{E82C867B-CBB8-44FA-9BCF-0C0B53963C94}" destId="{079C05B9-244F-41FF-BB86-BC0EF6FCFAA3}" srcOrd="1" destOrd="0" presId="urn:microsoft.com/office/officeart/2005/8/layout/venn1"/>
    <dgm:cxn modelId="{C0B5DDC5-5E1A-4953-AC51-7CD5F0DB271A}" type="presParOf" srcId="{E82C867B-CBB8-44FA-9BCF-0C0B53963C94}" destId="{AD86B6B2-7C92-40C0-8BE7-09625725120E}" srcOrd="2" destOrd="0" presId="urn:microsoft.com/office/officeart/2005/8/layout/venn1"/>
    <dgm:cxn modelId="{CB62099D-74D0-43A8-A378-073DF0D59D7A}" type="presParOf" srcId="{E82C867B-CBB8-44FA-9BCF-0C0B53963C94}" destId="{4992A211-0110-4283-93F2-332EEBEA3866}" srcOrd="3" destOrd="0" presId="urn:microsoft.com/office/officeart/2005/8/layout/venn1"/>
    <dgm:cxn modelId="{520AFC8F-3415-4B2C-AA96-C5FB2778AF6B}" type="presParOf" srcId="{E82C867B-CBB8-44FA-9BCF-0C0B53963C94}" destId="{0C57C761-8B7E-4D96-ACAB-0A9AFD4A034A}" srcOrd="4" destOrd="0" presId="urn:microsoft.com/office/officeart/2005/8/layout/venn1"/>
    <dgm:cxn modelId="{C7B9D7A6-7BD3-4E74-AD27-3107F1C53824}" type="presParOf" srcId="{E82C867B-CBB8-44FA-9BCF-0C0B53963C94}" destId="{715F3918-2A02-4219-A647-F39ABF45DB1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B1BA4B3-4D67-417A-86CF-B52A28E7CDE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3B5A0F2-3D1E-4E83-A27A-6E0E36A59FEA}">
      <dgm:prSet phldrT="[Текст]" custT="1"/>
      <dgm:spPr/>
      <dgm:t>
        <a:bodyPr/>
        <a:lstStyle/>
        <a:p>
          <a:r>
            <a:rPr lang="ru-RU" sz="1400" b="1" dirty="0" smtClean="0"/>
            <a:t>Религиозный лидер</a:t>
          </a:r>
          <a:endParaRPr lang="ru-RU" sz="1400" b="1" dirty="0"/>
        </a:p>
      </dgm:t>
    </dgm:pt>
    <dgm:pt modelId="{9611DF37-E5AA-4696-BC25-9223F90AA84D}" type="parTrans" cxnId="{9590EC13-593E-413A-BC8C-4EBE5E020548}">
      <dgm:prSet/>
      <dgm:spPr/>
      <dgm:t>
        <a:bodyPr/>
        <a:lstStyle/>
        <a:p>
          <a:endParaRPr lang="ru-RU"/>
        </a:p>
      </dgm:t>
    </dgm:pt>
    <dgm:pt modelId="{3200C060-5C3E-44DC-BE8F-EC8EF17293B5}" type="sibTrans" cxnId="{9590EC13-593E-413A-BC8C-4EBE5E020548}">
      <dgm:prSet/>
      <dgm:spPr/>
      <dgm:t>
        <a:bodyPr/>
        <a:lstStyle/>
        <a:p>
          <a:endParaRPr lang="ru-RU"/>
        </a:p>
      </dgm:t>
    </dgm:pt>
    <dgm:pt modelId="{761D9EC3-0BDB-4F0E-ABB0-F33745E8B6B8}">
      <dgm:prSet phldrT="[Текст]" custT="1"/>
      <dgm:spPr/>
      <dgm:t>
        <a:bodyPr/>
        <a:lstStyle/>
        <a:p>
          <a:r>
            <a:rPr lang="ru-RU" sz="1400" b="1" dirty="0" smtClean="0"/>
            <a:t>Административный лидер</a:t>
          </a:r>
          <a:endParaRPr lang="ru-RU" sz="1400" b="1" dirty="0"/>
        </a:p>
      </dgm:t>
    </dgm:pt>
    <dgm:pt modelId="{C6C0E430-0FF4-4CD1-8057-C7CA5C53D65A}" type="parTrans" cxnId="{554F11AF-1299-4DDF-B847-51D6B807BB44}">
      <dgm:prSet/>
      <dgm:spPr/>
      <dgm:t>
        <a:bodyPr/>
        <a:lstStyle/>
        <a:p>
          <a:endParaRPr lang="ru-RU"/>
        </a:p>
      </dgm:t>
    </dgm:pt>
    <dgm:pt modelId="{3695BB90-478D-43FA-AFAE-20EF9F0B413B}" type="sibTrans" cxnId="{554F11AF-1299-4DDF-B847-51D6B807BB44}">
      <dgm:prSet/>
      <dgm:spPr/>
      <dgm:t>
        <a:bodyPr/>
        <a:lstStyle/>
        <a:p>
          <a:endParaRPr lang="ru-RU"/>
        </a:p>
      </dgm:t>
    </dgm:pt>
    <dgm:pt modelId="{E9F2C99A-84D9-4BE4-89CE-9748872A9B56}">
      <dgm:prSet phldrT="[Текст]"/>
      <dgm:spPr/>
      <dgm:t>
        <a:bodyPr/>
        <a:lstStyle/>
        <a:p>
          <a:r>
            <a:rPr lang="ru-RU" b="1" dirty="0" smtClean="0"/>
            <a:t>Производство </a:t>
          </a:r>
          <a:endParaRPr lang="ru-RU" b="1" dirty="0"/>
        </a:p>
      </dgm:t>
    </dgm:pt>
    <dgm:pt modelId="{DCB3C591-E47D-48DD-8CB2-A98452571849}" type="parTrans" cxnId="{91109650-B39E-4DBC-92D2-64CCB7C3E265}">
      <dgm:prSet/>
      <dgm:spPr/>
      <dgm:t>
        <a:bodyPr/>
        <a:lstStyle/>
        <a:p>
          <a:endParaRPr lang="ru-RU"/>
        </a:p>
      </dgm:t>
    </dgm:pt>
    <dgm:pt modelId="{9E978C23-C195-404D-83FF-3D90F2EFD7CE}" type="sibTrans" cxnId="{91109650-B39E-4DBC-92D2-64CCB7C3E265}">
      <dgm:prSet/>
      <dgm:spPr/>
      <dgm:t>
        <a:bodyPr/>
        <a:lstStyle/>
        <a:p>
          <a:endParaRPr lang="ru-RU"/>
        </a:p>
      </dgm:t>
    </dgm:pt>
    <dgm:pt modelId="{71572BF5-BFFD-4FE4-8BDC-2C8893161C30}">
      <dgm:prSet phldrT="[Текст]"/>
      <dgm:spPr/>
      <dgm:t>
        <a:bodyPr/>
        <a:lstStyle/>
        <a:p>
          <a:r>
            <a:rPr lang="ru-RU" b="1" dirty="0" smtClean="0"/>
            <a:t>Финансы </a:t>
          </a:r>
          <a:endParaRPr lang="ru-RU" b="1" dirty="0"/>
        </a:p>
      </dgm:t>
    </dgm:pt>
    <dgm:pt modelId="{B72BC987-94D2-4862-BC7E-6494A73441BF}" type="parTrans" cxnId="{27D1533D-D540-4328-B5C7-24F5381827A6}">
      <dgm:prSet/>
      <dgm:spPr/>
      <dgm:t>
        <a:bodyPr/>
        <a:lstStyle/>
        <a:p>
          <a:endParaRPr lang="ru-RU"/>
        </a:p>
      </dgm:t>
    </dgm:pt>
    <dgm:pt modelId="{49964050-B0CF-4A5C-AD7C-309EC9AFF1D5}" type="sibTrans" cxnId="{27D1533D-D540-4328-B5C7-24F5381827A6}">
      <dgm:prSet/>
      <dgm:spPr/>
      <dgm:t>
        <a:bodyPr/>
        <a:lstStyle/>
        <a:p>
          <a:endParaRPr lang="ru-RU"/>
        </a:p>
      </dgm:t>
    </dgm:pt>
    <dgm:pt modelId="{C507ACC8-89E6-40B0-9350-FB8E16AFCF3D}">
      <dgm:prSet phldrT="[Текст]" custT="1"/>
      <dgm:spPr/>
      <dgm:t>
        <a:bodyPr/>
        <a:lstStyle/>
        <a:p>
          <a:r>
            <a:rPr lang="ru-RU" sz="1400" b="1" dirty="0" smtClean="0"/>
            <a:t>Религиозный лидер</a:t>
          </a:r>
          <a:endParaRPr lang="ru-RU" sz="1400" b="1" dirty="0"/>
        </a:p>
      </dgm:t>
    </dgm:pt>
    <dgm:pt modelId="{9B4D202B-E203-4A0D-8CFC-EBEB1BE08B7C}" type="parTrans" cxnId="{E98A1D78-4A21-42CE-A952-8F2B664DED9B}">
      <dgm:prSet/>
      <dgm:spPr/>
      <dgm:t>
        <a:bodyPr/>
        <a:lstStyle/>
        <a:p>
          <a:endParaRPr lang="ru-RU"/>
        </a:p>
      </dgm:t>
    </dgm:pt>
    <dgm:pt modelId="{9C03FFD7-9D9B-4899-A31D-617F811CE7CF}" type="sibTrans" cxnId="{E98A1D78-4A21-42CE-A952-8F2B664DED9B}">
      <dgm:prSet/>
      <dgm:spPr/>
      <dgm:t>
        <a:bodyPr/>
        <a:lstStyle/>
        <a:p>
          <a:endParaRPr lang="ru-RU"/>
        </a:p>
      </dgm:t>
    </dgm:pt>
    <dgm:pt modelId="{067BEDC6-83DB-497D-BA13-368B4D83C9D5}">
      <dgm:prSet phldrT="[Текст]"/>
      <dgm:spPr/>
      <dgm:t>
        <a:bodyPr/>
        <a:lstStyle/>
        <a:p>
          <a:r>
            <a:rPr lang="ru-RU" b="1" dirty="0" smtClean="0"/>
            <a:t>Менеджер входящей информации</a:t>
          </a:r>
          <a:endParaRPr lang="ru-RU" b="1" dirty="0"/>
        </a:p>
      </dgm:t>
    </dgm:pt>
    <dgm:pt modelId="{BDCF1602-3D30-4715-BAE7-85734D561FBA}" type="parTrans" cxnId="{4C6141F0-67AA-450D-BF13-039508804AA8}">
      <dgm:prSet/>
      <dgm:spPr/>
      <dgm:t>
        <a:bodyPr/>
        <a:lstStyle/>
        <a:p>
          <a:endParaRPr lang="ru-RU"/>
        </a:p>
      </dgm:t>
    </dgm:pt>
    <dgm:pt modelId="{D27286AA-3699-4BC7-94DF-8339CCAC7400}" type="sibTrans" cxnId="{4C6141F0-67AA-450D-BF13-039508804AA8}">
      <dgm:prSet/>
      <dgm:spPr/>
      <dgm:t>
        <a:bodyPr/>
        <a:lstStyle/>
        <a:p>
          <a:endParaRPr lang="ru-RU"/>
        </a:p>
      </dgm:t>
    </dgm:pt>
    <dgm:pt modelId="{638B85B6-0CF3-4D24-8294-4043053FA9A8}">
      <dgm:prSet/>
      <dgm:spPr/>
      <dgm:t>
        <a:bodyPr/>
        <a:lstStyle/>
        <a:p>
          <a:r>
            <a:rPr lang="ru-RU" b="1" dirty="0" smtClean="0"/>
            <a:t>Развитие</a:t>
          </a:r>
          <a:endParaRPr lang="ru-RU" b="1" dirty="0"/>
        </a:p>
      </dgm:t>
    </dgm:pt>
    <dgm:pt modelId="{CFECEC1B-E6BE-4A6D-B7F5-7C5952602FCB}" type="parTrans" cxnId="{FCCEC344-152F-4BD8-B18B-B94D58BFB3C6}">
      <dgm:prSet/>
      <dgm:spPr/>
      <dgm:t>
        <a:bodyPr/>
        <a:lstStyle/>
        <a:p>
          <a:endParaRPr lang="ru-RU"/>
        </a:p>
      </dgm:t>
    </dgm:pt>
    <dgm:pt modelId="{F2D8E009-6872-4DFE-A64B-CA2F546B1B0C}" type="sibTrans" cxnId="{FCCEC344-152F-4BD8-B18B-B94D58BFB3C6}">
      <dgm:prSet/>
      <dgm:spPr/>
      <dgm:t>
        <a:bodyPr/>
        <a:lstStyle/>
        <a:p>
          <a:endParaRPr lang="ru-RU"/>
        </a:p>
      </dgm:t>
    </dgm:pt>
    <dgm:pt modelId="{FCE3DC09-150B-4525-A4A1-B77AE9338E86}">
      <dgm:prSet/>
      <dgm:spPr/>
      <dgm:t>
        <a:bodyPr/>
        <a:lstStyle/>
        <a:p>
          <a:r>
            <a:rPr lang="ru-RU" b="1" dirty="0" smtClean="0"/>
            <a:t>Менеджер исходящей информации</a:t>
          </a:r>
          <a:endParaRPr lang="ru-RU" b="1" dirty="0"/>
        </a:p>
      </dgm:t>
    </dgm:pt>
    <dgm:pt modelId="{4E4AA1F5-AD6A-4D12-A09A-C77F846C849B}" type="parTrans" cxnId="{FD122A65-FC08-4014-9A0F-3342AD5DC33E}">
      <dgm:prSet/>
      <dgm:spPr/>
      <dgm:t>
        <a:bodyPr/>
        <a:lstStyle/>
        <a:p>
          <a:endParaRPr lang="ru-RU"/>
        </a:p>
      </dgm:t>
    </dgm:pt>
    <dgm:pt modelId="{4DA28F7F-FEED-4326-9569-C984EEF6CA0F}" type="sibTrans" cxnId="{FD122A65-FC08-4014-9A0F-3342AD5DC33E}">
      <dgm:prSet/>
      <dgm:spPr/>
      <dgm:t>
        <a:bodyPr/>
        <a:lstStyle/>
        <a:p>
          <a:endParaRPr lang="ru-RU"/>
        </a:p>
      </dgm:t>
    </dgm:pt>
    <dgm:pt modelId="{381A9A68-8DC1-4521-BE71-F4F1F057E31A}" type="pres">
      <dgm:prSet presAssocID="{6B1BA4B3-4D67-417A-86CF-B52A28E7CDE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EB7137A-069F-44F8-B17B-9D81B7818587}" type="pres">
      <dgm:prSet presAssocID="{73B5A0F2-3D1E-4E83-A27A-6E0E36A59FEA}" presName="hierRoot1" presStyleCnt="0"/>
      <dgm:spPr/>
      <dgm:t>
        <a:bodyPr/>
        <a:lstStyle/>
        <a:p>
          <a:endParaRPr lang="ru-RU"/>
        </a:p>
      </dgm:t>
    </dgm:pt>
    <dgm:pt modelId="{A19A5916-B1B0-4CCA-AD72-2FAD8785B2B2}" type="pres">
      <dgm:prSet presAssocID="{73B5A0F2-3D1E-4E83-A27A-6E0E36A59FEA}" presName="composite" presStyleCnt="0"/>
      <dgm:spPr/>
      <dgm:t>
        <a:bodyPr/>
        <a:lstStyle/>
        <a:p>
          <a:endParaRPr lang="ru-RU"/>
        </a:p>
      </dgm:t>
    </dgm:pt>
    <dgm:pt modelId="{CA46028B-B62B-4BD9-80DC-2543C9B7DBFE}" type="pres">
      <dgm:prSet presAssocID="{73B5A0F2-3D1E-4E83-A27A-6E0E36A59FEA}" presName="background" presStyleLbl="node0" presStyleIdx="0" presStyleCnt="1"/>
      <dgm:spPr/>
      <dgm:t>
        <a:bodyPr/>
        <a:lstStyle/>
        <a:p>
          <a:endParaRPr lang="ru-RU"/>
        </a:p>
      </dgm:t>
    </dgm:pt>
    <dgm:pt modelId="{3694D65C-7FCC-435B-A387-E3025CBBD697}" type="pres">
      <dgm:prSet presAssocID="{73B5A0F2-3D1E-4E83-A27A-6E0E36A59FEA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277BF3-A54F-4CCA-8990-3FC2A8814E1D}" type="pres">
      <dgm:prSet presAssocID="{73B5A0F2-3D1E-4E83-A27A-6E0E36A59FEA}" presName="hierChild2" presStyleCnt="0"/>
      <dgm:spPr/>
      <dgm:t>
        <a:bodyPr/>
        <a:lstStyle/>
        <a:p>
          <a:endParaRPr lang="ru-RU"/>
        </a:p>
      </dgm:t>
    </dgm:pt>
    <dgm:pt modelId="{FA1B4444-ACA4-4B44-9E36-1BC08C440235}" type="pres">
      <dgm:prSet presAssocID="{C6C0E430-0FF4-4CD1-8057-C7CA5C53D65A}" presName="Name10" presStyleLbl="parChTrans1D2" presStyleIdx="0" presStyleCnt="2"/>
      <dgm:spPr/>
      <dgm:t>
        <a:bodyPr/>
        <a:lstStyle/>
        <a:p>
          <a:endParaRPr lang="ru-RU"/>
        </a:p>
      </dgm:t>
    </dgm:pt>
    <dgm:pt modelId="{B7CCD4C4-6E0E-4E3A-9DEC-B84DC030118D}" type="pres">
      <dgm:prSet presAssocID="{761D9EC3-0BDB-4F0E-ABB0-F33745E8B6B8}" presName="hierRoot2" presStyleCnt="0"/>
      <dgm:spPr/>
      <dgm:t>
        <a:bodyPr/>
        <a:lstStyle/>
        <a:p>
          <a:endParaRPr lang="ru-RU"/>
        </a:p>
      </dgm:t>
    </dgm:pt>
    <dgm:pt modelId="{5C47725F-BFE4-4450-95EE-8AA4B0D69148}" type="pres">
      <dgm:prSet presAssocID="{761D9EC3-0BDB-4F0E-ABB0-F33745E8B6B8}" presName="composite2" presStyleCnt="0"/>
      <dgm:spPr/>
      <dgm:t>
        <a:bodyPr/>
        <a:lstStyle/>
        <a:p>
          <a:endParaRPr lang="ru-RU"/>
        </a:p>
      </dgm:t>
    </dgm:pt>
    <dgm:pt modelId="{DD5019DD-C580-41CF-94A4-6171B0471DF5}" type="pres">
      <dgm:prSet presAssocID="{761D9EC3-0BDB-4F0E-ABB0-F33745E8B6B8}" presName="background2" presStyleLbl="node2" presStyleIdx="0" presStyleCnt="2"/>
      <dgm:spPr/>
      <dgm:t>
        <a:bodyPr/>
        <a:lstStyle/>
        <a:p>
          <a:endParaRPr lang="ru-RU"/>
        </a:p>
      </dgm:t>
    </dgm:pt>
    <dgm:pt modelId="{F0B3DAED-0885-426A-8C53-5ACBDCF16792}" type="pres">
      <dgm:prSet presAssocID="{761D9EC3-0BDB-4F0E-ABB0-F33745E8B6B8}" presName="text2" presStyleLbl="fgAcc2" presStyleIdx="0" presStyleCnt="2" custScaleX="1491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64AA0B-9860-4C20-A3C0-7444AC427B64}" type="pres">
      <dgm:prSet presAssocID="{761D9EC3-0BDB-4F0E-ABB0-F33745E8B6B8}" presName="hierChild3" presStyleCnt="0"/>
      <dgm:spPr/>
      <dgm:t>
        <a:bodyPr/>
        <a:lstStyle/>
        <a:p>
          <a:endParaRPr lang="ru-RU"/>
        </a:p>
      </dgm:t>
    </dgm:pt>
    <dgm:pt modelId="{C6749EC0-E712-4FDC-96D9-9D055EC06AC2}" type="pres">
      <dgm:prSet presAssocID="{DCB3C591-E47D-48DD-8CB2-A98452571849}" presName="Name17" presStyleLbl="parChTrans1D3" presStyleIdx="0" presStyleCnt="5"/>
      <dgm:spPr/>
      <dgm:t>
        <a:bodyPr/>
        <a:lstStyle/>
        <a:p>
          <a:endParaRPr lang="ru-RU"/>
        </a:p>
      </dgm:t>
    </dgm:pt>
    <dgm:pt modelId="{BCAC6DED-80EF-4176-86D7-12E9A64D8C23}" type="pres">
      <dgm:prSet presAssocID="{E9F2C99A-84D9-4BE4-89CE-9748872A9B56}" presName="hierRoot3" presStyleCnt="0"/>
      <dgm:spPr/>
      <dgm:t>
        <a:bodyPr/>
        <a:lstStyle/>
        <a:p>
          <a:endParaRPr lang="ru-RU"/>
        </a:p>
      </dgm:t>
    </dgm:pt>
    <dgm:pt modelId="{EB9F1F22-CC85-4FB6-9392-2907643018E3}" type="pres">
      <dgm:prSet presAssocID="{E9F2C99A-84D9-4BE4-89CE-9748872A9B56}" presName="composite3" presStyleCnt="0"/>
      <dgm:spPr/>
      <dgm:t>
        <a:bodyPr/>
        <a:lstStyle/>
        <a:p>
          <a:endParaRPr lang="ru-RU"/>
        </a:p>
      </dgm:t>
    </dgm:pt>
    <dgm:pt modelId="{B092A789-EFD9-432F-911A-D32FF0F9AC97}" type="pres">
      <dgm:prSet presAssocID="{E9F2C99A-84D9-4BE4-89CE-9748872A9B56}" presName="background3" presStyleLbl="node3" presStyleIdx="0" presStyleCnt="5"/>
      <dgm:spPr/>
      <dgm:t>
        <a:bodyPr/>
        <a:lstStyle/>
        <a:p>
          <a:endParaRPr lang="ru-RU"/>
        </a:p>
      </dgm:t>
    </dgm:pt>
    <dgm:pt modelId="{B18E1B86-B9C6-4F9D-A72D-F41796F000EF}" type="pres">
      <dgm:prSet presAssocID="{E9F2C99A-84D9-4BE4-89CE-9748872A9B56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8B5972-7980-4588-BAFC-4E2134B2A57D}" type="pres">
      <dgm:prSet presAssocID="{E9F2C99A-84D9-4BE4-89CE-9748872A9B56}" presName="hierChild4" presStyleCnt="0"/>
      <dgm:spPr/>
      <dgm:t>
        <a:bodyPr/>
        <a:lstStyle/>
        <a:p>
          <a:endParaRPr lang="ru-RU"/>
        </a:p>
      </dgm:t>
    </dgm:pt>
    <dgm:pt modelId="{86CDEC05-3862-48FF-AFF6-CA2A7C1D0526}" type="pres">
      <dgm:prSet presAssocID="{B72BC987-94D2-4862-BC7E-6494A73441BF}" presName="Name17" presStyleLbl="parChTrans1D3" presStyleIdx="1" presStyleCnt="5"/>
      <dgm:spPr/>
      <dgm:t>
        <a:bodyPr/>
        <a:lstStyle/>
        <a:p>
          <a:endParaRPr lang="ru-RU"/>
        </a:p>
      </dgm:t>
    </dgm:pt>
    <dgm:pt modelId="{56857432-E728-4E50-B105-3C46A0206DED}" type="pres">
      <dgm:prSet presAssocID="{71572BF5-BFFD-4FE4-8BDC-2C8893161C30}" presName="hierRoot3" presStyleCnt="0"/>
      <dgm:spPr/>
      <dgm:t>
        <a:bodyPr/>
        <a:lstStyle/>
        <a:p>
          <a:endParaRPr lang="ru-RU"/>
        </a:p>
      </dgm:t>
    </dgm:pt>
    <dgm:pt modelId="{385D9DA2-A55B-4238-ACDE-8C14F0A45221}" type="pres">
      <dgm:prSet presAssocID="{71572BF5-BFFD-4FE4-8BDC-2C8893161C30}" presName="composite3" presStyleCnt="0"/>
      <dgm:spPr/>
      <dgm:t>
        <a:bodyPr/>
        <a:lstStyle/>
        <a:p>
          <a:endParaRPr lang="ru-RU"/>
        </a:p>
      </dgm:t>
    </dgm:pt>
    <dgm:pt modelId="{AC054B85-686D-451A-8417-F2E384FB25EA}" type="pres">
      <dgm:prSet presAssocID="{71572BF5-BFFD-4FE4-8BDC-2C8893161C30}" presName="background3" presStyleLbl="node3" presStyleIdx="1" presStyleCnt="5"/>
      <dgm:spPr/>
      <dgm:t>
        <a:bodyPr/>
        <a:lstStyle/>
        <a:p>
          <a:endParaRPr lang="ru-RU"/>
        </a:p>
      </dgm:t>
    </dgm:pt>
    <dgm:pt modelId="{13B874D4-2381-4F2C-B45B-539CEEB419AD}" type="pres">
      <dgm:prSet presAssocID="{71572BF5-BFFD-4FE4-8BDC-2C8893161C30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C4C00A-D5E6-4B59-A18C-2DB5A68EBAB4}" type="pres">
      <dgm:prSet presAssocID="{71572BF5-BFFD-4FE4-8BDC-2C8893161C30}" presName="hierChild4" presStyleCnt="0"/>
      <dgm:spPr/>
      <dgm:t>
        <a:bodyPr/>
        <a:lstStyle/>
        <a:p>
          <a:endParaRPr lang="ru-RU"/>
        </a:p>
      </dgm:t>
    </dgm:pt>
    <dgm:pt modelId="{D6675B7A-CFCD-485D-8936-7C7143AE9ED8}" type="pres">
      <dgm:prSet presAssocID="{CFECEC1B-E6BE-4A6D-B7F5-7C5952602FCB}" presName="Name17" presStyleLbl="parChTrans1D3" presStyleIdx="2" presStyleCnt="5"/>
      <dgm:spPr/>
      <dgm:t>
        <a:bodyPr/>
        <a:lstStyle/>
        <a:p>
          <a:endParaRPr lang="ru-RU"/>
        </a:p>
      </dgm:t>
    </dgm:pt>
    <dgm:pt modelId="{97448F29-BBEC-46B7-9E40-1B66155A9CAB}" type="pres">
      <dgm:prSet presAssocID="{638B85B6-0CF3-4D24-8294-4043053FA9A8}" presName="hierRoot3" presStyleCnt="0"/>
      <dgm:spPr/>
      <dgm:t>
        <a:bodyPr/>
        <a:lstStyle/>
        <a:p>
          <a:endParaRPr lang="ru-RU"/>
        </a:p>
      </dgm:t>
    </dgm:pt>
    <dgm:pt modelId="{F4FC1FDF-43A2-463B-9814-8C64334DC1DA}" type="pres">
      <dgm:prSet presAssocID="{638B85B6-0CF3-4D24-8294-4043053FA9A8}" presName="composite3" presStyleCnt="0"/>
      <dgm:spPr/>
      <dgm:t>
        <a:bodyPr/>
        <a:lstStyle/>
        <a:p>
          <a:endParaRPr lang="ru-RU"/>
        </a:p>
      </dgm:t>
    </dgm:pt>
    <dgm:pt modelId="{5D277870-8AA9-4336-B00A-3CD01782A8C4}" type="pres">
      <dgm:prSet presAssocID="{638B85B6-0CF3-4D24-8294-4043053FA9A8}" presName="background3" presStyleLbl="node3" presStyleIdx="2" presStyleCnt="5"/>
      <dgm:spPr/>
      <dgm:t>
        <a:bodyPr/>
        <a:lstStyle/>
        <a:p>
          <a:endParaRPr lang="ru-RU"/>
        </a:p>
      </dgm:t>
    </dgm:pt>
    <dgm:pt modelId="{184EF2EE-5D6C-4C2C-9608-3FE7C0EF5E81}" type="pres">
      <dgm:prSet presAssocID="{638B85B6-0CF3-4D24-8294-4043053FA9A8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83B9D9-A93E-43F2-995E-DEC3CC1D3148}" type="pres">
      <dgm:prSet presAssocID="{638B85B6-0CF3-4D24-8294-4043053FA9A8}" presName="hierChild4" presStyleCnt="0"/>
      <dgm:spPr/>
      <dgm:t>
        <a:bodyPr/>
        <a:lstStyle/>
        <a:p>
          <a:endParaRPr lang="ru-RU"/>
        </a:p>
      </dgm:t>
    </dgm:pt>
    <dgm:pt modelId="{C120DF6D-87E1-4E29-825F-FA7D81D33021}" type="pres">
      <dgm:prSet presAssocID="{9B4D202B-E203-4A0D-8CFC-EBEB1BE08B7C}" presName="Name10" presStyleLbl="parChTrans1D2" presStyleIdx="1" presStyleCnt="2"/>
      <dgm:spPr/>
      <dgm:t>
        <a:bodyPr/>
        <a:lstStyle/>
        <a:p>
          <a:endParaRPr lang="ru-RU"/>
        </a:p>
      </dgm:t>
    </dgm:pt>
    <dgm:pt modelId="{3CA564D7-61CA-4031-8103-EA52B1EF736A}" type="pres">
      <dgm:prSet presAssocID="{C507ACC8-89E6-40B0-9350-FB8E16AFCF3D}" presName="hierRoot2" presStyleCnt="0"/>
      <dgm:spPr/>
      <dgm:t>
        <a:bodyPr/>
        <a:lstStyle/>
        <a:p>
          <a:endParaRPr lang="ru-RU"/>
        </a:p>
      </dgm:t>
    </dgm:pt>
    <dgm:pt modelId="{8FE9D813-D272-4D81-BFD0-BBAF1A1032ED}" type="pres">
      <dgm:prSet presAssocID="{C507ACC8-89E6-40B0-9350-FB8E16AFCF3D}" presName="composite2" presStyleCnt="0"/>
      <dgm:spPr/>
      <dgm:t>
        <a:bodyPr/>
        <a:lstStyle/>
        <a:p>
          <a:endParaRPr lang="ru-RU"/>
        </a:p>
      </dgm:t>
    </dgm:pt>
    <dgm:pt modelId="{C2A7D7B4-DC9A-4D48-BA50-694C6BDA9641}" type="pres">
      <dgm:prSet presAssocID="{C507ACC8-89E6-40B0-9350-FB8E16AFCF3D}" presName="background2" presStyleLbl="node2" presStyleIdx="1" presStyleCnt="2"/>
      <dgm:spPr/>
      <dgm:t>
        <a:bodyPr/>
        <a:lstStyle/>
        <a:p>
          <a:endParaRPr lang="ru-RU"/>
        </a:p>
      </dgm:t>
    </dgm:pt>
    <dgm:pt modelId="{27B38E56-A475-4066-8434-38120A579846}" type="pres">
      <dgm:prSet presAssocID="{C507ACC8-89E6-40B0-9350-FB8E16AFCF3D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EBD053-5D22-495F-9C2A-1B69B0C07644}" type="pres">
      <dgm:prSet presAssocID="{C507ACC8-89E6-40B0-9350-FB8E16AFCF3D}" presName="hierChild3" presStyleCnt="0"/>
      <dgm:spPr/>
      <dgm:t>
        <a:bodyPr/>
        <a:lstStyle/>
        <a:p>
          <a:endParaRPr lang="ru-RU"/>
        </a:p>
      </dgm:t>
    </dgm:pt>
    <dgm:pt modelId="{F077B816-ED18-472B-95A8-4BA1138F4B03}" type="pres">
      <dgm:prSet presAssocID="{BDCF1602-3D30-4715-BAE7-85734D561FBA}" presName="Name17" presStyleLbl="parChTrans1D3" presStyleIdx="3" presStyleCnt="5"/>
      <dgm:spPr/>
      <dgm:t>
        <a:bodyPr/>
        <a:lstStyle/>
        <a:p>
          <a:endParaRPr lang="ru-RU"/>
        </a:p>
      </dgm:t>
    </dgm:pt>
    <dgm:pt modelId="{2C52CEF9-84ED-420F-BCB4-5BA7CBF57765}" type="pres">
      <dgm:prSet presAssocID="{067BEDC6-83DB-497D-BA13-368B4D83C9D5}" presName="hierRoot3" presStyleCnt="0"/>
      <dgm:spPr/>
      <dgm:t>
        <a:bodyPr/>
        <a:lstStyle/>
        <a:p>
          <a:endParaRPr lang="ru-RU"/>
        </a:p>
      </dgm:t>
    </dgm:pt>
    <dgm:pt modelId="{E3D1D4DC-1C85-4D4E-B0C5-49DD4B976F5E}" type="pres">
      <dgm:prSet presAssocID="{067BEDC6-83DB-497D-BA13-368B4D83C9D5}" presName="composite3" presStyleCnt="0"/>
      <dgm:spPr/>
      <dgm:t>
        <a:bodyPr/>
        <a:lstStyle/>
        <a:p>
          <a:endParaRPr lang="ru-RU"/>
        </a:p>
      </dgm:t>
    </dgm:pt>
    <dgm:pt modelId="{7E1E4572-6A4F-4AAC-8F07-C35B83680FDA}" type="pres">
      <dgm:prSet presAssocID="{067BEDC6-83DB-497D-BA13-368B4D83C9D5}" presName="background3" presStyleLbl="node3" presStyleIdx="3" presStyleCnt="5"/>
      <dgm:spPr/>
      <dgm:t>
        <a:bodyPr/>
        <a:lstStyle/>
        <a:p>
          <a:endParaRPr lang="ru-RU"/>
        </a:p>
      </dgm:t>
    </dgm:pt>
    <dgm:pt modelId="{EB4360F5-88C3-4C91-9FE6-C3A6B00E7A45}" type="pres">
      <dgm:prSet presAssocID="{067BEDC6-83DB-497D-BA13-368B4D83C9D5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BCD105-7B54-4F73-B431-3C2A7C63900A}" type="pres">
      <dgm:prSet presAssocID="{067BEDC6-83DB-497D-BA13-368B4D83C9D5}" presName="hierChild4" presStyleCnt="0"/>
      <dgm:spPr/>
      <dgm:t>
        <a:bodyPr/>
        <a:lstStyle/>
        <a:p>
          <a:endParaRPr lang="ru-RU"/>
        </a:p>
      </dgm:t>
    </dgm:pt>
    <dgm:pt modelId="{074A0BC4-A8C5-4974-A869-6C3B99E5F4AF}" type="pres">
      <dgm:prSet presAssocID="{4E4AA1F5-AD6A-4D12-A09A-C77F846C849B}" presName="Name17" presStyleLbl="parChTrans1D3" presStyleIdx="4" presStyleCnt="5"/>
      <dgm:spPr/>
      <dgm:t>
        <a:bodyPr/>
        <a:lstStyle/>
        <a:p>
          <a:endParaRPr lang="ru-RU"/>
        </a:p>
      </dgm:t>
    </dgm:pt>
    <dgm:pt modelId="{EDA7E5E1-10D6-495C-8F15-85FAE0EE1609}" type="pres">
      <dgm:prSet presAssocID="{FCE3DC09-150B-4525-A4A1-B77AE9338E86}" presName="hierRoot3" presStyleCnt="0"/>
      <dgm:spPr/>
      <dgm:t>
        <a:bodyPr/>
        <a:lstStyle/>
        <a:p>
          <a:endParaRPr lang="ru-RU"/>
        </a:p>
      </dgm:t>
    </dgm:pt>
    <dgm:pt modelId="{098A03A9-4873-4FDF-A3C7-44976F4D82A3}" type="pres">
      <dgm:prSet presAssocID="{FCE3DC09-150B-4525-A4A1-B77AE9338E86}" presName="composite3" presStyleCnt="0"/>
      <dgm:spPr/>
      <dgm:t>
        <a:bodyPr/>
        <a:lstStyle/>
        <a:p>
          <a:endParaRPr lang="ru-RU"/>
        </a:p>
      </dgm:t>
    </dgm:pt>
    <dgm:pt modelId="{8ECA74E7-70EE-4220-8322-6767914E9198}" type="pres">
      <dgm:prSet presAssocID="{FCE3DC09-150B-4525-A4A1-B77AE9338E86}" presName="background3" presStyleLbl="node3" presStyleIdx="4" presStyleCnt="5"/>
      <dgm:spPr/>
      <dgm:t>
        <a:bodyPr/>
        <a:lstStyle/>
        <a:p>
          <a:endParaRPr lang="ru-RU"/>
        </a:p>
      </dgm:t>
    </dgm:pt>
    <dgm:pt modelId="{B1B4177C-F533-4E91-8767-C7B80CB50B6E}" type="pres">
      <dgm:prSet presAssocID="{FCE3DC09-150B-4525-A4A1-B77AE9338E86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016ACB-6A3D-4011-A20E-1ED4C30BEA5F}" type="pres">
      <dgm:prSet presAssocID="{FCE3DC09-150B-4525-A4A1-B77AE9338E86}" presName="hierChild4" presStyleCnt="0"/>
      <dgm:spPr/>
      <dgm:t>
        <a:bodyPr/>
        <a:lstStyle/>
        <a:p>
          <a:endParaRPr lang="ru-RU"/>
        </a:p>
      </dgm:t>
    </dgm:pt>
  </dgm:ptLst>
  <dgm:cxnLst>
    <dgm:cxn modelId="{BD073139-2315-4C6A-80EE-743FCDDDBCE2}" type="presOf" srcId="{E9F2C99A-84D9-4BE4-89CE-9748872A9B56}" destId="{B18E1B86-B9C6-4F9D-A72D-F41796F000EF}" srcOrd="0" destOrd="0" presId="urn:microsoft.com/office/officeart/2005/8/layout/hierarchy1"/>
    <dgm:cxn modelId="{CD34B1AB-4CA2-4209-8CF0-5156E92CB751}" type="presOf" srcId="{9B4D202B-E203-4A0D-8CFC-EBEB1BE08B7C}" destId="{C120DF6D-87E1-4E29-825F-FA7D81D33021}" srcOrd="0" destOrd="0" presId="urn:microsoft.com/office/officeart/2005/8/layout/hierarchy1"/>
    <dgm:cxn modelId="{BF9A5187-6861-48A7-965C-FB173A1CD289}" type="presOf" srcId="{71572BF5-BFFD-4FE4-8BDC-2C8893161C30}" destId="{13B874D4-2381-4F2C-B45B-539CEEB419AD}" srcOrd="0" destOrd="0" presId="urn:microsoft.com/office/officeart/2005/8/layout/hierarchy1"/>
    <dgm:cxn modelId="{CD17F348-6DAF-4880-AED2-7DC76620106F}" type="presOf" srcId="{4E4AA1F5-AD6A-4D12-A09A-C77F846C849B}" destId="{074A0BC4-A8C5-4974-A869-6C3B99E5F4AF}" srcOrd="0" destOrd="0" presId="urn:microsoft.com/office/officeart/2005/8/layout/hierarchy1"/>
    <dgm:cxn modelId="{9A1A5111-9F07-4CDC-9BDD-F6C5981E6252}" type="presOf" srcId="{B72BC987-94D2-4862-BC7E-6494A73441BF}" destId="{86CDEC05-3862-48FF-AFF6-CA2A7C1D0526}" srcOrd="0" destOrd="0" presId="urn:microsoft.com/office/officeart/2005/8/layout/hierarchy1"/>
    <dgm:cxn modelId="{554F11AF-1299-4DDF-B847-51D6B807BB44}" srcId="{73B5A0F2-3D1E-4E83-A27A-6E0E36A59FEA}" destId="{761D9EC3-0BDB-4F0E-ABB0-F33745E8B6B8}" srcOrd="0" destOrd="0" parTransId="{C6C0E430-0FF4-4CD1-8057-C7CA5C53D65A}" sibTransId="{3695BB90-478D-43FA-AFAE-20EF9F0B413B}"/>
    <dgm:cxn modelId="{760D82C7-C6DC-4AFE-B0C0-B6D07D9A85F4}" type="presOf" srcId="{761D9EC3-0BDB-4F0E-ABB0-F33745E8B6B8}" destId="{F0B3DAED-0885-426A-8C53-5ACBDCF16792}" srcOrd="0" destOrd="0" presId="urn:microsoft.com/office/officeart/2005/8/layout/hierarchy1"/>
    <dgm:cxn modelId="{C3DEE9C1-3D8D-4CFD-A305-1F02A3708DDE}" type="presOf" srcId="{C6C0E430-0FF4-4CD1-8057-C7CA5C53D65A}" destId="{FA1B4444-ACA4-4B44-9E36-1BC08C440235}" srcOrd="0" destOrd="0" presId="urn:microsoft.com/office/officeart/2005/8/layout/hierarchy1"/>
    <dgm:cxn modelId="{B6A88DEF-140C-4472-8843-3118C421279C}" type="presOf" srcId="{CFECEC1B-E6BE-4A6D-B7F5-7C5952602FCB}" destId="{D6675B7A-CFCD-485D-8936-7C7143AE9ED8}" srcOrd="0" destOrd="0" presId="urn:microsoft.com/office/officeart/2005/8/layout/hierarchy1"/>
    <dgm:cxn modelId="{E69883A5-5266-4B01-9A46-4DB992D48A3C}" type="presOf" srcId="{C507ACC8-89E6-40B0-9350-FB8E16AFCF3D}" destId="{27B38E56-A475-4066-8434-38120A579846}" srcOrd="0" destOrd="0" presId="urn:microsoft.com/office/officeart/2005/8/layout/hierarchy1"/>
    <dgm:cxn modelId="{FCCEC344-152F-4BD8-B18B-B94D58BFB3C6}" srcId="{761D9EC3-0BDB-4F0E-ABB0-F33745E8B6B8}" destId="{638B85B6-0CF3-4D24-8294-4043053FA9A8}" srcOrd="2" destOrd="0" parTransId="{CFECEC1B-E6BE-4A6D-B7F5-7C5952602FCB}" sibTransId="{F2D8E009-6872-4DFE-A64B-CA2F546B1B0C}"/>
    <dgm:cxn modelId="{84B63BEC-8079-4543-BA52-04973FD5847A}" type="presOf" srcId="{DCB3C591-E47D-48DD-8CB2-A98452571849}" destId="{C6749EC0-E712-4FDC-96D9-9D055EC06AC2}" srcOrd="0" destOrd="0" presId="urn:microsoft.com/office/officeart/2005/8/layout/hierarchy1"/>
    <dgm:cxn modelId="{4C6141F0-67AA-450D-BF13-039508804AA8}" srcId="{C507ACC8-89E6-40B0-9350-FB8E16AFCF3D}" destId="{067BEDC6-83DB-497D-BA13-368B4D83C9D5}" srcOrd="0" destOrd="0" parTransId="{BDCF1602-3D30-4715-BAE7-85734D561FBA}" sibTransId="{D27286AA-3699-4BC7-94DF-8339CCAC7400}"/>
    <dgm:cxn modelId="{2065F30E-03AF-4247-935F-1EAA1D35F54E}" type="presOf" srcId="{638B85B6-0CF3-4D24-8294-4043053FA9A8}" destId="{184EF2EE-5D6C-4C2C-9608-3FE7C0EF5E81}" srcOrd="0" destOrd="0" presId="urn:microsoft.com/office/officeart/2005/8/layout/hierarchy1"/>
    <dgm:cxn modelId="{91109650-B39E-4DBC-92D2-64CCB7C3E265}" srcId="{761D9EC3-0BDB-4F0E-ABB0-F33745E8B6B8}" destId="{E9F2C99A-84D9-4BE4-89CE-9748872A9B56}" srcOrd="0" destOrd="0" parTransId="{DCB3C591-E47D-48DD-8CB2-A98452571849}" sibTransId="{9E978C23-C195-404D-83FF-3D90F2EFD7CE}"/>
    <dgm:cxn modelId="{14FF0CED-FA94-4B19-9049-42B5B2131167}" type="presOf" srcId="{067BEDC6-83DB-497D-BA13-368B4D83C9D5}" destId="{EB4360F5-88C3-4C91-9FE6-C3A6B00E7A45}" srcOrd="0" destOrd="0" presId="urn:microsoft.com/office/officeart/2005/8/layout/hierarchy1"/>
    <dgm:cxn modelId="{9590EC13-593E-413A-BC8C-4EBE5E020548}" srcId="{6B1BA4B3-4D67-417A-86CF-B52A28E7CDED}" destId="{73B5A0F2-3D1E-4E83-A27A-6E0E36A59FEA}" srcOrd="0" destOrd="0" parTransId="{9611DF37-E5AA-4696-BC25-9223F90AA84D}" sibTransId="{3200C060-5C3E-44DC-BE8F-EC8EF17293B5}"/>
    <dgm:cxn modelId="{59FB2FFB-E371-40C9-9203-71170B5345F9}" type="presOf" srcId="{6B1BA4B3-4D67-417A-86CF-B52A28E7CDED}" destId="{381A9A68-8DC1-4521-BE71-F4F1F057E31A}" srcOrd="0" destOrd="0" presId="urn:microsoft.com/office/officeart/2005/8/layout/hierarchy1"/>
    <dgm:cxn modelId="{7F32F04F-84B3-4E3D-8292-0613242A870A}" type="presOf" srcId="{FCE3DC09-150B-4525-A4A1-B77AE9338E86}" destId="{B1B4177C-F533-4E91-8767-C7B80CB50B6E}" srcOrd="0" destOrd="0" presId="urn:microsoft.com/office/officeart/2005/8/layout/hierarchy1"/>
    <dgm:cxn modelId="{129B3459-6BC0-43DC-ACD4-3D4748AE7AF4}" type="presOf" srcId="{73B5A0F2-3D1E-4E83-A27A-6E0E36A59FEA}" destId="{3694D65C-7FCC-435B-A387-E3025CBBD697}" srcOrd="0" destOrd="0" presId="urn:microsoft.com/office/officeart/2005/8/layout/hierarchy1"/>
    <dgm:cxn modelId="{357D981E-6DC1-48DE-9676-22C88FD953A7}" type="presOf" srcId="{BDCF1602-3D30-4715-BAE7-85734D561FBA}" destId="{F077B816-ED18-472B-95A8-4BA1138F4B03}" srcOrd="0" destOrd="0" presId="urn:microsoft.com/office/officeart/2005/8/layout/hierarchy1"/>
    <dgm:cxn modelId="{FD122A65-FC08-4014-9A0F-3342AD5DC33E}" srcId="{C507ACC8-89E6-40B0-9350-FB8E16AFCF3D}" destId="{FCE3DC09-150B-4525-A4A1-B77AE9338E86}" srcOrd="1" destOrd="0" parTransId="{4E4AA1F5-AD6A-4D12-A09A-C77F846C849B}" sibTransId="{4DA28F7F-FEED-4326-9569-C984EEF6CA0F}"/>
    <dgm:cxn modelId="{E98A1D78-4A21-42CE-A952-8F2B664DED9B}" srcId="{73B5A0F2-3D1E-4E83-A27A-6E0E36A59FEA}" destId="{C507ACC8-89E6-40B0-9350-FB8E16AFCF3D}" srcOrd="1" destOrd="0" parTransId="{9B4D202B-E203-4A0D-8CFC-EBEB1BE08B7C}" sibTransId="{9C03FFD7-9D9B-4899-A31D-617F811CE7CF}"/>
    <dgm:cxn modelId="{27D1533D-D540-4328-B5C7-24F5381827A6}" srcId="{761D9EC3-0BDB-4F0E-ABB0-F33745E8B6B8}" destId="{71572BF5-BFFD-4FE4-8BDC-2C8893161C30}" srcOrd="1" destOrd="0" parTransId="{B72BC987-94D2-4862-BC7E-6494A73441BF}" sibTransId="{49964050-B0CF-4A5C-AD7C-309EC9AFF1D5}"/>
    <dgm:cxn modelId="{8127B1FD-1E59-43D1-A043-3B9FC111E4EA}" type="presParOf" srcId="{381A9A68-8DC1-4521-BE71-F4F1F057E31A}" destId="{5EB7137A-069F-44F8-B17B-9D81B7818587}" srcOrd="0" destOrd="0" presId="urn:microsoft.com/office/officeart/2005/8/layout/hierarchy1"/>
    <dgm:cxn modelId="{B8F6CC89-940B-4672-BFB2-35BB282F682E}" type="presParOf" srcId="{5EB7137A-069F-44F8-B17B-9D81B7818587}" destId="{A19A5916-B1B0-4CCA-AD72-2FAD8785B2B2}" srcOrd="0" destOrd="0" presId="urn:microsoft.com/office/officeart/2005/8/layout/hierarchy1"/>
    <dgm:cxn modelId="{B633810A-C5E4-4966-AF2F-D6600CDFDF42}" type="presParOf" srcId="{A19A5916-B1B0-4CCA-AD72-2FAD8785B2B2}" destId="{CA46028B-B62B-4BD9-80DC-2543C9B7DBFE}" srcOrd="0" destOrd="0" presId="urn:microsoft.com/office/officeart/2005/8/layout/hierarchy1"/>
    <dgm:cxn modelId="{C83F46E0-502A-46FE-9A5A-AB9AD332D238}" type="presParOf" srcId="{A19A5916-B1B0-4CCA-AD72-2FAD8785B2B2}" destId="{3694D65C-7FCC-435B-A387-E3025CBBD697}" srcOrd="1" destOrd="0" presId="urn:microsoft.com/office/officeart/2005/8/layout/hierarchy1"/>
    <dgm:cxn modelId="{12E4D5DC-A8BA-4AB5-896F-24941A809F76}" type="presParOf" srcId="{5EB7137A-069F-44F8-B17B-9D81B7818587}" destId="{20277BF3-A54F-4CCA-8990-3FC2A8814E1D}" srcOrd="1" destOrd="0" presId="urn:microsoft.com/office/officeart/2005/8/layout/hierarchy1"/>
    <dgm:cxn modelId="{3BF9FEA1-E01F-4CF2-8EE3-950990A72432}" type="presParOf" srcId="{20277BF3-A54F-4CCA-8990-3FC2A8814E1D}" destId="{FA1B4444-ACA4-4B44-9E36-1BC08C440235}" srcOrd="0" destOrd="0" presId="urn:microsoft.com/office/officeart/2005/8/layout/hierarchy1"/>
    <dgm:cxn modelId="{48AE97DF-2BBD-49DB-9DC6-454453FD3607}" type="presParOf" srcId="{20277BF3-A54F-4CCA-8990-3FC2A8814E1D}" destId="{B7CCD4C4-6E0E-4E3A-9DEC-B84DC030118D}" srcOrd="1" destOrd="0" presId="urn:microsoft.com/office/officeart/2005/8/layout/hierarchy1"/>
    <dgm:cxn modelId="{DFB59589-B2C7-48E2-A3A0-3BBF49EEA054}" type="presParOf" srcId="{B7CCD4C4-6E0E-4E3A-9DEC-B84DC030118D}" destId="{5C47725F-BFE4-4450-95EE-8AA4B0D69148}" srcOrd="0" destOrd="0" presId="urn:microsoft.com/office/officeart/2005/8/layout/hierarchy1"/>
    <dgm:cxn modelId="{8E2DF908-B8E4-42CE-8209-4B1D965C8DC1}" type="presParOf" srcId="{5C47725F-BFE4-4450-95EE-8AA4B0D69148}" destId="{DD5019DD-C580-41CF-94A4-6171B0471DF5}" srcOrd="0" destOrd="0" presId="urn:microsoft.com/office/officeart/2005/8/layout/hierarchy1"/>
    <dgm:cxn modelId="{04789CEE-C9FA-4BD9-978B-2B9754A9CE77}" type="presParOf" srcId="{5C47725F-BFE4-4450-95EE-8AA4B0D69148}" destId="{F0B3DAED-0885-426A-8C53-5ACBDCF16792}" srcOrd="1" destOrd="0" presId="urn:microsoft.com/office/officeart/2005/8/layout/hierarchy1"/>
    <dgm:cxn modelId="{DB7BBE7B-6E3B-4818-B821-16070E98D771}" type="presParOf" srcId="{B7CCD4C4-6E0E-4E3A-9DEC-B84DC030118D}" destId="{7F64AA0B-9860-4C20-A3C0-7444AC427B64}" srcOrd="1" destOrd="0" presId="urn:microsoft.com/office/officeart/2005/8/layout/hierarchy1"/>
    <dgm:cxn modelId="{5378F9F1-A1B5-4243-943E-12CFAB25A8F5}" type="presParOf" srcId="{7F64AA0B-9860-4C20-A3C0-7444AC427B64}" destId="{C6749EC0-E712-4FDC-96D9-9D055EC06AC2}" srcOrd="0" destOrd="0" presId="urn:microsoft.com/office/officeart/2005/8/layout/hierarchy1"/>
    <dgm:cxn modelId="{800132CE-3646-45F6-9AD5-5BA312A11220}" type="presParOf" srcId="{7F64AA0B-9860-4C20-A3C0-7444AC427B64}" destId="{BCAC6DED-80EF-4176-86D7-12E9A64D8C23}" srcOrd="1" destOrd="0" presId="urn:microsoft.com/office/officeart/2005/8/layout/hierarchy1"/>
    <dgm:cxn modelId="{9E9D4AFA-81B4-456E-B049-F6F5A725CB86}" type="presParOf" srcId="{BCAC6DED-80EF-4176-86D7-12E9A64D8C23}" destId="{EB9F1F22-CC85-4FB6-9392-2907643018E3}" srcOrd="0" destOrd="0" presId="urn:microsoft.com/office/officeart/2005/8/layout/hierarchy1"/>
    <dgm:cxn modelId="{89E93BD4-1E81-4440-8B06-DBE1AE7931AA}" type="presParOf" srcId="{EB9F1F22-CC85-4FB6-9392-2907643018E3}" destId="{B092A789-EFD9-432F-911A-D32FF0F9AC97}" srcOrd="0" destOrd="0" presId="urn:microsoft.com/office/officeart/2005/8/layout/hierarchy1"/>
    <dgm:cxn modelId="{E9DD381C-C90C-486D-B270-81AF4E986AC6}" type="presParOf" srcId="{EB9F1F22-CC85-4FB6-9392-2907643018E3}" destId="{B18E1B86-B9C6-4F9D-A72D-F41796F000EF}" srcOrd="1" destOrd="0" presId="urn:microsoft.com/office/officeart/2005/8/layout/hierarchy1"/>
    <dgm:cxn modelId="{C3C98457-441D-45D7-9B8E-EC65AED745CC}" type="presParOf" srcId="{BCAC6DED-80EF-4176-86D7-12E9A64D8C23}" destId="{7B8B5972-7980-4588-BAFC-4E2134B2A57D}" srcOrd="1" destOrd="0" presId="urn:microsoft.com/office/officeart/2005/8/layout/hierarchy1"/>
    <dgm:cxn modelId="{CF570109-9813-4503-ADE3-8E25BC65F539}" type="presParOf" srcId="{7F64AA0B-9860-4C20-A3C0-7444AC427B64}" destId="{86CDEC05-3862-48FF-AFF6-CA2A7C1D0526}" srcOrd="2" destOrd="0" presId="urn:microsoft.com/office/officeart/2005/8/layout/hierarchy1"/>
    <dgm:cxn modelId="{A673C5AF-54FF-4156-ACE4-7A3C4557B50C}" type="presParOf" srcId="{7F64AA0B-9860-4C20-A3C0-7444AC427B64}" destId="{56857432-E728-4E50-B105-3C46A0206DED}" srcOrd="3" destOrd="0" presId="urn:microsoft.com/office/officeart/2005/8/layout/hierarchy1"/>
    <dgm:cxn modelId="{82D129DF-10E6-4593-8756-DA297AA5329D}" type="presParOf" srcId="{56857432-E728-4E50-B105-3C46A0206DED}" destId="{385D9DA2-A55B-4238-ACDE-8C14F0A45221}" srcOrd="0" destOrd="0" presId="urn:microsoft.com/office/officeart/2005/8/layout/hierarchy1"/>
    <dgm:cxn modelId="{51469871-3CC1-4221-AC4A-5188ADD6B216}" type="presParOf" srcId="{385D9DA2-A55B-4238-ACDE-8C14F0A45221}" destId="{AC054B85-686D-451A-8417-F2E384FB25EA}" srcOrd="0" destOrd="0" presId="urn:microsoft.com/office/officeart/2005/8/layout/hierarchy1"/>
    <dgm:cxn modelId="{BC821AA1-D7F5-40DA-9C1E-BB10A5E6D833}" type="presParOf" srcId="{385D9DA2-A55B-4238-ACDE-8C14F0A45221}" destId="{13B874D4-2381-4F2C-B45B-539CEEB419AD}" srcOrd="1" destOrd="0" presId="urn:microsoft.com/office/officeart/2005/8/layout/hierarchy1"/>
    <dgm:cxn modelId="{3BD21B5D-3A08-4C79-9299-6047B375A781}" type="presParOf" srcId="{56857432-E728-4E50-B105-3C46A0206DED}" destId="{D4C4C00A-D5E6-4B59-A18C-2DB5A68EBAB4}" srcOrd="1" destOrd="0" presId="urn:microsoft.com/office/officeart/2005/8/layout/hierarchy1"/>
    <dgm:cxn modelId="{0FB9E99A-D242-405D-B152-E07CFADFE9D7}" type="presParOf" srcId="{7F64AA0B-9860-4C20-A3C0-7444AC427B64}" destId="{D6675B7A-CFCD-485D-8936-7C7143AE9ED8}" srcOrd="4" destOrd="0" presId="urn:microsoft.com/office/officeart/2005/8/layout/hierarchy1"/>
    <dgm:cxn modelId="{7E7973DE-6E1F-43B0-A664-41610F9D13D0}" type="presParOf" srcId="{7F64AA0B-9860-4C20-A3C0-7444AC427B64}" destId="{97448F29-BBEC-46B7-9E40-1B66155A9CAB}" srcOrd="5" destOrd="0" presId="urn:microsoft.com/office/officeart/2005/8/layout/hierarchy1"/>
    <dgm:cxn modelId="{71600A99-D64E-4B87-9A12-2E78126ADBD9}" type="presParOf" srcId="{97448F29-BBEC-46B7-9E40-1B66155A9CAB}" destId="{F4FC1FDF-43A2-463B-9814-8C64334DC1DA}" srcOrd="0" destOrd="0" presId="urn:microsoft.com/office/officeart/2005/8/layout/hierarchy1"/>
    <dgm:cxn modelId="{0FF72870-24D2-4356-B2F9-28EC83EEE88B}" type="presParOf" srcId="{F4FC1FDF-43A2-463B-9814-8C64334DC1DA}" destId="{5D277870-8AA9-4336-B00A-3CD01782A8C4}" srcOrd="0" destOrd="0" presId="urn:microsoft.com/office/officeart/2005/8/layout/hierarchy1"/>
    <dgm:cxn modelId="{C6C14A3D-F62F-44A2-9E90-4305C6364217}" type="presParOf" srcId="{F4FC1FDF-43A2-463B-9814-8C64334DC1DA}" destId="{184EF2EE-5D6C-4C2C-9608-3FE7C0EF5E81}" srcOrd="1" destOrd="0" presId="urn:microsoft.com/office/officeart/2005/8/layout/hierarchy1"/>
    <dgm:cxn modelId="{2747C501-1706-49A5-98A2-0D42A53844CE}" type="presParOf" srcId="{97448F29-BBEC-46B7-9E40-1B66155A9CAB}" destId="{D083B9D9-A93E-43F2-995E-DEC3CC1D3148}" srcOrd="1" destOrd="0" presId="urn:microsoft.com/office/officeart/2005/8/layout/hierarchy1"/>
    <dgm:cxn modelId="{9E82F19F-805B-4BB9-8F7A-C8AF403B60A2}" type="presParOf" srcId="{20277BF3-A54F-4CCA-8990-3FC2A8814E1D}" destId="{C120DF6D-87E1-4E29-825F-FA7D81D33021}" srcOrd="2" destOrd="0" presId="urn:microsoft.com/office/officeart/2005/8/layout/hierarchy1"/>
    <dgm:cxn modelId="{A5511F51-CEB6-472C-902C-4C0279A2579A}" type="presParOf" srcId="{20277BF3-A54F-4CCA-8990-3FC2A8814E1D}" destId="{3CA564D7-61CA-4031-8103-EA52B1EF736A}" srcOrd="3" destOrd="0" presId="urn:microsoft.com/office/officeart/2005/8/layout/hierarchy1"/>
    <dgm:cxn modelId="{DF086A42-BA50-45B5-912C-1CC7D3ABD4CF}" type="presParOf" srcId="{3CA564D7-61CA-4031-8103-EA52B1EF736A}" destId="{8FE9D813-D272-4D81-BFD0-BBAF1A1032ED}" srcOrd="0" destOrd="0" presId="urn:microsoft.com/office/officeart/2005/8/layout/hierarchy1"/>
    <dgm:cxn modelId="{4BB8A971-A6F9-454E-86EA-17DD2CD94EB3}" type="presParOf" srcId="{8FE9D813-D272-4D81-BFD0-BBAF1A1032ED}" destId="{C2A7D7B4-DC9A-4D48-BA50-694C6BDA9641}" srcOrd="0" destOrd="0" presId="urn:microsoft.com/office/officeart/2005/8/layout/hierarchy1"/>
    <dgm:cxn modelId="{45EE5B6B-BA05-4DAC-AA5B-FD93B4D6D47A}" type="presParOf" srcId="{8FE9D813-D272-4D81-BFD0-BBAF1A1032ED}" destId="{27B38E56-A475-4066-8434-38120A579846}" srcOrd="1" destOrd="0" presId="urn:microsoft.com/office/officeart/2005/8/layout/hierarchy1"/>
    <dgm:cxn modelId="{365D5C26-2ABE-40CD-8F43-3762A90B8762}" type="presParOf" srcId="{3CA564D7-61CA-4031-8103-EA52B1EF736A}" destId="{78EBD053-5D22-495F-9C2A-1B69B0C07644}" srcOrd="1" destOrd="0" presId="urn:microsoft.com/office/officeart/2005/8/layout/hierarchy1"/>
    <dgm:cxn modelId="{44E7ABA8-0B69-47F0-B9A1-3EAE2ECF1B31}" type="presParOf" srcId="{78EBD053-5D22-495F-9C2A-1B69B0C07644}" destId="{F077B816-ED18-472B-95A8-4BA1138F4B03}" srcOrd="0" destOrd="0" presId="urn:microsoft.com/office/officeart/2005/8/layout/hierarchy1"/>
    <dgm:cxn modelId="{5208679C-670A-4287-BFCF-79E10E40CC3D}" type="presParOf" srcId="{78EBD053-5D22-495F-9C2A-1B69B0C07644}" destId="{2C52CEF9-84ED-420F-BCB4-5BA7CBF57765}" srcOrd="1" destOrd="0" presId="urn:microsoft.com/office/officeart/2005/8/layout/hierarchy1"/>
    <dgm:cxn modelId="{2C2E9371-C90A-46CB-84A1-560B2502E906}" type="presParOf" srcId="{2C52CEF9-84ED-420F-BCB4-5BA7CBF57765}" destId="{E3D1D4DC-1C85-4D4E-B0C5-49DD4B976F5E}" srcOrd="0" destOrd="0" presId="urn:microsoft.com/office/officeart/2005/8/layout/hierarchy1"/>
    <dgm:cxn modelId="{669E1A05-41DC-4CED-8F00-DE8CFA44848C}" type="presParOf" srcId="{E3D1D4DC-1C85-4D4E-B0C5-49DD4B976F5E}" destId="{7E1E4572-6A4F-4AAC-8F07-C35B83680FDA}" srcOrd="0" destOrd="0" presId="urn:microsoft.com/office/officeart/2005/8/layout/hierarchy1"/>
    <dgm:cxn modelId="{B799384D-F13A-41DE-89B0-413F969F7BBA}" type="presParOf" srcId="{E3D1D4DC-1C85-4D4E-B0C5-49DD4B976F5E}" destId="{EB4360F5-88C3-4C91-9FE6-C3A6B00E7A45}" srcOrd="1" destOrd="0" presId="urn:microsoft.com/office/officeart/2005/8/layout/hierarchy1"/>
    <dgm:cxn modelId="{BFDFC191-2261-4E1A-B72A-23E3ECA34F07}" type="presParOf" srcId="{2C52CEF9-84ED-420F-BCB4-5BA7CBF57765}" destId="{9BBCD105-7B54-4F73-B431-3C2A7C63900A}" srcOrd="1" destOrd="0" presId="urn:microsoft.com/office/officeart/2005/8/layout/hierarchy1"/>
    <dgm:cxn modelId="{381A09BA-99DD-43FF-9CF2-177887E820E7}" type="presParOf" srcId="{78EBD053-5D22-495F-9C2A-1B69B0C07644}" destId="{074A0BC4-A8C5-4974-A869-6C3B99E5F4AF}" srcOrd="2" destOrd="0" presId="urn:microsoft.com/office/officeart/2005/8/layout/hierarchy1"/>
    <dgm:cxn modelId="{269DC77B-4D59-491D-83AE-8DCDF03FA474}" type="presParOf" srcId="{78EBD053-5D22-495F-9C2A-1B69B0C07644}" destId="{EDA7E5E1-10D6-495C-8F15-85FAE0EE1609}" srcOrd="3" destOrd="0" presId="urn:microsoft.com/office/officeart/2005/8/layout/hierarchy1"/>
    <dgm:cxn modelId="{8FCA9683-9BFF-48EB-B3BC-7E0D45D177D3}" type="presParOf" srcId="{EDA7E5E1-10D6-495C-8F15-85FAE0EE1609}" destId="{098A03A9-4873-4FDF-A3C7-44976F4D82A3}" srcOrd="0" destOrd="0" presId="urn:microsoft.com/office/officeart/2005/8/layout/hierarchy1"/>
    <dgm:cxn modelId="{CF6D0511-B772-4B9C-A07D-BD72845028C8}" type="presParOf" srcId="{098A03A9-4873-4FDF-A3C7-44976F4D82A3}" destId="{8ECA74E7-70EE-4220-8322-6767914E9198}" srcOrd="0" destOrd="0" presId="urn:microsoft.com/office/officeart/2005/8/layout/hierarchy1"/>
    <dgm:cxn modelId="{DF0D9746-C1B6-4DE3-8A44-D2C6DA06169E}" type="presParOf" srcId="{098A03A9-4873-4FDF-A3C7-44976F4D82A3}" destId="{B1B4177C-F533-4E91-8767-C7B80CB50B6E}" srcOrd="1" destOrd="0" presId="urn:microsoft.com/office/officeart/2005/8/layout/hierarchy1"/>
    <dgm:cxn modelId="{CABFFDD0-34C9-4109-8EAD-77CFF5FBF81F}" type="presParOf" srcId="{EDA7E5E1-10D6-495C-8F15-85FAE0EE1609}" destId="{3E016ACB-6A3D-4011-A20E-1ED4C30BEA5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C69ADB4-1D88-436F-BA7D-4A5339C3202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E08F98-0454-49E9-ACE9-376147732EF4}">
      <dgm:prSet phldrT="[Текст]" custT="1"/>
      <dgm:spPr/>
      <dgm:t>
        <a:bodyPr/>
        <a:lstStyle/>
        <a:p>
          <a:pPr algn="ctr"/>
          <a:r>
            <a:rPr lang="ru-RU" sz="1200" b="1" dirty="0" smtClean="0"/>
            <a:t>1</a:t>
          </a:r>
          <a:endParaRPr lang="ru-RU" sz="1200" b="1" dirty="0"/>
        </a:p>
      </dgm:t>
    </dgm:pt>
    <dgm:pt modelId="{F0B095C0-6568-4E10-BA4A-6FDA24100D80}" type="parTrans" cxnId="{42CEDD31-CE3B-454C-8648-999253029981}">
      <dgm:prSet/>
      <dgm:spPr/>
      <dgm:t>
        <a:bodyPr/>
        <a:lstStyle/>
        <a:p>
          <a:pPr algn="ctr"/>
          <a:endParaRPr lang="ru-RU" sz="2800" b="1"/>
        </a:p>
      </dgm:t>
    </dgm:pt>
    <dgm:pt modelId="{6FE7B95D-C026-4EE5-9CE7-5DB031EA6FB0}" type="sibTrans" cxnId="{42CEDD31-CE3B-454C-8648-999253029981}">
      <dgm:prSet/>
      <dgm:spPr/>
      <dgm:t>
        <a:bodyPr/>
        <a:lstStyle/>
        <a:p>
          <a:pPr algn="ctr"/>
          <a:endParaRPr lang="ru-RU" sz="2800" b="1"/>
        </a:p>
      </dgm:t>
    </dgm:pt>
    <dgm:pt modelId="{74FE4319-4834-41E8-B028-990687F0DF3B}">
      <dgm:prSet phldrT="[Текст]" custT="1"/>
      <dgm:spPr/>
      <dgm:t>
        <a:bodyPr/>
        <a:lstStyle/>
        <a:p>
          <a:pPr algn="ctr"/>
          <a:r>
            <a:rPr lang="ru-RU" sz="1200" b="1" dirty="0" smtClean="0"/>
            <a:t>Анализ производственного и маркетингового плана</a:t>
          </a:r>
          <a:endParaRPr lang="ru-RU" sz="1200" b="1" dirty="0"/>
        </a:p>
      </dgm:t>
    </dgm:pt>
    <dgm:pt modelId="{DC2302D5-7B4A-4874-8E80-37606D574066}" type="parTrans" cxnId="{D00C06AF-C02E-44FE-B99F-840907E183FF}">
      <dgm:prSet/>
      <dgm:spPr/>
      <dgm:t>
        <a:bodyPr/>
        <a:lstStyle/>
        <a:p>
          <a:pPr algn="ctr"/>
          <a:endParaRPr lang="ru-RU" sz="2800" b="1"/>
        </a:p>
      </dgm:t>
    </dgm:pt>
    <dgm:pt modelId="{E9D3FBD7-0EBC-4575-87D7-CD1B7AB0DB56}" type="sibTrans" cxnId="{D00C06AF-C02E-44FE-B99F-840907E183FF}">
      <dgm:prSet/>
      <dgm:spPr/>
      <dgm:t>
        <a:bodyPr/>
        <a:lstStyle/>
        <a:p>
          <a:pPr algn="ctr"/>
          <a:endParaRPr lang="ru-RU" sz="2800" b="1"/>
        </a:p>
      </dgm:t>
    </dgm:pt>
    <dgm:pt modelId="{19237BA8-3B0C-4F6C-B9F1-F35353F56CC5}">
      <dgm:prSet phldrT="[Текст]" custT="1"/>
      <dgm:spPr/>
      <dgm:t>
        <a:bodyPr/>
        <a:lstStyle/>
        <a:p>
          <a:pPr algn="ctr"/>
          <a:r>
            <a:rPr lang="ru-RU" sz="1200" b="1" dirty="0" smtClean="0"/>
            <a:t>2</a:t>
          </a:r>
          <a:endParaRPr lang="ru-RU" sz="1200" b="1" dirty="0"/>
        </a:p>
      </dgm:t>
    </dgm:pt>
    <dgm:pt modelId="{5B9E4763-A1AB-4161-B0EF-6D300AA3CB16}" type="parTrans" cxnId="{34A50B25-098C-4216-9DE9-35C2AC74D8AD}">
      <dgm:prSet/>
      <dgm:spPr/>
      <dgm:t>
        <a:bodyPr/>
        <a:lstStyle/>
        <a:p>
          <a:pPr algn="ctr"/>
          <a:endParaRPr lang="ru-RU" sz="2800" b="1"/>
        </a:p>
      </dgm:t>
    </dgm:pt>
    <dgm:pt modelId="{D8D22D9D-5BA9-44A6-8DE6-F21B17F172FF}" type="sibTrans" cxnId="{34A50B25-098C-4216-9DE9-35C2AC74D8AD}">
      <dgm:prSet/>
      <dgm:spPr/>
      <dgm:t>
        <a:bodyPr/>
        <a:lstStyle/>
        <a:p>
          <a:pPr algn="ctr"/>
          <a:endParaRPr lang="ru-RU" sz="2800" b="1"/>
        </a:p>
      </dgm:t>
    </dgm:pt>
    <dgm:pt modelId="{DA34DA92-0B98-4989-8792-C7DBAA09795F}">
      <dgm:prSet phldrT="[Текст]" custT="1"/>
      <dgm:spPr/>
      <dgm:t>
        <a:bodyPr/>
        <a:lstStyle/>
        <a:p>
          <a:pPr algn="ctr"/>
          <a:r>
            <a:rPr lang="ru-RU" sz="1200" b="1" dirty="0" smtClean="0"/>
            <a:t>Анализ ценностей </a:t>
          </a:r>
          <a:r>
            <a:rPr lang="ru-RU" sz="1200" b="1" dirty="0" err="1" smtClean="0"/>
            <a:t>брэнда</a:t>
          </a:r>
          <a:r>
            <a:rPr lang="ru-RU" sz="1200" b="1" dirty="0" smtClean="0"/>
            <a:t> на избранных рынках</a:t>
          </a:r>
          <a:endParaRPr lang="ru-RU" sz="1200" b="1" dirty="0"/>
        </a:p>
      </dgm:t>
    </dgm:pt>
    <dgm:pt modelId="{78CE37F9-CB05-4C6A-B974-02BD301140D2}" type="parTrans" cxnId="{9F0EF481-28A4-48CF-9A4C-F982342EFDAA}">
      <dgm:prSet/>
      <dgm:spPr/>
      <dgm:t>
        <a:bodyPr/>
        <a:lstStyle/>
        <a:p>
          <a:pPr algn="ctr"/>
          <a:endParaRPr lang="ru-RU" sz="2800" b="1"/>
        </a:p>
      </dgm:t>
    </dgm:pt>
    <dgm:pt modelId="{D8F0B066-9C4E-4428-B46A-C000B771AF91}" type="sibTrans" cxnId="{9F0EF481-28A4-48CF-9A4C-F982342EFDAA}">
      <dgm:prSet/>
      <dgm:spPr/>
      <dgm:t>
        <a:bodyPr/>
        <a:lstStyle/>
        <a:p>
          <a:pPr algn="ctr"/>
          <a:endParaRPr lang="ru-RU" sz="2800" b="1"/>
        </a:p>
      </dgm:t>
    </dgm:pt>
    <dgm:pt modelId="{1B1C7239-0A05-4C33-A5FE-9608FEAB7E03}">
      <dgm:prSet phldrT="[Текст]" custT="1"/>
      <dgm:spPr/>
      <dgm:t>
        <a:bodyPr/>
        <a:lstStyle/>
        <a:p>
          <a:pPr algn="ctr"/>
          <a:r>
            <a:rPr lang="ru-RU" sz="1200" b="1" dirty="0" smtClean="0"/>
            <a:t>3</a:t>
          </a:r>
          <a:endParaRPr lang="ru-RU" sz="1200" b="1" dirty="0"/>
        </a:p>
      </dgm:t>
    </dgm:pt>
    <dgm:pt modelId="{DF337814-F5AC-4707-85E4-0AFD2B58E2F9}" type="parTrans" cxnId="{DA78B4B7-1B89-42FD-851F-621116A946ED}">
      <dgm:prSet/>
      <dgm:spPr/>
      <dgm:t>
        <a:bodyPr/>
        <a:lstStyle/>
        <a:p>
          <a:pPr algn="ctr"/>
          <a:endParaRPr lang="ru-RU" sz="2800" b="1"/>
        </a:p>
      </dgm:t>
    </dgm:pt>
    <dgm:pt modelId="{F26750B0-DAC4-4993-A3B3-E6B5F6FD8AAF}" type="sibTrans" cxnId="{DA78B4B7-1B89-42FD-851F-621116A946ED}">
      <dgm:prSet/>
      <dgm:spPr/>
      <dgm:t>
        <a:bodyPr/>
        <a:lstStyle/>
        <a:p>
          <a:pPr algn="ctr"/>
          <a:endParaRPr lang="ru-RU" sz="2800" b="1"/>
        </a:p>
      </dgm:t>
    </dgm:pt>
    <dgm:pt modelId="{E26D3E18-D339-468C-9378-1CEDA397DF5F}">
      <dgm:prSet custT="1"/>
      <dgm:spPr/>
      <dgm:t>
        <a:bodyPr/>
        <a:lstStyle/>
        <a:p>
          <a:pPr algn="ctr"/>
          <a:r>
            <a:rPr lang="ru-RU" sz="1200" b="1" dirty="0" smtClean="0"/>
            <a:t>Оценивая возможности </a:t>
          </a:r>
          <a:r>
            <a:rPr lang="ru-RU" sz="1200" b="1" dirty="0" err="1" smtClean="0"/>
            <a:t>брэнда</a:t>
          </a:r>
          <a:endParaRPr lang="ru-RU" sz="1200" b="1" dirty="0"/>
        </a:p>
      </dgm:t>
    </dgm:pt>
    <dgm:pt modelId="{C5E97157-F73B-4B9A-8523-29C6D1F8DC43}" type="parTrans" cxnId="{CEC7BE4D-5C96-47F6-800B-25C519C49499}">
      <dgm:prSet/>
      <dgm:spPr/>
      <dgm:t>
        <a:bodyPr/>
        <a:lstStyle/>
        <a:p>
          <a:pPr algn="ctr"/>
          <a:endParaRPr lang="ru-RU" sz="2800" b="1"/>
        </a:p>
      </dgm:t>
    </dgm:pt>
    <dgm:pt modelId="{A72C76A0-C683-414B-B14C-D10D67DB6226}" type="sibTrans" cxnId="{CEC7BE4D-5C96-47F6-800B-25C519C49499}">
      <dgm:prSet/>
      <dgm:spPr/>
      <dgm:t>
        <a:bodyPr/>
        <a:lstStyle/>
        <a:p>
          <a:pPr algn="ctr"/>
          <a:endParaRPr lang="ru-RU" sz="2800" b="1"/>
        </a:p>
      </dgm:t>
    </dgm:pt>
    <dgm:pt modelId="{F5C1DEC2-B868-455D-923F-A0C3B793AA5F}">
      <dgm:prSet custT="1"/>
      <dgm:spPr/>
      <dgm:t>
        <a:bodyPr/>
        <a:lstStyle/>
        <a:p>
          <a:pPr algn="ctr"/>
          <a:r>
            <a:rPr lang="ru-RU" sz="1200" b="1" dirty="0" smtClean="0"/>
            <a:t>4</a:t>
          </a:r>
          <a:endParaRPr lang="ru-RU" sz="1200" b="1" dirty="0"/>
        </a:p>
      </dgm:t>
    </dgm:pt>
    <dgm:pt modelId="{83789CF5-17C2-47C7-8D17-BA7D11F87756}" type="parTrans" cxnId="{08467FC2-B32E-413D-8A7D-7260D3AE5CE9}">
      <dgm:prSet/>
      <dgm:spPr/>
      <dgm:t>
        <a:bodyPr/>
        <a:lstStyle/>
        <a:p>
          <a:pPr algn="ctr"/>
          <a:endParaRPr lang="ru-RU" sz="2800" b="1"/>
        </a:p>
      </dgm:t>
    </dgm:pt>
    <dgm:pt modelId="{5D6C1870-3454-4AA1-B8F9-158B1BA6E4CE}" type="sibTrans" cxnId="{08467FC2-B32E-413D-8A7D-7260D3AE5CE9}">
      <dgm:prSet/>
      <dgm:spPr/>
      <dgm:t>
        <a:bodyPr/>
        <a:lstStyle/>
        <a:p>
          <a:pPr algn="ctr"/>
          <a:endParaRPr lang="ru-RU" sz="2800" b="1"/>
        </a:p>
      </dgm:t>
    </dgm:pt>
    <dgm:pt modelId="{17994571-603B-44DE-A559-098287757B27}">
      <dgm:prSet custT="1"/>
      <dgm:spPr/>
      <dgm:t>
        <a:bodyPr/>
        <a:lstStyle/>
        <a:p>
          <a:pPr algn="ctr"/>
          <a:r>
            <a:rPr lang="ru-RU" sz="1200" b="1" dirty="0" smtClean="0"/>
            <a:t>Разработка корпоративной концепции</a:t>
          </a:r>
          <a:endParaRPr lang="ru-RU" sz="1200" b="1" dirty="0"/>
        </a:p>
      </dgm:t>
    </dgm:pt>
    <dgm:pt modelId="{10B27322-DAA0-49EB-A620-D9A76670F5E3}" type="parTrans" cxnId="{E9F0BEDF-5F57-4B45-8342-B455B5891029}">
      <dgm:prSet/>
      <dgm:spPr/>
      <dgm:t>
        <a:bodyPr/>
        <a:lstStyle/>
        <a:p>
          <a:pPr algn="ctr"/>
          <a:endParaRPr lang="ru-RU" sz="2800" b="1"/>
        </a:p>
      </dgm:t>
    </dgm:pt>
    <dgm:pt modelId="{9A9AC5A5-62D5-4110-9DD4-A216C966DB6E}" type="sibTrans" cxnId="{E9F0BEDF-5F57-4B45-8342-B455B5891029}">
      <dgm:prSet/>
      <dgm:spPr/>
      <dgm:t>
        <a:bodyPr/>
        <a:lstStyle/>
        <a:p>
          <a:pPr algn="ctr"/>
          <a:endParaRPr lang="ru-RU" sz="2800" b="1"/>
        </a:p>
      </dgm:t>
    </dgm:pt>
    <dgm:pt modelId="{35C40846-430F-4A32-BA66-DCC61D435A71}">
      <dgm:prSet custT="1"/>
      <dgm:spPr/>
      <dgm:t>
        <a:bodyPr/>
        <a:lstStyle/>
        <a:p>
          <a:pPr algn="ctr"/>
          <a:r>
            <a:rPr lang="ru-RU" sz="1200" b="1" dirty="0" smtClean="0"/>
            <a:t>5</a:t>
          </a:r>
          <a:endParaRPr lang="ru-RU" sz="1200" b="1" dirty="0"/>
        </a:p>
      </dgm:t>
    </dgm:pt>
    <dgm:pt modelId="{AA7E9C06-8D0C-462C-AA34-4D8D8E8BF32C}" type="parTrans" cxnId="{A582E726-9592-4C38-BA11-AB8790B0197B}">
      <dgm:prSet/>
      <dgm:spPr/>
      <dgm:t>
        <a:bodyPr/>
        <a:lstStyle/>
        <a:p>
          <a:pPr algn="ctr"/>
          <a:endParaRPr lang="ru-RU" sz="2800" b="1"/>
        </a:p>
      </dgm:t>
    </dgm:pt>
    <dgm:pt modelId="{09697234-59FE-46D4-AF57-A7694F0E6B78}" type="sibTrans" cxnId="{A582E726-9592-4C38-BA11-AB8790B0197B}">
      <dgm:prSet/>
      <dgm:spPr/>
      <dgm:t>
        <a:bodyPr/>
        <a:lstStyle/>
        <a:p>
          <a:pPr algn="ctr"/>
          <a:endParaRPr lang="ru-RU" sz="2800" b="1"/>
        </a:p>
      </dgm:t>
    </dgm:pt>
    <dgm:pt modelId="{5449EE8A-6F59-4150-8544-BA6F2A980B68}">
      <dgm:prSet custT="1"/>
      <dgm:spPr/>
      <dgm:t>
        <a:bodyPr/>
        <a:lstStyle/>
        <a:p>
          <a:pPr algn="ctr"/>
          <a:r>
            <a:rPr lang="ru-RU" sz="1200" b="1" dirty="0" smtClean="0"/>
            <a:t>Единое описание компании</a:t>
          </a:r>
          <a:endParaRPr lang="ru-RU" sz="1200" b="1" dirty="0"/>
        </a:p>
      </dgm:t>
    </dgm:pt>
    <dgm:pt modelId="{EF102876-0030-486E-BD29-05A5E693C69C}" type="parTrans" cxnId="{2CE72DE1-A4DC-43CB-B971-9D4C68BEDE4B}">
      <dgm:prSet/>
      <dgm:spPr/>
      <dgm:t>
        <a:bodyPr/>
        <a:lstStyle/>
        <a:p>
          <a:pPr algn="ctr"/>
          <a:endParaRPr lang="ru-RU" sz="2800" b="1"/>
        </a:p>
      </dgm:t>
    </dgm:pt>
    <dgm:pt modelId="{0FF33C76-4DB1-456B-BA92-78406E90AEAC}" type="sibTrans" cxnId="{2CE72DE1-A4DC-43CB-B971-9D4C68BEDE4B}">
      <dgm:prSet/>
      <dgm:spPr/>
      <dgm:t>
        <a:bodyPr/>
        <a:lstStyle/>
        <a:p>
          <a:pPr algn="ctr"/>
          <a:endParaRPr lang="ru-RU" sz="2800" b="1"/>
        </a:p>
      </dgm:t>
    </dgm:pt>
    <dgm:pt modelId="{6352C309-B2F3-44FD-B84A-3DB35D65E59A}">
      <dgm:prSet custT="1"/>
      <dgm:spPr/>
      <dgm:t>
        <a:bodyPr/>
        <a:lstStyle/>
        <a:p>
          <a:pPr algn="ctr"/>
          <a:r>
            <a:rPr lang="ru-RU" sz="1200" b="1" dirty="0" smtClean="0"/>
            <a:t>6</a:t>
          </a:r>
          <a:endParaRPr lang="ru-RU" sz="1200" b="1" dirty="0"/>
        </a:p>
      </dgm:t>
    </dgm:pt>
    <dgm:pt modelId="{538254A6-CF63-4143-ABED-48F8673699A7}" type="parTrans" cxnId="{6FF15FA7-DB89-439F-8EEC-3416D9BE1B0E}">
      <dgm:prSet/>
      <dgm:spPr/>
      <dgm:t>
        <a:bodyPr/>
        <a:lstStyle/>
        <a:p>
          <a:pPr algn="ctr"/>
          <a:endParaRPr lang="ru-RU" sz="2800" b="1"/>
        </a:p>
      </dgm:t>
    </dgm:pt>
    <dgm:pt modelId="{5550A7D7-4FCB-4C4E-9597-D6A463779933}" type="sibTrans" cxnId="{6FF15FA7-DB89-439F-8EEC-3416D9BE1B0E}">
      <dgm:prSet/>
      <dgm:spPr/>
      <dgm:t>
        <a:bodyPr/>
        <a:lstStyle/>
        <a:p>
          <a:pPr algn="ctr"/>
          <a:endParaRPr lang="ru-RU" sz="2800" b="1"/>
        </a:p>
      </dgm:t>
    </dgm:pt>
    <dgm:pt modelId="{90CCBE07-2A3B-400A-B4F4-E199D51B2DAD}">
      <dgm:prSet custT="1"/>
      <dgm:spPr/>
      <dgm:t>
        <a:bodyPr/>
        <a:lstStyle/>
        <a:p>
          <a:pPr algn="ctr"/>
          <a:r>
            <a:rPr lang="ru-RU" sz="1200" b="1" dirty="0" smtClean="0"/>
            <a:t>Определение корпоративной религии и создание системы, обеспечивающей преданность корпоративным идеалам и действия в соответствии с ними</a:t>
          </a:r>
          <a:endParaRPr lang="ru-RU" sz="1200" b="1" dirty="0"/>
        </a:p>
      </dgm:t>
    </dgm:pt>
    <dgm:pt modelId="{633AE216-3D3D-4917-8577-CC39C2BB0B57}" type="parTrans" cxnId="{83CB93C2-488E-4389-A532-FF6A2950614A}">
      <dgm:prSet/>
      <dgm:spPr/>
      <dgm:t>
        <a:bodyPr/>
        <a:lstStyle/>
        <a:p>
          <a:pPr algn="ctr"/>
          <a:endParaRPr lang="ru-RU" sz="2800" b="1"/>
        </a:p>
      </dgm:t>
    </dgm:pt>
    <dgm:pt modelId="{27BF0D16-70A1-4796-A6D8-378278930A8F}" type="sibTrans" cxnId="{83CB93C2-488E-4389-A532-FF6A2950614A}">
      <dgm:prSet/>
      <dgm:spPr/>
      <dgm:t>
        <a:bodyPr/>
        <a:lstStyle/>
        <a:p>
          <a:pPr algn="ctr"/>
          <a:endParaRPr lang="ru-RU" sz="2800" b="1"/>
        </a:p>
      </dgm:t>
    </dgm:pt>
    <dgm:pt modelId="{3E0E4D1A-868E-41F5-A322-2548E88BFA48}">
      <dgm:prSet custT="1"/>
      <dgm:spPr/>
      <dgm:t>
        <a:bodyPr/>
        <a:lstStyle/>
        <a:p>
          <a:pPr algn="ctr"/>
          <a:r>
            <a:rPr lang="ru-RU" sz="1200" b="1" dirty="0" smtClean="0"/>
            <a:t>7</a:t>
          </a:r>
          <a:endParaRPr lang="ru-RU" sz="1200" b="1" dirty="0"/>
        </a:p>
      </dgm:t>
    </dgm:pt>
    <dgm:pt modelId="{81CB917C-4EE4-40B6-9C79-9D9F90D69DA4}" type="parTrans" cxnId="{9B7D147D-6007-48EA-8247-FF9F4A821187}">
      <dgm:prSet/>
      <dgm:spPr/>
      <dgm:t>
        <a:bodyPr/>
        <a:lstStyle/>
        <a:p>
          <a:pPr algn="ctr"/>
          <a:endParaRPr lang="ru-RU" sz="2800" b="1"/>
        </a:p>
      </dgm:t>
    </dgm:pt>
    <dgm:pt modelId="{9CB4C9A4-CD42-4444-9256-872A4CDE9A33}" type="sibTrans" cxnId="{9B7D147D-6007-48EA-8247-FF9F4A821187}">
      <dgm:prSet/>
      <dgm:spPr/>
      <dgm:t>
        <a:bodyPr/>
        <a:lstStyle/>
        <a:p>
          <a:pPr algn="ctr"/>
          <a:endParaRPr lang="ru-RU" sz="2800" b="1"/>
        </a:p>
      </dgm:t>
    </dgm:pt>
    <dgm:pt modelId="{8EA4462E-852A-4809-A346-730CB8D1B69B}">
      <dgm:prSet custT="1"/>
      <dgm:spPr/>
      <dgm:t>
        <a:bodyPr/>
        <a:lstStyle/>
        <a:p>
          <a:pPr algn="ctr"/>
          <a:r>
            <a:rPr lang="ru-RU" sz="1200" b="1" dirty="0" smtClean="0"/>
            <a:t>Тестирование избранных рынков</a:t>
          </a:r>
          <a:endParaRPr lang="ru-RU" sz="1200" b="1" dirty="0"/>
        </a:p>
      </dgm:t>
    </dgm:pt>
    <dgm:pt modelId="{9A0A3C1D-C9F1-4FD5-8A5D-D5A3047C9255}" type="parTrans" cxnId="{19E5643A-C72C-4F50-A68C-D1FBD718ABC4}">
      <dgm:prSet/>
      <dgm:spPr/>
      <dgm:t>
        <a:bodyPr/>
        <a:lstStyle/>
        <a:p>
          <a:pPr algn="ctr"/>
          <a:endParaRPr lang="ru-RU" sz="2800" b="1"/>
        </a:p>
      </dgm:t>
    </dgm:pt>
    <dgm:pt modelId="{42CFB472-9E69-49A8-87B3-3549590B3E93}" type="sibTrans" cxnId="{19E5643A-C72C-4F50-A68C-D1FBD718ABC4}">
      <dgm:prSet/>
      <dgm:spPr/>
      <dgm:t>
        <a:bodyPr/>
        <a:lstStyle/>
        <a:p>
          <a:pPr algn="ctr"/>
          <a:endParaRPr lang="ru-RU" sz="2800" b="1"/>
        </a:p>
      </dgm:t>
    </dgm:pt>
    <dgm:pt modelId="{E5CB7CD2-C908-4BB2-BC9A-98457676144F}">
      <dgm:prSet custT="1"/>
      <dgm:spPr/>
      <dgm:t>
        <a:bodyPr/>
        <a:lstStyle/>
        <a:p>
          <a:pPr algn="ctr"/>
          <a:r>
            <a:rPr lang="ru-RU" sz="1200" b="1" dirty="0" smtClean="0"/>
            <a:t>8</a:t>
          </a:r>
          <a:endParaRPr lang="ru-RU" sz="1200" b="1" dirty="0"/>
        </a:p>
      </dgm:t>
    </dgm:pt>
    <dgm:pt modelId="{F0A3AE71-79DF-46C9-A7FD-A14C0055B2B9}" type="parTrans" cxnId="{AFCCC36D-3F23-4F7E-98F3-1786FFFC77D4}">
      <dgm:prSet/>
      <dgm:spPr/>
      <dgm:t>
        <a:bodyPr/>
        <a:lstStyle/>
        <a:p>
          <a:pPr algn="ctr"/>
          <a:endParaRPr lang="ru-RU" sz="2800" b="1"/>
        </a:p>
      </dgm:t>
    </dgm:pt>
    <dgm:pt modelId="{4E64BFD9-7F65-482C-89D2-836C17B1ABDE}" type="sibTrans" cxnId="{AFCCC36D-3F23-4F7E-98F3-1786FFFC77D4}">
      <dgm:prSet/>
      <dgm:spPr/>
      <dgm:t>
        <a:bodyPr/>
        <a:lstStyle/>
        <a:p>
          <a:pPr algn="ctr"/>
          <a:endParaRPr lang="ru-RU" sz="2800" b="1"/>
        </a:p>
      </dgm:t>
    </dgm:pt>
    <dgm:pt modelId="{F3E86458-15B3-48C6-B70D-72DF3A4BC5C3}">
      <dgm:prSet custT="1"/>
      <dgm:spPr/>
      <dgm:t>
        <a:bodyPr/>
        <a:lstStyle/>
        <a:p>
          <a:pPr algn="ctr"/>
          <a:r>
            <a:rPr lang="ru-RU" sz="1200" b="1" dirty="0" smtClean="0"/>
            <a:t>Приспособление концепции и религии</a:t>
          </a:r>
          <a:endParaRPr lang="ru-RU" sz="1200" b="1" dirty="0"/>
        </a:p>
      </dgm:t>
    </dgm:pt>
    <dgm:pt modelId="{B1E89E14-7883-452C-B7E2-F6F6B902E40B}" type="parTrans" cxnId="{85915639-F917-455C-B825-8C4FF7711E7A}">
      <dgm:prSet/>
      <dgm:spPr/>
      <dgm:t>
        <a:bodyPr/>
        <a:lstStyle/>
        <a:p>
          <a:pPr algn="ctr"/>
          <a:endParaRPr lang="ru-RU" sz="2800" b="1"/>
        </a:p>
      </dgm:t>
    </dgm:pt>
    <dgm:pt modelId="{1782C849-1C50-4B51-A9A9-ABECB2659AD4}" type="sibTrans" cxnId="{85915639-F917-455C-B825-8C4FF7711E7A}">
      <dgm:prSet/>
      <dgm:spPr/>
      <dgm:t>
        <a:bodyPr/>
        <a:lstStyle/>
        <a:p>
          <a:pPr algn="ctr"/>
          <a:endParaRPr lang="ru-RU" sz="2800" b="1"/>
        </a:p>
      </dgm:t>
    </dgm:pt>
    <dgm:pt modelId="{1461ED2C-44DB-4BC8-BF5E-E4F4A389AD35}">
      <dgm:prSet custT="1"/>
      <dgm:spPr/>
      <dgm:t>
        <a:bodyPr/>
        <a:lstStyle/>
        <a:p>
          <a:pPr algn="ctr"/>
          <a:r>
            <a:rPr lang="ru-RU" sz="1200" b="1" dirty="0" smtClean="0"/>
            <a:t>9</a:t>
          </a:r>
          <a:endParaRPr lang="ru-RU" sz="1200" b="1" dirty="0"/>
        </a:p>
      </dgm:t>
    </dgm:pt>
    <dgm:pt modelId="{56045EF8-5C56-4CC9-97A6-607B001BFB72}" type="parTrans" cxnId="{D2563D30-EC32-4440-ADC1-7E444A81A113}">
      <dgm:prSet/>
      <dgm:spPr/>
      <dgm:t>
        <a:bodyPr/>
        <a:lstStyle/>
        <a:p>
          <a:pPr algn="ctr"/>
          <a:endParaRPr lang="ru-RU" sz="2800" b="1"/>
        </a:p>
      </dgm:t>
    </dgm:pt>
    <dgm:pt modelId="{51839AA1-8800-49AF-9F09-111BD67830E3}" type="sibTrans" cxnId="{D2563D30-EC32-4440-ADC1-7E444A81A113}">
      <dgm:prSet/>
      <dgm:spPr/>
      <dgm:t>
        <a:bodyPr/>
        <a:lstStyle/>
        <a:p>
          <a:pPr algn="ctr"/>
          <a:endParaRPr lang="ru-RU" sz="2800" b="1"/>
        </a:p>
      </dgm:t>
    </dgm:pt>
    <dgm:pt modelId="{E11BA26A-673F-44FA-AA09-C51072D4E4B7}">
      <dgm:prSet custT="1"/>
      <dgm:spPr/>
      <dgm:t>
        <a:bodyPr/>
        <a:lstStyle/>
        <a:p>
          <a:pPr algn="ctr"/>
          <a:r>
            <a:rPr lang="ru-RU" sz="1200" b="1" dirty="0" smtClean="0"/>
            <a:t>Демонтаж старой национальной организации</a:t>
          </a:r>
          <a:endParaRPr lang="ru-RU" sz="1200" b="1" dirty="0"/>
        </a:p>
      </dgm:t>
    </dgm:pt>
    <dgm:pt modelId="{DC873CCF-E920-45B5-9ED4-C3A09DFAA8EC}" type="parTrans" cxnId="{61B712BF-A1FD-4054-AA7C-BB69538241DF}">
      <dgm:prSet/>
      <dgm:spPr/>
      <dgm:t>
        <a:bodyPr/>
        <a:lstStyle/>
        <a:p>
          <a:pPr algn="ctr"/>
          <a:endParaRPr lang="ru-RU" sz="2800" b="1"/>
        </a:p>
      </dgm:t>
    </dgm:pt>
    <dgm:pt modelId="{5A4B7F7D-0087-40C5-91FC-7D3B7D338460}" type="sibTrans" cxnId="{61B712BF-A1FD-4054-AA7C-BB69538241DF}">
      <dgm:prSet/>
      <dgm:spPr/>
      <dgm:t>
        <a:bodyPr/>
        <a:lstStyle/>
        <a:p>
          <a:pPr algn="ctr"/>
          <a:endParaRPr lang="ru-RU" sz="2800" b="1"/>
        </a:p>
      </dgm:t>
    </dgm:pt>
    <dgm:pt modelId="{128A99AD-952D-4842-9B6C-A251DCBC5AB6}">
      <dgm:prSet custT="1"/>
      <dgm:spPr/>
      <dgm:t>
        <a:bodyPr/>
        <a:lstStyle/>
        <a:p>
          <a:pPr algn="ctr"/>
          <a:r>
            <a:rPr lang="ru-RU" sz="1200" b="1" dirty="0" smtClean="0"/>
            <a:t>10</a:t>
          </a:r>
          <a:endParaRPr lang="ru-RU" sz="1200" b="1" dirty="0"/>
        </a:p>
      </dgm:t>
    </dgm:pt>
    <dgm:pt modelId="{80B88B5F-C8BF-43BC-A6DB-19EBAE743D03}" type="parTrans" cxnId="{A51101C5-497B-4DEE-AEFD-3D91A25A02CB}">
      <dgm:prSet/>
      <dgm:spPr/>
      <dgm:t>
        <a:bodyPr/>
        <a:lstStyle/>
        <a:p>
          <a:pPr algn="ctr"/>
          <a:endParaRPr lang="ru-RU" sz="2800" b="1"/>
        </a:p>
      </dgm:t>
    </dgm:pt>
    <dgm:pt modelId="{7A6D53E8-FE80-47BD-B8E3-C7BDF514CBD5}" type="sibTrans" cxnId="{A51101C5-497B-4DEE-AEFD-3D91A25A02CB}">
      <dgm:prSet/>
      <dgm:spPr/>
      <dgm:t>
        <a:bodyPr/>
        <a:lstStyle/>
        <a:p>
          <a:pPr algn="ctr"/>
          <a:endParaRPr lang="ru-RU" sz="2800" b="1"/>
        </a:p>
      </dgm:t>
    </dgm:pt>
    <dgm:pt modelId="{68141DF2-04EC-4A40-B761-1C38380936E7}">
      <dgm:prSet custT="1"/>
      <dgm:spPr/>
      <dgm:t>
        <a:bodyPr/>
        <a:lstStyle/>
        <a:p>
          <a:pPr algn="ctr"/>
          <a:r>
            <a:rPr lang="ru-RU" sz="1200" b="1" dirty="0" smtClean="0"/>
            <a:t>Одновременно изменяя организацию</a:t>
          </a:r>
          <a:endParaRPr lang="ru-RU" sz="1200" b="1" dirty="0"/>
        </a:p>
      </dgm:t>
    </dgm:pt>
    <dgm:pt modelId="{B44EC119-0610-4523-AE0A-91FEBC70534B}" type="parTrans" cxnId="{84D38DB0-ED70-4750-ABC5-3DCFC7B14349}">
      <dgm:prSet/>
      <dgm:spPr/>
      <dgm:t>
        <a:bodyPr/>
        <a:lstStyle/>
        <a:p>
          <a:pPr algn="ctr"/>
          <a:endParaRPr lang="ru-RU" sz="2800" b="1"/>
        </a:p>
      </dgm:t>
    </dgm:pt>
    <dgm:pt modelId="{6EFFFE6A-89A9-4CEB-B326-5D25EEFE24FD}" type="sibTrans" cxnId="{84D38DB0-ED70-4750-ABC5-3DCFC7B14349}">
      <dgm:prSet/>
      <dgm:spPr/>
      <dgm:t>
        <a:bodyPr/>
        <a:lstStyle/>
        <a:p>
          <a:pPr algn="ctr"/>
          <a:endParaRPr lang="ru-RU" sz="2800" b="1"/>
        </a:p>
      </dgm:t>
    </dgm:pt>
    <dgm:pt modelId="{BED59A6B-E228-4453-999C-57CD631CA9D9}">
      <dgm:prSet custT="1"/>
      <dgm:spPr/>
      <dgm:t>
        <a:bodyPr/>
        <a:lstStyle/>
        <a:p>
          <a:pPr algn="ctr"/>
          <a:r>
            <a:rPr lang="ru-RU" sz="1200" b="1" dirty="0" smtClean="0"/>
            <a:t>11</a:t>
          </a:r>
          <a:endParaRPr lang="ru-RU" sz="1200" b="1" dirty="0"/>
        </a:p>
      </dgm:t>
    </dgm:pt>
    <dgm:pt modelId="{2F100DA9-1000-470C-B72E-94E1FD90EFFD}" type="parTrans" cxnId="{73C13835-8064-43DD-8BA7-E4D07AE1AFA1}">
      <dgm:prSet/>
      <dgm:spPr/>
      <dgm:t>
        <a:bodyPr/>
        <a:lstStyle/>
        <a:p>
          <a:pPr algn="ctr"/>
          <a:endParaRPr lang="ru-RU" sz="2800" b="1"/>
        </a:p>
      </dgm:t>
    </dgm:pt>
    <dgm:pt modelId="{21855AD9-E4D8-4466-BB39-10CB3EAA77A9}" type="sibTrans" cxnId="{73C13835-8064-43DD-8BA7-E4D07AE1AFA1}">
      <dgm:prSet/>
      <dgm:spPr/>
      <dgm:t>
        <a:bodyPr/>
        <a:lstStyle/>
        <a:p>
          <a:pPr algn="ctr"/>
          <a:endParaRPr lang="ru-RU" sz="2800" b="1"/>
        </a:p>
      </dgm:t>
    </dgm:pt>
    <dgm:pt modelId="{CF5B13FE-A2AA-4F65-827E-ADE60B8B48EE}">
      <dgm:prSet custT="1"/>
      <dgm:spPr/>
      <dgm:t>
        <a:bodyPr/>
        <a:lstStyle/>
        <a:p>
          <a:pPr algn="ctr"/>
          <a:r>
            <a:rPr lang="ru-RU" sz="1200" b="1" dirty="0" smtClean="0"/>
            <a:t>Религия входит в сознание каждого сразу</a:t>
          </a:r>
          <a:endParaRPr lang="ru-RU" sz="1200" b="1" dirty="0"/>
        </a:p>
      </dgm:t>
    </dgm:pt>
    <dgm:pt modelId="{CF5C54FC-28C5-4159-957C-FDE046668259}" type="parTrans" cxnId="{3AC1626C-AE8B-4B6C-A0C7-EE6D7AD61CC9}">
      <dgm:prSet/>
      <dgm:spPr/>
      <dgm:t>
        <a:bodyPr/>
        <a:lstStyle/>
        <a:p>
          <a:pPr algn="ctr"/>
          <a:endParaRPr lang="ru-RU" sz="2800" b="1"/>
        </a:p>
      </dgm:t>
    </dgm:pt>
    <dgm:pt modelId="{2DD23304-7F06-4D3D-B7D7-B4DF6C5D1E96}" type="sibTrans" cxnId="{3AC1626C-AE8B-4B6C-A0C7-EE6D7AD61CC9}">
      <dgm:prSet/>
      <dgm:spPr/>
      <dgm:t>
        <a:bodyPr/>
        <a:lstStyle/>
        <a:p>
          <a:pPr algn="ctr"/>
          <a:endParaRPr lang="ru-RU" sz="2800" b="1"/>
        </a:p>
      </dgm:t>
    </dgm:pt>
    <dgm:pt modelId="{073E4F08-9E2F-4213-B2E0-4412D7418206}">
      <dgm:prSet custT="1"/>
      <dgm:spPr/>
      <dgm:t>
        <a:bodyPr/>
        <a:lstStyle/>
        <a:p>
          <a:pPr algn="ctr"/>
          <a:r>
            <a:rPr lang="ru-RU" sz="1200" b="1" dirty="0" smtClean="0"/>
            <a:t>12</a:t>
          </a:r>
          <a:endParaRPr lang="ru-RU" sz="1200" b="1" dirty="0"/>
        </a:p>
      </dgm:t>
    </dgm:pt>
    <dgm:pt modelId="{37EC781D-2708-4879-8F7F-60BED08D4345}" type="parTrans" cxnId="{2922C572-999E-4B95-BAFE-496F92EDEEE6}">
      <dgm:prSet/>
      <dgm:spPr/>
      <dgm:t>
        <a:bodyPr/>
        <a:lstStyle/>
        <a:p>
          <a:pPr algn="ctr"/>
          <a:endParaRPr lang="ru-RU" sz="2800" b="1"/>
        </a:p>
      </dgm:t>
    </dgm:pt>
    <dgm:pt modelId="{35E0B7EA-9803-459E-A9B7-FAB0E3C3FF68}" type="sibTrans" cxnId="{2922C572-999E-4B95-BAFE-496F92EDEEE6}">
      <dgm:prSet/>
      <dgm:spPr/>
      <dgm:t>
        <a:bodyPr/>
        <a:lstStyle/>
        <a:p>
          <a:pPr algn="ctr"/>
          <a:endParaRPr lang="ru-RU" sz="2800" b="1"/>
        </a:p>
      </dgm:t>
    </dgm:pt>
    <dgm:pt modelId="{D4D5FA7E-570B-4CBC-8923-D5A59EC0D7A2}">
      <dgm:prSet custT="1"/>
      <dgm:spPr/>
      <dgm:t>
        <a:bodyPr/>
        <a:lstStyle/>
        <a:p>
          <a:pPr algn="ctr"/>
          <a:r>
            <a:rPr lang="ru-RU" sz="1200" b="1" dirty="0" smtClean="0"/>
            <a:t>Религия внедряется в течение года</a:t>
          </a:r>
          <a:endParaRPr lang="ru-RU" sz="1200" b="1" dirty="0"/>
        </a:p>
      </dgm:t>
    </dgm:pt>
    <dgm:pt modelId="{548C57DD-1C33-419B-8136-4023A44FCC8A}" type="parTrans" cxnId="{AA4BE051-2C7A-4A87-912A-76C82FA9B55F}">
      <dgm:prSet/>
      <dgm:spPr/>
      <dgm:t>
        <a:bodyPr/>
        <a:lstStyle/>
        <a:p>
          <a:pPr algn="ctr"/>
          <a:endParaRPr lang="ru-RU" sz="2800" b="1"/>
        </a:p>
      </dgm:t>
    </dgm:pt>
    <dgm:pt modelId="{92119B13-4D6D-4728-8774-34F954FF18DE}" type="sibTrans" cxnId="{AA4BE051-2C7A-4A87-912A-76C82FA9B55F}">
      <dgm:prSet/>
      <dgm:spPr/>
      <dgm:t>
        <a:bodyPr/>
        <a:lstStyle/>
        <a:p>
          <a:pPr algn="ctr"/>
          <a:endParaRPr lang="ru-RU" sz="2800" b="1"/>
        </a:p>
      </dgm:t>
    </dgm:pt>
    <dgm:pt modelId="{DA4E1387-35D3-455D-AB13-DEFCE4CA5434}" type="pres">
      <dgm:prSet presAssocID="{8C69ADB4-1D88-436F-BA7D-4A5339C3202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3FCBD8-1AF2-43E7-9056-D0C4A59438AB}" type="pres">
      <dgm:prSet presAssocID="{7BE08F98-0454-49E9-ACE9-376147732EF4}" presName="composite" presStyleCnt="0"/>
      <dgm:spPr/>
    </dgm:pt>
    <dgm:pt modelId="{0B9579FD-60A2-460C-B27E-8B0A50F6BF5E}" type="pres">
      <dgm:prSet presAssocID="{7BE08F98-0454-49E9-ACE9-376147732EF4}" presName="parentText" presStyleLbl="alignNode1" presStyleIdx="0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9A51F1-A9C8-4DEB-82E1-A90C562716B4}" type="pres">
      <dgm:prSet presAssocID="{7BE08F98-0454-49E9-ACE9-376147732EF4}" presName="descendantText" presStyleLbl="alignAcc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3982BA-14F9-4EBF-A732-BD655F591A7A}" type="pres">
      <dgm:prSet presAssocID="{6FE7B95D-C026-4EE5-9CE7-5DB031EA6FB0}" presName="sp" presStyleCnt="0"/>
      <dgm:spPr/>
    </dgm:pt>
    <dgm:pt modelId="{96C0422F-8D57-4DA3-8ED4-352AA4CA4F23}" type="pres">
      <dgm:prSet presAssocID="{19237BA8-3B0C-4F6C-B9F1-F35353F56CC5}" presName="composite" presStyleCnt="0"/>
      <dgm:spPr/>
    </dgm:pt>
    <dgm:pt modelId="{58118ACB-82ED-48C6-B218-BFE5C414127C}" type="pres">
      <dgm:prSet presAssocID="{19237BA8-3B0C-4F6C-B9F1-F35353F56CC5}" presName="parentText" presStyleLbl="alignNode1" presStyleIdx="1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6D5467-D0A8-4C98-ABFE-F7BE1342D851}" type="pres">
      <dgm:prSet presAssocID="{19237BA8-3B0C-4F6C-B9F1-F35353F56CC5}" presName="descendantText" presStyleLbl="alignAcc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285D3B-87C8-4468-9828-B601E6C26EFF}" type="pres">
      <dgm:prSet presAssocID="{D8D22D9D-5BA9-44A6-8DE6-F21B17F172FF}" presName="sp" presStyleCnt="0"/>
      <dgm:spPr/>
    </dgm:pt>
    <dgm:pt modelId="{4460AFAA-A6F7-4B7F-95D3-5BB286B9AAA3}" type="pres">
      <dgm:prSet presAssocID="{1B1C7239-0A05-4C33-A5FE-9608FEAB7E03}" presName="composite" presStyleCnt="0"/>
      <dgm:spPr/>
    </dgm:pt>
    <dgm:pt modelId="{042C1248-4D37-465A-849E-8E6B66F0B1CC}" type="pres">
      <dgm:prSet presAssocID="{1B1C7239-0A05-4C33-A5FE-9608FEAB7E03}" presName="parentText" presStyleLbl="alignNode1" presStyleIdx="2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7815BD-0226-4EA1-B5A9-927FBE7F91A7}" type="pres">
      <dgm:prSet presAssocID="{1B1C7239-0A05-4C33-A5FE-9608FEAB7E03}" presName="descendantText" presStyleLbl="alignAcc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E71032-3AF9-42D5-BE2B-A314101A9905}" type="pres">
      <dgm:prSet presAssocID="{F26750B0-DAC4-4993-A3B3-E6B5F6FD8AAF}" presName="sp" presStyleCnt="0"/>
      <dgm:spPr/>
    </dgm:pt>
    <dgm:pt modelId="{EEFB926D-85CF-4450-AA84-F0436DE054AD}" type="pres">
      <dgm:prSet presAssocID="{F5C1DEC2-B868-455D-923F-A0C3B793AA5F}" presName="composite" presStyleCnt="0"/>
      <dgm:spPr/>
    </dgm:pt>
    <dgm:pt modelId="{E5F21092-DCAD-4DE7-8349-C8472D261D58}" type="pres">
      <dgm:prSet presAssocID="{F5C1DEC2-B868-455D-923F-A0C3B793AA5F}" presName="parentText" presStyleLbl="alignNode1" presStyleIdx="3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79CAB8-D21B-4D92-AB04-505BC9A16C09}" type="pres">
      <dgm:prSet presAssocID="{F5C1DEC2-B868-455D-923F-A0C3B793AA5F}" presName="descendantText" presStyleLbl="alignAcc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FF8526-55FC-4776-B1AA-8EE699C6D84F}" type="pres">
      <dgm:prSet presAssocID="{5D6C1870-3454-4AA1-B8F9-158B1BA6E4CE}" presName="sp" presStyleCnt="0"/>
      <dgm:spPr/>
    </dgm:pt>
    <dgm:pt modelId="{68A06256-F090-4D55-B69D-434F4E3BAF5E}" type="pres">
      <dgm:prSet presAssocID="{35C40846-430F-4A32-BA66-DCC61D435A71}" presName="composite" presStyleCnt="0"/>
      <dgm:spPr/>
    </dgm:pt>
    <dgm:pt modelId="{4551ED0D-DE2C-4745-91F2-F57CD4B4E9FF}" type="pres">
      <dgm:prSet presAssocID="{35C40846-430F-4A32-BA66-DCC61D435A71}" presName="parentText" presStyleLbl="alignNode1" presStyleIdx="4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1DDD99-2BA9-44F9-8FB6-05DFAADC0885}" type="pres">
      <dgm:prSet presAssocID="{35C40846-430F-4A32-BA66-DCC61D435A71}" presName="descendantText" presStyleLbl="alignAcc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1D15AA-B896-41D7-A91D-BDD94564129F}" type="pres">
      <dgm:prSet presAssocID="{09697234-59FE-46D4-AF57-A7694F0E6B78}" presName="sp" presStyleCnt="0"/>
      <dgm:spPr/>
    </dgm:pt>
    <dgm:pt modelId="{8D4272D1-1234-41ED-8366-9DC053CB592D}" type="pres">
      <dgm:prSet presAssocID="{6352C309-B2F3-44FD-B84A-3DB35D65E59A}" presName="composite" presStyleCnt="0"/>
      <dgm:spPr/>
    </dgm:pt>
    <dgm:pt modelId="{11641C57-899C-4DE7-9ED0-3C5A8D8CA4C2}" type="pres">
      <dgm:prSet presAssocID="{6352C309-B2F3-44FD-B84A-3DB35D65E59A}" presName="parentText" presStyleLbl="alignNode1" presStyleIdx="5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96FED9-6797-4D22-A5EC-22E53C21ED8F}" type="pres">
      <dgm:prSet presAssocID="{6352C309-B2F3-44FD-B84A-3DB35D65E59A}" presName="descendantText" presStyleLbl="alignAcc1" presStyleIdx="5" presStyleCnt="12" custScaleY="1479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D7F438-5823-4C0B-AB23-F5731AFDAA73}" type="pres">
      <dgm:prSet presAssocID="{5550A7D7-4FCB-4C4E-9597-D6A463779933}" presName="sp" presStyleCnt="0"/>
      <dgm:spPr/>
    </dgm:pt>
    <dgm:pt modelId="{7DFC48CD-BC5A-43CA-87A4-221B2BE4DFFE}" type="pres">
      <dgm:prSet presAssocID="{3E0E4D1A-868E-41F5-A322-2548E88BFA48}" presName="composite" presStyleCnt="0"/>
      <dgm:spPr/>
    </dgm:pt>
    <dgm:pt modelId="{9FC040E8-ACAA-4060-B265-80FDC6D86E41}" type="pres">
      <dgm:prSet presAssocID="{3E0E4D1A-868E-41F5-A322-2548E88BFA48}" presName="parentText" presStyleLbl="alignNode1" presStyleIdx="6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43E5AA-B4FF-4FE5-86C3-45E2D03E2119}" type="pres">
      <dgm:prSet presAssocID="{3E0E4D1A-868E-41F5-A322-2548E88BFA48}" presName="descendantText" presStyleLbl="alignAcc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835A72-ECC8-401B-909B-E8792711398B}" type="pres">
      <dgm:prSet presAssocID="{9CB4C9A4-CD42-4444-9256-872A4CDE9A33}" presName="sp" presStyleCnt="0"/>
      <dgm:spPr/>
    </dgm:pt>
    <dgm:pt modelId="{4969200A-0743-425C-B6A6-47661FA29E0D}" type="pres">
      <dgm:prSet presAssocID="{E5CB7CD2-C908-4BB2-BC9A-98457676144F}" presName="composite" presStyleCnt="0"/>
      <dgm:spPr/>
    </dgm:pt>
    <dgm:pt modelId="{D124F61D-271C-4D46-A34F-71CA22B12A6E}" type="pres">
      <dgm:prSet presAssocID="{E5CB7CD2-C908-4BB2-BC9A-98457676144F}" presName="parentText" presStyleLbl="alignNode1" presStyleIdx="7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E13D62-2EBB-4BE8-94BD-DF981FD86009}" type="pres">
      <dgm:prSet presAssocID="{E5CB7CD2-C908-4BB2-BC9A-98457676144F}" presName="descendantText" presStyleLbl="alignAcc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964716-E00D-4F0D-8169-0085FEA5183F}" type="pres">
      <dgm:prSet presAssocID="{4E64BFD9-7F65-482C-89D2-836C17B1ABDE}" presName="sp" presStyleCnt="0"/>
      <dgm:spPr/>
    </dgm:pt>
    <dgm:pt modelId="{ED394F2E-AA7D-4FDC-A4B7-2E47428434B7}" type="pres">
      <dgm:prSet presAssocID="{1461ED2C-44DB-4BC8-BF5E-E4F4A389AD35}" presName="composite" presStyleCnt="0"/>
      <dgm:spPr/>
    </dgm:pt>
    <dgm:pt modelId="{585892D4-6CA0-4F2F-8E4C-91327926661E}" type="pres">
      <dgm:prSet presAssocID="{1461ED2C-44DB-4BC8-BF5E-E4F4A389AD35}" presName="parentText" presStyleLbl="alignNode1" presStyleIdx="8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D7E5A5-B418-44C2-93D0-5DFF26DCD89B}" type="pres">
      <dgm:prSet presAssocID="{1461ED2C-44DB-4BC8-BF5E-E4F4A389AD35}" presName="descendantText" presStyleLbl="alignAcc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9D9F8B-6B44-4468-BD70-2D44D7DE65F5}" type="pres">
      <dgm:prSet presAssocID="{51839AA1-8800-49AF-9F09-111BD67830E3}" presName="sp" presStyleCnt="0"/>
      <dgm:spPr/>
    </dgm:pt>
    <dgm:pt modelId="{AB1F467F-83E3-4817-A21F-46B37E321A8F}" type="pres">
      <dgm:prSet presAssocID="{128A99AD-952D-4842-9B6C-A251DCBC5AB6}" presName="composite" presStyleCnt="0"/>
      <dgm:spPr/>
    </dgm:pt>
    <dgm:pt modelId="{365B9950-1B8D-49D7-929F-972AE61C6BC5}" type="pres">
      <dgm:prSet presAssocID="{128A99AD-952D-4842-9B6C-A251DCBC5AB6}" presName="parentText" presStyleLbl="alignNode1" presStyleIdx="9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96ACD1-CF75-4017-BF72-EB9B82246ADC}" type="pres">
      <dgm:prSet presAssocID="{128A99AD-952D-4842-9B6C-A251DCBC5AB6}" presName="descendantText" presStyleLbl="alignAcc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C50146-8218-49F4-81BB-B3C35C91F0AA}" type="pres">
      <dgm:prSet presAssocID="{7A6D53E8-FE80-47BD-B8E3-C7BDF514CBD5}" presName="sp" presStyleCnt="0"/>
      <dgm:spPr/>
    </dgm:pt>
    <dgm:pt modelId="{93E84792-4A98-425C-BDE7-74B6D4FDBD57}" type="pres">
      <dgm:prSet presAssocID="{BED59A6B-E228-4453-999C-57CD631CA9D9}" presName="composite" presStyleCnt="0"/>
      <dgm:spPr/>
    </dgm:pt>
    <dgm:pt modelId="{829755FF-FC84-4B33-80D5-7331758AA85B}" type="pres">
      <dgm:prSet presAssocID="{BED59A6B-E228-4453-999C-57CD631CA9D9}" presName="parentText" presStyleLbl="alignNode1" presStyleIdx="10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A30E40-4838-4287-B231-520DF11AB13B}" type="pres">
      <dgm:prSet presAssocID="{BED59A6B-E228-4453-999C-57CD631CA9D9}" presName="descendantText" presStyleLbl="alignAcc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8E1B35-FD60-4785-A648-C51E232B9E6C}" type="pres">
      <dgm:prSet presAssocID="{21855AD9-E4D8-4466-BB39-10CB3EAA77A9}" presName="sp" presStyleCnt="0"/>
      <dgm:spPr/>
    </dgm:pt>
    <dgm:pt modelId="{BE876942-BDA6-4900-99B9-E43C2F49D043}" type="pres">
      <dgm:prSet presAssocID="{073E4F08-9E2F-4213-B2E0-4412D7418206}" presName="composite" presStyleCnt="0"/>
      <dgm:spPr/>
    </dgm:pt>
    <dgm:pt modelId="{B4AAE9C0-B28E-4D9D-B862-AC6FDCCB79AB}" type="pres">
      <dgm:prSet presAssocID="{073E4F08-9E2F-4213-B2E0-4412D7418206}" presName="parentText" presStyleLbl="alignNode1" presStyleIdx="11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BD1B17-B02E-4AB6-BFB3-6564F93244CE}" type="pres">
      <dgm:prSet presAssocID="{073E4F08-9E2F-4213-B2E0-4412D7418206}" presName="descendantText" presStyleLbl="alignAcc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04D0E4-3489-415E-A181-9F847E9D201A}" type="presOf" srcId="{128A99AD-952D-4842-9B6C-A251DCBC5AB6}" destId="{365B9950-1B8D-49D7-929F-972AE61C6BC5}" srcOrd="0" destOrd="0" presId="urn:microsoft.com/office/officeart/2005/8/layout/chevron2"/>
    <dgm:cxn modelId="{AE6E6605-D006-4D9A-9C8F-D4380BA7B915}" type="presOf" srcId="{90CCBE07-2A3B-400A-B4F4-E199D51B2DAD}" destId="{ED96FED9-6797-4D22-A5EC-22E53C21ED8F}" srcOrd="0" destOrd="0" presId="urn:microsoft.com/office/officeart/2005/8/layout/chevron2"/>
    <dgm:cxn modelId="{3A557AC0-17DA-44AD-8A5B-2A436B192C22}" type="presOf" srcId="{3E0E4D1A-868E-41F5-A322-2548E88BFA48}" destId="{9FC040E8-ACAA-4060-B265-80FDC6D86E41}" srcOrd="0" destOrd="0" presId="urn:microsoft.com/office/officeart/2005/8/layout/chevron2"/>
    <dgm:cxn modelId="{2922C572-999E-4B95-BAFE-496F92EDEEE6}" srcId="{8C69ADB4-1D88-436F-BA7D-4A5339C32020}" destId="{073E4F08-9E2F-4213-B2E0-4412D7418206}" srcOrd="11" destOrd="0" parTransId="{37EC781D-2708-4879-8F7F-60BED08D4345}" sibTransId="{35E0B7EA-9803-459E-A9B7-FAB0E3C3FF68}"/>
    <dgm:cxn modelId="{DA64130A-1391-461F-8AF4-EF606772BE35}" type="presOf" srcId="{BED59A6B-E228-4453-999C-57CD631CA9D9}" destId="{829755FF-FC84-4B33-80D5-7331758AA85B}" srcOrd="0" destOrd="0" presId="urn:microsoft.com/office/officeart/2005/8/layout/chevron2"/>
    <dgm:cxn modelId="{9B05AA80-60D9-4D69-84EC-8ABDE0BE21FF}" type="presOf" srcId="{6352C309-B2F3-44FD-B84A-3DB35D65E59A}" destId="{11641C57-899C-4DE7-9ED0-3C5A8D8CA4C2}" srcOrd="0" destOrd="0" presId="urn:microsoft.com/office/officeart/2005/8/layout/chevron2"/>
    <dgm:cxn modelId="{08467FC2-B32E-413D-8A7D-7260D3AE5CE9}" srcId="{8C69ADB4-1D88-436F-BA7D-4A5339C32020}" destId="{F5C1DEC2-B868-455D-923F-A0C3B793AA5F}" srcOrd="3" destOrd="0" parTransId="{83789CF5-17C2-47C7-8D17-BA7D11F87756}" sibTransId="{5D6C1870-3454-4AA1-B8F9-158B1BA6E4CE}"/>
    <dgm:cxn modelId="{EC893E03-0DAF-491E-B01C-48F8ECFF052A}" type="presOf" srcId="{E11BA26A-673F-44FA-AA09-C51072D4E4B7}" destId="{25D7E5A5-B418-44C2-93D0-5DFF26DCD89B}" srcOrd="0" destOrd="0" presId="urn:microsoft.com/office/officeart/2005/8/layout/chevron2"/>
    <dgm:cxn modelId="{F6D1064D-9D39-4395-ADE7-65F2D9DB6253}" type="presOf" srcId="{68141DF2-04EC-4A40-B761-1C38380936E7}" destId="{2196ACD1-CF75-4017-BF72-EB9B82246ADC}" srcOrd="0" destOrd="0" presId="urn:microsoft.com/office/officeart/2005/8/layout/chevron2"/>
    <dgm:cxn modelId="{A9808D68-649A-4161-8D91-BF3F153D2098}" type="presOf" srcId="{F3E86458-15B3-48C6-B70D-72DF3A4BC5C3}" destId="{66E13D62-2EBB-4BE8-94BD-DF981FD86009}" srcOrd="0" destOrd="0" presId="urn:microsoft.com/office/officeart/2005/8/layout/chevron2"/>
    <dgm:cxn modelId="{73C13835-8064-43DD-8BA7-E4D07AE1AFA1}" srcId="{8C69ADB4-1D88-436F-BA7D-4A5339C32020}" destId="{BED59A6B-E228-4453-999C-57CD631CA9D9}" srcOrd="10" destOrd="0" parTransId="{2F100DA9-1000-470C-B72E-94E1FD90EFFD}" sibTransId="{21855AD9-E4D8-4466-BB39-10CB3EAA77A9}"/>
    <dgm:cxn modelId="{A582E726-9592-4C38-BA11-AB8790B0197B}" srcId="{8C69ADB4-1D88-436F-BA7D-4A5339C32020}" destId="{35C40846-430F-4A32-BA66-DCC61D435A71}" srcOrd="4" destOrd="0" parTransId="{AA7E9C06-8D0C-462C-AA34-4D8D8E8BF32C}" sibTransId="{09697234-59FE-46D4-AF57-A7694F0E6B78}"/>
    <dgm:cxn modelId="{AA4BE051-2C7A-4A87-912A-76C82FA9B55F}" srcId="{073E4F08-9E2F-4213-B2E0-4412D7418206}" destId="{D4D5FA7E-570B-4CBC-8923-D5A59EC0D7A2}" srcOrd="0" destOrd="0" parTransId="{548C57DD-1C33-419B-8136-4023A44FCC8A}" sibTransId="{92119B13-4D6D-4728-8774-34F954FF18DE}"/>
    <dgm:cxn modelId="{8C51E3FE-713E-4D8B-A8B4-3DA4886199B9}" type="presOf" srcId="{F5C1DEC2-B868-455D-923F-A0C3B793AA5F}" destId="{E5F21092-DCAD-4DE7-8349-C8472D261D58}" srcOrd="0" destOrd="0" presId="urn:microsoft.com/office/officeart/2005/8/layout/chevron2"/>
    <dgm:cxn modelId="{DA78B4B7-1B89-42FD-851F-621116A946ED}" srcId="{8C69ADB4-1D88-436F-BA7D-4A5339C32020}" destId="{1B1C7239-0A05-4C33-A5FE-9608FEAB7E03}" srcOrd="2" destOrd="0" parTransId="{DF337814-F5AC-4707-85E4-0AFD2B58E2F9}" sibTransId="{F26750B0-DAC4-4993-A3B3-E6B5F6FD8AAF}"/>
    <dgm:cxn modelId="{42CEDD31-CE3B-454C-8648-999253029981}" srcId="{8C69ADB4-1D88-436F-BA7D-4A5339C32020}" destId="{7BE08F98-0454-49E9-ACE9-376147732EF4}" srcOrd="0" destOrd="0" parTransId="{F0B095C0-6568-4E10-BA4A-6FDA24100D80}" sibTransId="{6FE7B95D-C026-4EE5-9CE7-5DB031EA6FB0}"/>
    <dgm:cxn modelId="{63F325CA-7E28-4315-A738-77964655A08C}" type="presOf" srcId="{E5CB7CD2-C908-4BB2-BC9A-98457676144F}" destId="{D124F61D-271C-4D46-A34F-71CA22B12A6E}" srcOrd="0" destOrd="0" presId="urn:microsoft.com/office/officeart/2005/8/layout/chevron2"/>
    <dgm:cxn modelId="{D2563D30-EC32-4440-ADC1-7E444A81A113}" srcId="{8C69ADB4-1D88-436F-BA7D-4A5339C32020}" destId="{1461ED2C-44DB-4BC8-BF5E-E4F4A389AD35}" srcOrd="8" destOrd="0" parTransId="{56045EF8-5C56-4CC9-97A6-607B001BFB72}" sibTransId="{51839AA1-8800-49AF-9F09-111BD67830E3}"/>
    <dgm:cxn modelId="{9447AFAA-72AA-4733-AC83-76D19BA3AEED}" type="presOf" srcId="{D4D5FA7E-570B-4CBC-8923-D5A59EC0D7A2}" destId="{41BD1B17-B02E-4AB6-BFB3-6564F93244CE}" srcOrd="0" destOrd="0" presId="urn:microsoft.com/office/officeart/2005/8/layout/chevron2"/>
    <dgm:cxn modelId="{E9F0BEDF-5F57-4B45-8342-B455B5891029}" srcId="{F5C1DEC2-B868-455D-923F-A0C3B793AA5F}" destId="{17994571-603B-44DE-A559-098287757B27}" srcOrd="0" destOrd="0" parTransId="{10B27322-DAA0-49EB-A620-D9A76670F5E3}" sibTransId="{9A9AC5A5-62D5-4110-9DD4-A216C966DB6E}"/>
    <dgm:cxn modelId="{85915639-F917-455C-B825-8C4FF7711E7A}" srcId="{E5CB7CD2-C908-4BB2-BC9A-98457676144F}" destId="{F3E86458-15B3-48C6-B70D-72DF3A4BC5C3}" srcOrd="0" destOrd="0" parTransId="{B1E89E14-7883-452C-B7E2-F6F6B902E40B}" sibTransId="{1782C849-1C50-4B51-A9A9-ABECB2659AD4}"/>
    <dgm:cxn modelId="{A51101C5-497B-4DEE-AEFD-3D91A25A02CB}" srcId="{8C69ADB4-1D88-436F-BA7D-4A5339C32020}" destId="{128A99AD-952D-4842-9B6C-A251DCBC5AB6}" srcOrd="9" destOrd="0" parTransId="{80B88B5F-C8BF-43BC-A6DB-19EBAE743D03}" sibTransId="{7A6D53E8-FE80-47BD-B8E3-C7BDF514CBD5}"/>
    <dgm:cxn modelId="{21765AC1-3BE6-4B09-9740-4C60803E7225}" type="presOf" srcId="{CF5B13FE-A2AA-4F65-827E-ADE60B8B48EE}" destId="{20A30E40-4838-4287-B231-520DF11AB13B}" srcOrd="0" destOrd="0" presId="urn:microsoft.com/office/officeart/2005/8/layout/chevron2"/>
    <dgm:cxn modelId="{F3349922-0A31-453B-8031-1442F574A2FA}" type="presOf" srcId="{19237BA8-3B0C-4F6C-B9F1-F35353F56CC5}" destId="{58118ACB-82ED-48C6-B218-BFE5C414127C}" srcOrd="0" destOrd="0" presId="urn:microsoft.com/office/officeart/2005/8/layout/chevron2"/>
    <dgm:cxn modelId="{3AC1626C-AE8B-4B6C-A0C7-EE6D7AD61CC9}" srcId="{BED59A6B-E228-4453-999C-57CD631CA9D9}" destId="{CF5B13FE-A2AA-4F65-827E-ADE60B8B48EE}" srcOrd="0" destOrd="0" parTransId="{CF5C54FC-28C5-4159-957C-FDE046668259}" sibTransId="{2DD23304-7F06-4D3D-B7D7-B4DF6C5D1E96}"/>
    <dgm:cxn modelId="{84D38DB0-ED70-4750-ABC5-3DCFC7B14349}" srcId="{128A99AD-952D-4842-9B6C-A251DCBC5AB6}" destId="{68141DF2-04EC-4A40-B761-1C38380936E7}" srcOrd="0" destOrd="0" parTransId="{B44EC119-0610-4523-AE0A-91FEBC70534B}" sibTransId="{6EFFFE6A-89A9-4CEB-B326-5D25EEFE24FD}"/>
    <dgm:cxn modelId="{9B7D147D-6007-48EA-8247-FF9F4A821187}" srcId="{8C69ADB4-1D88-436F-BA7D-4A5339C32020}" destId="{3E0E4D1A-868E-41F5-A322-2548E88BFA48}" srcOrd="6" destOrd="0" parTransId="{81CB917C-4EE4-40B6-9C79-9D9F90D69DA4}" sibTransId="{9CB4C9A4-CD42-4444-9256-872A4CDE9A33}"/>
    <dgm:cxn modelId="{01DAFFDD-E47E-4407-A936-1A1C45C498B6}" type="presOf" srcId="{1461ED2C-44DB-4BC8-BF5E-E4F4A389AD35}" destId="{585892D4-6CA0-4F2F-8E4C-91327926661E}" srcOrd="0" destOrd="0" presId="urn:microsoft.com/office/officeart/2005/8/layout/chevron2"/>
    <dgm:cxn modelId="{C5BEDCA3-3919-4650-98DD-D5B1477A11D2}" type="presOf" srcId="{1B1C7239-0A05-4C33-A5FE-9608FEAB7E03}" destId="{042C1248-4D37-465A-849E-8E6B66F0B1CC}" srcOrd="0" destOrd="0" presId="urn:microsoft.com/office/officeart/2005/8/layout/chevron2"/>
    <dgm:cxn modelId="{51C294F0-8051-4724-8B1A-09D36C2CCE94}" type="presOf" srcId="{8EA4462E-852A-4809-A346-730CB8D1B69B}" destId="{AD43E5AA-B4FF-4FE5-86C3-45E2D03E2119}" srcOrd="0" destOrd="0" presId="urn:microsoft.com/office/officeart/2005/8/layout/chevron2"/>
    <dgm:cxn modelId="{919E474C-DFB4-4637-A9FF-25B05C9E8C9D}" type="presOf" srcId="{8C69ADB4-1D88-436F-BA7D-4A5339C32020}" destId="{DA4E1387-35D3-455D-AB13-DEFCE4CA5434}" srcOrd="0" destOrd="0" presId="urn:microsoft.com/office/officeart/2005/8/layout/chevron2"/>
    <dgm:cxn modelId="{DA17262A-6F3E-4857-B6EF-A11FF004197E}" type="presOf" srcId="{7BE08F98-0454-49E9-ACE9-376147732EF4}" destId="{0B9579FD-60A2-460C-B27E-8B0A50F6BF5E}" srcOrd="0" destOrd="0" presId="urn:microsoft.com/office/officeart/2005/8/layout/chevron2"/>
    <dgm:cxn modelId="{34A50B25-098C-4216-9DE9-35C2AC74D8AD}" srcId="{8C69ADB4-1D88-436F-BA7D-4A5339C32020}" destId="{19237BA8-3B0C-4F6C-B9F1-F35353F56CC5}" srcOrd="1" destOrd="0" parTransId="{5B9E4763-A1AB-4161-B0EF-6D300AA3CB16}" sibTransId="{D8D22D9D-5BA9-44A6-8DE6-F21B17F172FF}"/>
    <dgm:cxn modelId="{AB77D276-4D8E-41D5-BBE9-9BD901574954}" type="presOf" srcId="{17994571-603B-44DE-A559-098287757B27}" destId="{4979CAB8-D21B-4D92-AB04-505BC9A16C09}" srcOrd="0" destOrd="0" presId="urn:microsoft.com/office/officeart/2005/8/layout/chevron2"/>
    <dgm:cxn modelId="{4F14FE2F-489E-46D7-B3E0-40E8880689AC}" type="presOf" srcId="{DA34DA92-0B98-4989-8792-C7DBAA09795F}" destId="{4F6D5467-D0A8-4C98-ABFE-F7BE1342D851}" srcOrd="0" destOrd="0" presId="urn:microsoft.com/office/officeart/2005/8/layout/chevron2"/>
    <dgm:cxn modelId="{F2C1E178-3EFE-4759-A20A-6172877F34A1}" type="presOf" srcId="{5449EE8A-6F59-4150-8544-BA6F2A980B68}" destId="{D91DDD99-2BA9-44F9-8FB6-05DFAADC0885}" srcOrd="0" destOrd="0" presId="urn:microsoft.com/office/officeart/2005/8/layout/chevron2"/>
    <dgm:cxn modelId="{9DFC999C-A66C-4B72-B1E4-AFFCCCFCF14B}" type="presOf" srcId="{073E4F08-9E2F-4213-B2E0-4412D7418206}" destId="{B4AAE9C0-B28E-4D9D-B862-AC6FDCCB79AB}" srcOrd="0" destOrd="0" presId="urn:microsoft.com/office/officeart/2005/8/layout/chevron2"/>
    <dgm:cxn modelId="{D00C06AF-C02E-44FE-B99F-840907E183FF}" srcId="{7BE08F98-0454-49E9-ACE9-376147732EF4}" destId="{74FE4319-4834-41E8-B028-990687F0DF3B}" srcOrd="0" destOrd="0" parTransId="{DC2302D5-7B4A-4874-8E80-37606D574066}" sibTransId="{E9D3FBD7-0EBC-4575-87D7-CD1B7AB0DB56}"/>
    <dgm:cxn modelId="{2CE72DE1-A4DC-43CB-B971-9D4C68BEDE4B}" srcId="{35C40846-430F-4A32-BA66-DCC61D435A71}" destId="{5449EE8A-6F59-4150-8544-BA6F2A980B68}" srcOrd="0" destOrd="0" parTransId="{EF102876-0030-486E-BD29-05A5E693C69C}" sibTransId="{0FF33C76-4DB1-456B-BA92-78406E90AEAC}"/>
    <dgm:cxn modelId="{AFCCC36D-3F23-4F7E-98F3-1786FFFC77D4}" srcId="{8C69ADB4-1D88-436F-BA7D-4A5339C32020}" destId="{E5CB7CD2-C908-4BB2-BC9A-98457676144F}" srcOrd="7" destOrd="0" parTransId="{F0A3AE71-79DF-46C9-A7FD-A14C0055B2B9}" sibTransId="{4E64BFD9-7F65-482C-89D2-836C17B1ABDE}"/>
    <dgm:cxn modelId="{61B712BF-A1FD-4054-AA7C-BB69538241DF}" srcId="{1461ED2C-44DB-4BC8-BF5E-E4F4A389AD35}" destId="{E11BA26A-673F-44FA-AA09-C51072D4E4B7}" srcOrd="0" destOrd="0" parTransId="{DC873CCF-E920-45B5-9ED4-C3A09DFAA8EC}" sibTransId="{5A4B7F7D-0087-40C5-91FC-7D3B7D338460}"/>
    <dgm:cxn modelId="{9F0EF481-28A4-48CF-9A4C-F982342EFDAA}" srcId="{19237BA8-3B0C-4F6C-B9F1-F35353F56CC5}" destId="{DA34DA92-0B98-4989-8792-C7DBAA09795F}" srcOrd="0" destOrd="0" parTransId="{78CE37F9-CB05-4C6A-B974-02BD301140D2}" sibTransId="{D8F0B066-9C4E-4428-B46A-C000B771AF91}"/>
    <dgm:cxn modelId="{19E5643A-C72C-4F50-A68C-D1FBD718ABC4}" srcId="{3E0E4D1A-868E-41F5-A322-2548E88BFA48}" destId="{8EA4462E-852A-4809-A346-730CB8D1B69B}" srcOrd="0" destOrd="0" parTransId="{9A0A3C1D-C9F1-4FD5-8A5D-D5A3047C9255}" sibTransId="{42CFB472-9E69-49A8-87B3-3549590B3E93}"/>
    <dgm:cxn modelId="{EBD28FB4-6883-4729-B561-1E2B27DE30CB}" type="presOf" srcId="{74FE4319-4834-41E8-B028-990687F0DF3B}" destId="{919A51F1-A9C8-4DEB-82E1-A90C562716B4}" srcOrd="0" destOrd="0" presId="urn:microsoft.com/office/officeart/2005/8/layout/chevron2"/>
    <dgm:cxn modelId="{83CB93C2-488E-4389-A532-FF6A2950614A}" srcId="{6352C309-B2F3-44FD-B84A-3DB35D65E59A}" destId="{90CCBE07-2A3B-400A-B4F4-E199D51B2DAD}" srcOrd="0" destOrd="0" parTransId="{633AE216-3D3D-4917-8577-CC39C2BB0B57}" sibTransId="{27BF0D16-70A1-4796-A6D8-378278930A8F}"/>
    <dgm:cxn modelId="{C869C4AE-50F3-47C6-9462-637732B6C294}" type="presOf" srcId="{E26D3E18-D339-468C-9378-1CEDA397DF5F}" destId="{787815BD-0226-4EA1-B5A9-927FBE7F91A7}" srcOrd="0" destOrd="0" presId="urn:microsoft.com/office/officeart/2005/8/layout/chevron2"/>
    <dgm:cxn modelId="{6FF15FA7-DB89-439F-8EEC-3416D9BE1B0E}" srcId="{8C69ADB4-1D88-436F-BA7D-4A5339C32020}" destId="{6352C309-B2F3-44FD-B84A-3DB35D65E59A}" srcOrd="5" destOrd="0" parTransId="{538254A6-CF63-4143-ABED-48F8673699A7}" sibTransId="{5550A7D7-4FCB-4C4E-9597-D6A463779933}"/>
    <dgm:cxn modelId="{CEC7BE4D-5C96-47F6-800B-25C519C49499}" srcId="{1B1C7239-0A05-4C33-A5FE-9608FEAB7E03}" destId="{E26D3E18-D339-468C-9378-1CEDA397DF5F}" srcOrd="0" destOrd="0" parTransId="{C5E97157-F73B-4B9A-8523-29C6D1F8DC43}" sibTransId="{A72C76A0-C683-414B-B14C-D10D67DB6226}"/>
    <dgm:cxn modelId="{B0A6A658-4D01-4CD2-9123-B4ACDD7D4445}" type="presOf" srcId="{35C40846-430F-4A32-BA66-DCC61D435A71}" destId="{4551ED0D-DE2C-4745-91F2-F57CD4B4E9FF}" srcOrd="0" destOrd="0" presId="urn:microsoft.com/office/officeart/2005/8/layout/chevron2"/>
    <dgm:cxn modelId="{FCE4AAA3-6331-4B09-86C3-E26BF262DED0}" type="presParOf" srcId="{DA4E1387-35D3-455D-AB13-DEFCE4CA5434}" destId="{AB3FCBD8-1AF2-43E7-9056-D0C4A59438AB}" srcOrd="0" destOrd="0" presId="urn:microsoft.com/office/officeart/2005/8/layout/chevron2"/>
    <dgm:cxn modelId="{9FA24165-400C-4364-BCCD-CDCF0646B199}" type="presParOf" srcId="{AB3FCBD8-1AF2-43E7-9056-D0C4A59438AB}" destId="{0B9579FD-60A2-460C-B27E-8B0A50F6BF5E}" srcOrd="0" destOrd="0" presId="urn:microsoft.com/office/officeart/2005/8/layout/chevron2"/>
    <dgm:cxn modelId="{5C73C796-75D9-49D2-88D8-6252C97059F6}" type="presParOf" srcId="{AB3FCBD8-1AF2-43E7-9056-D0C4A59438AB}" destId="{919A51F1-A9C8-4DEB-82E1-A90C562716B4}" srcOrd="1" destOrd="0" presId="urn:microsoft.com/office/officeart/2005/8/layout/chevron2"/>
    <dgm:cxn modelId="{E95926C7-2650-4ECF-B6BC-3533161645E1}" type="presParOf" srcId="{DA4E1387-35D3-455D-AB13-DEFCE4CA5434}" destId="{0A3982BA-14F9-4EBF-A732-BD655F591A7A}" srcOrd="1" destOrd="0" presId="urn:microsoft.com/office/officeart/2005/8/layout/chevron2"/>
    <dgm:cxn modelId="{4C44E5F6-8307-4995-B731-295E695C7C9E}" type="presParOf" srcId="{DA4E1387-35D3-455D-AB13-DEFCE4CA5434}" destId="{96C0422F-8D57-4DA3-8ED4-352AA4CA4F23}" srcOrd="2" destOrd="0" presId="urn:microsoft.com/office/officeart/2005/8/layout/chevron2"/>
    <dgm:cxn modelId="{AF6A04A5-E60B-4A83-AE25-8C0ED2F5002B}" type="presParOf" srcId="{96C0422F-8D57-4DA3-8ED4-352AA4CA4F23}" destId="{58118ACB-82ED-48C6-B218-BFE5C414127C}" srcOrd="0" destOrd="0" presId="urn:microsoft.com/office/officeart/2005/8/layout/chevron2"/>
    <dgm:cxn modelId="{37B332E2-862B-4DFE-B463-8BCC6406B34D}" type="presParOf" srcId="{96C0422F-8D57-4DA3-8ED4-352AA4CA4F23}" destId="{4F6D5467-D0A8-4C98-ABFE-F7BE1342D851}" srcOrd="1" destOrd="0" presId="urn:microsoft.com/office/officeart/2005/8/layout/chevron2"/>
    <dgm:cxn modelId="{4CEDF904-8424-4241-B7F7-71813E56BE42}" type="presParOf" srcId="{DA4E1387-35D3-455D-AB13-DEFCE4CA5434}" destId="{0F285D3B-87C8-4468-9828-B601E6C26EFF}" srcOrd="3" destOrd="0" presId="urn:microsoft.com/office/officeart/2005/8/layout/chevron2"/>
    <dgm:cxn modelId="{90245E91-8F22-4C60-96CA-F922BB0032E1}" type="presParOf" srcId="{DA4E1387-35D3-455D-AB13-DEFCE4CA5434}" destId="{4460AFAA-A6F7-4B7F-95D3-5BB286B9AAA3}" srcOrd="4" destOrd="0" presId="urn:microsoft.com/office/officeart/2005/8/layout/chevron2"/>
    <dgm:cxn modelId="{E866EEA5-7FE6-44B6-98DC-40260B9CB2B7}" type="presParOf" srcId="{4460AFAA-A6F7-4B7F-95D3-5BB286B9AAA3}" destId="{042C1248-4D37-465A-849E-8E6B66F0B1CC}" srcOrd="0" destOrd="0" presId="urn:microsoft.com/office/officeart/2005/8/layout/chevron2"/>
    <dgm:cxn modelId="{71C34EC0-54A9-40DE-9FF5-F7DFD7CB9D4D}" type="presParOf" srcId="{4460AFAA-A6F7-4B7F-95D3-5BB286B9AAA3}" destId="{787815BD-0226-4EA1-B5A9-927FBE7F91A7}" srcOrd="1" destOrd="0" presId="urn:microsoft.com/office/officeart/2005/8/layout/chevron2"/>
    <dgm:cxn modelId="{9C5D57E9-452B-4103-93D3-780C2F426653}" type="presParOf" srcId="{DA4E1387-35D3-455D-AB13-DEFCE4CA5434}" destId="{ACE71032-3AF9-42D5-BE2B-A314101A9905}" srcOrd="5" destOrd="0" presId="urn:microsoft.com/office/officeart/2005/8/layout/chevron2"/>
    <dgm:cxn modelId="{8B977EDD-326D-476A-AB20-3EAF3C6A2C8E}" type="presParOf" srcId="{DA4E1387-35D3-455D-AB13-DEFCE4CA5434}" destId="{EEFB926D-85CF-4450-AA84-F0436DE054AD}" srcOrd="6" destOrd="0" presId="urn:microsoft.com/office/officeart/2005/8/layout/chevron2"/>
    <dgm:cxn modelId="{3011B683-548A-4AA0-A911-8A93ADA631B4}" type="presParOf" srcId="{EEFB926D-85CF-4450-AA84-F0436DE054AD}" destId="{E5F21092-DCAD-4DE7-8349-C8472D261D58}" srcOrd="0" destOrd="0" presId="urn:microsoft.com/office/officeart/2005/8/layout/chevron2"/>
    <dgm:cxn modelId="{908B98ED-2F43-40DC-A426-6B8250156AD4}" type="presParOf" srcId="{EEFB926D-85CF-4450-AA84-F0436DE054AD}" destId="{4979CAB8-D21B-4D92-AB04-505BC9A16C09}" srcOrd="1" destOrd="0" presId="urn:microsoft.com/office/officeart/2005/8/layout/chevron2"/>
    <dgm:cxn modelId="{51F99C7E-502F-429E-AB76-B970AFACA081}" type="presParOf" srcId="{DA4E1387-35D3-455D-AB13-DEFCE4CA5434}" destId="{62FF8526-55FC-4776-B1AA-8EE699C6D84F}" srcOrd="7" destOrd="0" presId="urn:microsoft.com/office/officeart/2005/8/layout/chevron2"/>
    <dgm:cxn modelId="{1594CFF6-EB74-4F09-9A36-CD59585F7E0A}" type="presParOf" srcId="{DA4E1387-35D3-455D-AB13-DEFCE4CA5434}" destId="{68A06256-F090-4D55-B69D-434F4E3BAF5E}" srcOrd="8" destOrd="0" presId="urn:microsoft.com/office/officeart/2005/8/layout/chevron2"/>
    <dgm:cxn modelId="{F4800C00-C752-4630-B2AF-8AECEC8B2656}" type="presParOf" srcId="{68A06256-F090-4D55-B69D-434F4E3BAF5E}" destId="{4551ED0D-DE2C-4745-91F2-F57CD4B4E9FF}" srcOrd="0" destOrd="0" presId="urn:microsoft.com/office/officeart/2005/8/layout/chevron2"/>
    <dgm:cxn modelId="{2EECD8DC-CAED-427E-995A-F3D7B87E04A9}" type="presParOf" srcId="{68A06256-F090-4D55-B69D-434F4E3BAF5E}" destId="{D91DDD99-2BA9-44F9-8FB6-05DFAADC0885}" srcOrd="1" destOrd="0" presId="urn:microsoft.com/office/officeart/2005/8/layout/chevron2"/>
    <dgm:cxn modelId="{97A152C9-E82B-40D4-AF6B-3D59DCFED2A4}" type="presParOf" srcId="{DA4E1387-35D3-455D-AB13-DEFCE4CA5434}" destId="{991D15AA-B896-41D7-A91D-BDD94564129F}" srcOrd="9" destOrd="0" presId="urn:microsoft.com/office/officeart/2005/8/layout/chevron2"/>
    <dgm:cxn modelId="{46B1B441-6000-4E5B-AB73-8D9EE92B0CB5}" type="presParOf" srcId="{DA4E1387-35D3-455D-AB13-DEFCE4CA5434}" destId="{8D4272D1-1234-41ED-8366-9DC053CB592D}" srcOrd="10" destOrd="0" presId="urn:microsoft.com/office/officeart/2005/8/layout/chevron2"/>
    <dgm:cxn modelId="{D2059A64-AA26-4342-AA62-81FFADB82C69}" type="presParOf" srcId="{8D4272D1-1234-41ED-8366-9DC053CB592D}" destId="{11641C57-899C-4DE7-9ED0-3C5A8D8CA4C2}" srcOrd="0" destOrd="0" presId="urn:microsoft.com/office/officeart/2005/8/layout/chevron2"/>
    <dgm:cxn modelId="{9D15BA4F-3E31-49A7-994E-3A6F791859B5}" type="presParOf" srcId="{8D4272D1-1234-41ED-8366-9DC053CB592D}" destId="{ED96FED9-6797-4D22-A5EC-22E53C21ED8F}" srcOrd="1" destOrd="0" presId="urn:microsoft.com/office/officeart/2005/8/layout/chevron2"/>
    <dgm:cxn modelId="{FE060369-0A7A-4562-BC4E-6164B26C1ED9}" type="presParOf" srcId="{DA4E1387-35D3-455D-AB13-DEFCE4CA5434}" destId="{17D7F438-5823-4C0B-AB23-F5731AFDAA73}" srcOrd="11" destOrd="0" presId="urn:microsoft.com/office/officeart/2005/8/layout/chevron2"/>
    <dgm:cxn modelId="{63E8CCD6-CF5A-451F-B8B7-0B98D71DC1D7}" type="presParOf" srcId="{DA4E1387-35D3-455D-AB13-DEFCE4CA5434}" destId="{7DFC48CD-BC5A-43CA-87A4-221B2BE4DFFE}" srcOrd="12" destOrd="0" presId="urn:microsoft.com/office/officeart/2005/8/layout/chevron2"/>
    <dgm:cxn modelId="{47A2E282-7236-4C73-984F-3701FD85D9E3}" type="presParOf" srcId="{7DFC48CD-BC5A-43CA-87A4-221B2BE4DFFE}" destId="{9FC040E8-ACAA-4060-B265-80FDC6D86E41}" srcOrd="0" destOrd="0" presId="urn:microsoft.com/office/officeart/2005/8/layout/chevron2"/>
    <dgm:cxn modelId="{FAF128BA-403A-471F-BB67-429D15F277C8}" type="presParOf" srcId="{7DFC48CD-BC5A-43CA-87A4-221B2BE4DFFE}" destId="{AD43E5AA-B4FF-4FE5-86C3-45E2D03E2119}" srcOrd="1" destOrd="0" presId="urn:microsoft.com/office/officeart/2005/8/layout/chevron2"/>
    <dgm:cxn modelId="{C0923FC8-3043-49B0-815B-3E35F08885CB}" type="presParOf" srcId="{DA4E1387-35D3-455D-AB13-DEFCE4CA5434}" destId="{B9835A72-ECC8-401B-909B-E8792711398B}" srcOrd="13" destOrd="0" presId="urn:microsoft.com/office/officeart/2005/8/layout/chevron2"/>
    <dgm:cxn modelId="{5F64EE8C-E787-46B8-A963-09C24A707E39}" type="presParOf" srcId="{DA4E1387-35D3-455D-AB13-DEFCE4CA5434}" destId="{4969200A-0743-425C-B6A6-47661FA29E0D}" srcOrd="14" destOrd="0" presId="urn:microsoft.com/office/officeart/2005/8/layout/chevron2"/>
    <dgm:cxn modelId="{CE05356C-32FA-42C9-99C1-B275F7DA9E73}" type="presParOf" srcId="{4969200A-0743-425C-B6A6-47661FA29E0D}" destId="{D124F61D-271C-4D46-A34F-71CA22B12A6E}" srcOrd="0" destOrd="0" presId="urn:microsoft.com/office/officeart/2005/8/layout/chevron2"/>
    <dgm:cxn modelId="{40BA0FD4-6851-4462-B7C8-6F5A96A3A2BA}" type="presParOf" srcId="{4969200A-0743-425C-B6A6-47661FA29E0D}" destId="{66E13D62-2EBB-4BE8-94BD-DF981FD86009}" srcOrd="1" destOrd="0" presId="urn:microsoft.com/office/officeart/2005/8/layout/chevron2"/>
    <dgm:cxn modelId="{DF96CC21-4CF9-4270-8CEC-767EEE7B850F}" type="presParOf" srcId="{DA4E1387-35D3-455D-AB13-DEFCE4CA5434}" destId="{67964716-E00D-4F0D-8169-0085FEA5183F}" srcOrd="15" destOrd="0" presId="urn:microsoft.com/office/officeart/2005/8/layout/chevron2"/>
    <dgm:cxn modelId="{340CA020-1841-4140-976C-72A6F6D6FB33}" type="presParOf" srcId="{DA4E1387-35D3-455D-AB13-DEFCE4CA5434}" destId="{ED394F2E-AA7D-4FDC-A4B7-2E47428434B7}" srcOrd="16" destOrd="0" presId="urn:microsoft.com/office/officeart/2005/8/layout/chevron2"/>
    <dgm:cxn modelId="{48932830-EB93-458B-9989-FB0725CEC721}" type="presParOf" srcId="{ED394F2E-AA7D-4FDC-A4B7-2E47428434B7}" destId="{585892D4-6CA0-4F2F-8E4C-91327926661E}" srcOrd="0" destOrd="0" presId="urn:microsoft.com/office/officeart/2005/8/layout/chevron2"/>
    <dgm:cxn modelId="{5CBC98E2-1812-4D54-A05D-1A3B0E018275}" type="presParOf" srcId="{ED394F2E-AA7D-4FDC-A4B7-2E47428434B7}" destId="{25D7E5A5-B418-44C2-93D0-5DFF26DCD89B}" srcOrd="1" destOrd="0" presId="urn:microsoft.com/office/officeart/2005/8/layout/chevron2"/>
    <dgm:cxn modelId="{9A474F4B-8CAA-4271-B8B4-B2DFDDD052AB}" type="presParOf" srcId="{DA4E1387-35D3-455D-AB13-DEFCE4CA5434}" destId="{139D9F8B-6B44-4468-BD70-2D44D7DE65F5}" srcOrd="17" destOrd="0" presId="urn:microsoft.com/office/officeart/2005/8/layout/chevron2"/>
    <dgm:cxn modelId="{E85540ED-AC91-4E81-88EB-AD3FA0223BE6}" type="presParOf" srcId="{DA4E1387-35D3-455D-AB13-DEFCE4CA5434}" destId="{AB1F467F-83E3-4817-A21F-46B37E321A8F}" srcOrd="18" destOrd="0" presId="urn:microsoft.com/office/officeart/2005/8/layout/chevron2"/>
    <dgm:cxn modelId="{92E2AF65-56BA-4CC7-936B-ADF235371938}" type="presParOf" srcId="{AB1F467F-83E3-4817-A21F-46B37E321A8F}" destId="{365B9950-1B8D-49D7-929F-972AE61C6BC5}" srcOrd="0" destOrd="0" presId="urn:microsoft.com/office/officeart/2005/8/layout/chevron2"/>
    <dgm:cxn modelId="{3DF64E11-6337-4C45-8878-B875C365EB1E}" type="presParOf" srcId="{AB1F467F-83E3-4817-A21F-46B37E321A8F}" destId="{2196ACD1-CF75-4017-BF72-EB9B82246ADC}" srcOrd="1" destOrd="0" presId="urn:microsoft.com/office/officeart/2005/8/layout/chevron2"/>
    <dgm:cxn modelId="{427979BA-DAA7-4F2A-8716-F8FA861F4B23}" type="presParOf" srcId="{DA4E1387-35D3-455D-AB13-DEFCE4CA5434}" destId="{A7C50146-8218-49F4-81BB-B3C35C91F0AA}" srcOrd="19" destOrd="0" presId="urn:microsoft.com/office/officeart/2005/8/layout/chevron2"/>
    <dgm:cxn modelId="{D3BDF33F-3CFD-476A-93F0-346217C51287}" type="presParOf" srcId="{DA4E1387-35D3-455D-AB13-DEFCE4CA5434}" destId="{93E84792-4A98-425C-BDE7-74B6D4FDBD57}" srcOrd="20" destOrd="0" presId="urn:microsoft.com/office/officeart/2005/8/layout/chevron2"/>
    <dgm:cxn modelId="{23899319-7936-418A-8394-713913B493CE}" type="presParOf" srcId="{93E84792-4A98-425C-BDE7-74B6D4FDBD57}" destId="{829755FF-FC84-4B33-80D5-7331758AA85B}" srcOrd="0" destOrd="0" presId="urn:microsoft.com/office/officeart/2005/8/layout/chevron2"/>
    <dgm:cxn modelId="{52BB418C-3E37-4F3C-8244-3AC6A4C6D68C}" type="presParOf" srcId="{93E84792-4A98-425C-BDE7-74B6D4FDBD57}" destId="{20A30E40-4838-4287-B231-520DF11AB13B}" srcOrd="1" destOrd="0" presId="urn:microsoft.com/office/officeart/2005/8/layout/chevron2"/>
    <dgm:cxn modelId="{61D1DC99-48C6-4F8F-AE1F-1DA4A8B3B27C}" type="presParOf" srcId="{DA4E1387-35D3-455D-AB13-DEFCE4CA5434}" destId="{378E1B35-FD60-4785-A648-C51E232B9E6C}" srcOrd="21" destOrd="0" presId="urn:microsoft.com/office/officeart/2005/8/layout/chevron2"/>
    <dgm:cxn modelId="{E9FD28FF-35A5-4CA6-BA18-CC3A9CCA2EC9}" type="presParOf" srcId="{DA4E1387-35D3-455D-AB13-DEFCE4CA5434}" destId="{BE876942-BDA6-4900-99B9-E43C2F49D043}" srcOrd="22" destOrd="0" presId="urn:microsoft.com/office/officeart/2005/8/layout/chevron2"/>
    <dgm:cxn modelId="{09A790D8-EC0A-4F62-B588-48FB31846C8E}" type="presParOf" srcId="{BE876942-BDA6-4900-99B9-E43C2F49D043}" destId="{B4AAE9C0-B28E-4D9D-B862-AC6FDCCB79AB}" srcOrd="0" destOrd="0" presId="urn:microsoft.com/office/officeart/2005/8/layout/chevron2"/>
    <dgm:cxn modelId="{A8566C6A-7A86-4D55-948A-2AE2F9845536}" type="presParOf" srcId="{BE876942-BDA6-4900-99B9-E43C2F49D043}" destId="{41BD1B17-B02E-4AB6-BFB3-6564F93244C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9AD3BE-66D6-483E-9BB6-90842F43E1EF}">
      <dsp:nvSpPr>
        <dsp:cNvPr id="0" name=""/>
        <dsp:cNvSpPr/>
      </dsp:nvSpPr>
      <dsp:spPr>
        <a:xfrm>
          <a:off x="0" y="478880"/>
          <a:ext cx="7453322" cy="75600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8370763C-26FD-45E6-80BE-02F4EF165F0A}">
      <dsp:nvSpPr>
        <dsp:cNvPr id="0" name=""/>
        <dsp:cNvSpPr/>
      </dsp:nvSpPr>
      <dsp:spPr>
        <a:xfrm>
          <a:off x="372666" y="36080"/>
          <a:ext cx="5217325" cy="8856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shade val="22000"/>
                <a:satMod val="160000"/>
              </a:schemeClr>
              <a:schemeClr val="accent5"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5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97202" tIns="0" rIns="197202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Альтернативный способ фокусирования на целях компании. </a:t>
          </a:r>
          <a:endParaRPr lang="ru-RU" sz="1800" kern="1200" dirty="0"/>
        </a:p>
      </dsp:txBody>
      <dsp:txXfrm>
        <a:off x="372666" y="36080"/>
        <a:ext cx="5217325" cy="885600"/>
      </dsp:txXfrm>
    </dsp:sp>
    <dsp:sp modelId="{85D99460-6EA6-4FFA-96C3-4AB178253697}">
      <dsp:nvSpPr>
        <dsp:cNvPr id="0" name=""/>
        <dsp:cNvSpPr/>
      </dsp:nvSpPr>
      <dsp:spPr>
        <a:xfrm>
          <a:off x="0" y="1839681"/>
          <a:ext cx="7453322" cy="75600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4786C67E-0979-419E-94FC-D91EEA133148}">
      <dsp:nvSpPr>
        <dsp:cNvPr id="0" name=""/>
        <dsp:cNvSpPr/>
      </dsp:nvSpPr>
      <dsp:spPr>
        <a:xfrm>
          <a:off x="349378" y="1470421"/>
          <a:ext cx="5217325" cy="8856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4">
                <a:shade val="22000"/>
                <a:satMod val="160000"/>
              </a:schemeClr>
              <a:schemeClr val="accent4"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4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97202" tIns="0" rIns="197202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Это целостная концепция, согласно которой компания выбирает "духовный"  менеджмент.</a:t>
          </a:r>
          <a:endParaRPr lang="ru-RU" sz="1800" kern="1200" dirty="0"/>
        </a:p>
      </dsp:txBody>
      <dsp:txXfrm>
        <a:off x="349378" y="1470421"/>
        <a:ext cx="5217325" cy="885600"/>
      </dsp:txXfrm>
    </dsp:sp>
    <dsp:sp modelId="{5BFE8C90-BD89-4343-9950-093E307F7905}">
      <dsp:nvSpPr>
        <dsp:cNvPr id="0" name=""/>
        <dsp:cNvSpPr/>
      </dsp:nvSpPr>
      <dsp:spPr>
        <a:xfrm>
          <a:off x="0" y="3200481"/>
          <a:ext cx="7453322" cy="75600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74020538-3436-455C-A100-E6442436C659}">
      <dsp:nvSpPr>
        <dsp:cNvPr id="0" name=""/>
        <dsp:cNvSpPr/>
      </dsp:nvSpPr>
      <dsp:spPr>
        <a:xfrm>
          <a:off x="372666" y="2757681"/>
          <a:ext cx="5217325" cy="8856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shade val="22000"/>
                <a:satMod val="160000"/>
              </a:schemeClr>
              <a:schemeClr val="accent2"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2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97202" tIns="0" rIns="197202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Только организация, в которой у всех одни и те же цели, может эффективно работать и  добиваться вершин</a:t>
          </a:r>
          <a:endParaRPr lang="ru-RU" sz="1800" kern="1200" dirty="0"/>
        </a:p>
      </dsp:txBody>
      <dsp:txXfrm>
        <a:off x="372666" y="2757681"/>
        <a:ext cx="5217325" cy="8856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A88925-D307-487E-8314-62D5D866F900}">
      <dsp:nvSpPr>
        <dsp:cNvPr id="0" name=""/>
        <dsp:cNvSpPr/>
      </dsp:nvSpPr>
      <dsp:spPr>
        <a:xfrm>
          <a:off x="1171583" y="0"/>
          <a:ext cx="585791" cy="728667"/>
        </a:xfrm>
        <a:prstGeom prst="trapezoid">
          <a:avLst>
            <a:gd name="adj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10%</a:t>
          </a:r>
          <a:endParaRPr lang="ru-RU" sz="2000" kern="1200" dirty="0"/>
        </a:p>
      </dsp:txBody>
      <dsp:txXfrm>
        <a:off x="1171583" y="0"/>
        <a:ext cx="585791" cy="728667"/>
      </dsp:txXfrm>
    </dsp:sp>
    <dsp:sp modelId="{99A1E165-2D74-4991-BCFA-51A184DE5A8C}">
      <dsp:nvSpPr>
        <dsp:cNvPr id="0" name=""/>
        <dsp:cNvSpPr/>
      </dsp:nvSpPr>
      <dsp:spPr>
        <a:xfrm>
          <a:off x="878687" y="728667"/>
          <a:ext cx="1171583" cy="728667"/>
        </a:xfrm>
        <a:prstGeom prst="trapezoid">
          <a:avLst>
            <a:gd name="adj" fmla="val 4019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15%</a:t>
          </a:r>
          <a:endParaRPr lang="ru-RU" sz="3200" kern="1200" dirty="0"/>
        </a:p>
      </dsp:txBody>
      <dsp:txXfrm>
        <a:off x="1083714" y="728667"/>
        <a:ext cx="761529" cy="728667"/>
      </dsp:txXfrm>
    </dsp:sp>
    <dsp:sp modelId="{89C85FAE-B02D-4FF2-9377-30999EF26C19}">
      <dsp:nvSpPr>
        <dsp:cNvPr id="0" name=""/>
        <dsp:cNvSpPr/>
      </dsp:nvSpPr>
      <dsp:spPr>
        <a:xfrm>
          <a:off x="585791" y="1457335"/>
          <a:ext cx="1757374" cy="728667"/>
        </a:xfrm>
        <a:prstGeom prst="trapezoid">
          <a:avLst>
            <a:gd name="adj" fmla="val 4019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20%</a:t>
          </a:r>
          <a:endParaRPr lang="ru-RU" sz="3200" kern="1200" dirty="0"/>
        </a:p>
      </dsp:txBody>
      <dsp:txXfrm>
        <a:off x="893332" y="1457335"/>
        <a:ext cx="1142293" cy="728667"/>
      </dsp:txXfrm>
    </dsp:sp>
    <dsp:sp modelId="{4E0597E7-9657-4CE6-8DBF-B8EA5B9BD0EC}">
      <dsp:nvSpPr>
        <dsp:cNvPr id="0" name=""/>
        <dsp:cNvSpPr/>
      </dsp:nvSpPr>
      <dsp:spPr>
        <a:xfrm>
          <a:off x="292895" y="2186002"/>
          <a:ext cx="2343166" cy="728667"/>
        </a:xfrm>
        <a:prstGeom prst="trapezoid">
          <a:avLst>
            <a:gd name="adj" fmla="val 40196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25%</a:t>
          </a:r>
          <a:endParaRPr lang="ru-RU" sz="3200" kern="1200" dirty="0"/>
        </a:p>
      </dsp:txBody>
      <dsp:txXfrm>
        <a:off x="702949" y="2186002"/>
        <a:ext cx="1523058" cy="728667"/>
      </dsp:txXfrm>
    </dsp:sp>
    <dsp:sp modelId="{56FFA6FE-6EF9-48A5-B6D0-CFA129CA88BA}">
      <dsp:nvSpPr>
        <dsp:cNvPr id="0" name=""/>
        <dsp:cNvSpPr/>
      </dsp:nvSpPr>
      <dsp:spPr>
        <a:xfrm>
          <a:off x="0" y="2914670"/>
          <a:ext cx="2928958" cy="728667"/>
        </a:xfrm>
        <a:prstGeom prst="trapezoid">
          <a:avLst>
            <a:gd name="adj" fmla="val 40196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30%</a:t>
          </a:r>
          <a:endParaRPr lang="ru-RU" sz="3200" kern="1200" dirty="0"/>
        </a:p>
      </dsp:txBody>
      <dsp:txXfrm>
        <a:off x="512567" y="2914670"/>
        <a:ext cx="1903822" cy="72866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485D37-5F1B-4356-8661-BF2D266538B9}">
      <dsp:nvSpPr>
        <dsp:cNvPr id="0" name=""/>
        <dsp:cNvSpPr/>
      </dsp:nvSpPr>
      <dsp:spPr>
        <a:xfrm>
          <a:off x="0" y="0"/>
          <a:ext cx="2934078" cy="1926664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5">
                <a:tint val="30000"/>
                <a:satMod val="300000"/>
              </a:schemeClr>
              <a:schemeClr val="accent5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5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Лидер, обладающий «Эмоциональным интеллектом»</a:t>
          </a:r>
          <a:endParaRPr lang="ru-RU" sz="1800" b="1" kern="1200" dirty="0"/>
        </a:p>
      </dsp:txBody>
      <dsp:txXfrm>
        <a:off x="0" y="0"/>
        <a:ext cx="2934078" cy="1926664"/>
      </dsp:txXfrm>
    </dsp:sp>
    <dsp:sp modelId="{BEBF7623-3591-4D14-82C5-8052976C33E7}">
      <dsp:nvSpPr>
        <dsp:cNvPr id="0" name=""/>
        <dsp:cNvSpPr/>
      </dsp:nvSpPr>
      <dsp:spPr>
        <a:xfrm>
          <a:off x="1000129" y="2000265"/>
          <a:ext cx="1117465" cy="1117465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1000129" y="2000265"/>
        <a:ext cx="1117465" cy="1117465"/>
      </dsp:txXfrm>
    </dsp:sp>
    <dsp:sp modelId="{768F5713-110A-44E2-A68F-0A34213BEA3A}">
      <dsp:nvSpPr>
        <dsp:cNvPr id="0" name=""/>
        <dsp:cNvSpPr/>
      </dsp:nvSpPr>
      <dsp:spPr>
        <a:xfrm>
          <a:off x="0" y="3214710"/>
          <a:ext cx="3108769" cy="1926664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2">
                <a:tint val="30000"/>
                <a:satMod val="300000"/>
              </a:schemeClr>
              <a:schemeClr val="accent2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2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Духовный менеджмент Лидера для достижения единого духа и ценностей всех сотрудников компании</a:t>
          </a:r>
          <a:endParaRPr lang="ru-RU" sz="1400" b="1" kern="1200" dirty="0"/>
        </a:p>
      </dsp:txBody>
      <dsp:txXfrm>
        <a:off x="0" y="3214710"/>
        <a:ext cx="3108769" cy="1926664"/>
      </dsp:txXfrm>
    </dsp:sp>
    <dsp:sp modelId="{02494BC9-2C74-40D5-8801-CDC274A85563}">
      <dsp:nvSpPr>
        <dsp:cNvPr id="0" name=""/>
        <dsp:cNvSpPr/>
      </dsp:nvSpPr>
      <dsp:spPr>
        <a:xfrm rot="127014">
          <a:off x="2722872" y="2504540"/>
          <a:ext cx="236140" cy="449777"/>
        </a:xfrm>
        <a:prstGeom prst="rightArrow">
          <a:avLst/>
        </a:prstGeom>
        <a:solidFill>
          <a:schemeClr val="accent3">
            <a:hueOff val="-1199995"/>
            <a:satOff val="36283"/>
            <a:lumOff val="6274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27014">
        <a:off x="2722872" y="2504540"/>
        <a:ext cx="236140" cy="449777"/>
      </dsp:txXfrm>
    </dsp:sp>
    <dsp:sp modelId="{4D2364C9-57F3-4ED6-9528-1852D5131078}">
      <dsp:nvSpPr>
        <dsp:cNvPr id="0" name=""/>
        <dsp:cNvSpPr/>
      </dsp:nvSpPr>
      <dsp:spPr>
        <a:xfrm>
          <a:off x="3357584" y="1857377"/>
          <a:ext cx="2751315" cy="1845860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4">
                <a:tint val="30000"/>
                <a:satMod val="300000"/>
              </a:schemeClr>
              <a:schemeClr val="accent4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4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Корпоративная религия – вера в общие ценности и цель компании всеми сотрудниками</a:t>
          </a:r>
          <a:endParaRPr lang="ru-RU" sz="1800" b="1" kern="1200" dirty="0"/>
        </a:p>
      </dsp:txBody>
      <dsp:txXfrm>
        <a:off x="3357584" y="1857377"/>
        <a:ext cx="2751315" cy="184586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06DD17-CC0C-4EA2-BF87-95B15977358E}">
      <dsp:nvSpPr>
        <dsp:cNvPr id="0" name=""/>
        <dsp:cNvSpPr/>
      </dsp:nvSpPr>
      <dsp:spPr>
        <a:xfrm rot="5400000">
          <a:off x="-156727" y="162582"/>
          <a:ext cx="1044847" cy="731393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80000"/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shade val="80000"/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5400000">
        <a:off x="-156727" y="162582"/>
        <a:ext cx="1044847" cy="731393"/>
      </dsp:txXfrm>
    </dsp:sp>
    <dsp:sp modelId="{A38B6BB1-44FA-40EA-B52D-B983652A44AB}">
      <dsp:nvSpPr>
        <dsp:cNvPr id="0" name=""/>
        <dsp:cNvSpPr/>
      </dsp:nvSpPr>
      <dsp:spPr>
        <a:xfrm rot="5400000">
          <a:off x="1932113" y="-1074827"/>
          <a:ext cx="547932" cy="2983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Продукт</a:t>
          </a:r>
          <a:endParaRPr lang="ru-RU" sz="1600" b="1" kern="1200" dirty="0"/>
        </a:p>
      </dsp:txBody>
      <dsp:txXfrm rot="5400000">
        <a:off x="1932113" y="-1074827"/>
        <a:ext cx="547932" cy="2983382"/>
      </dsp:txXfrm>
    </dsp:sp>
    <dsp:sp modelId="{B7D9187E-CB2F-498B-8FA4-A6D2994CB65A}">
      <dsp:nvSpPr>
        <dsp:cNvPr id="0" name=""/>
        <dsp:cNvSpPr/>
      </dsp:nvSpPr>
      <dsp:spPr>
        <a:xfrm rot="5400000">
          <a:off x="-156727" y="1081871"/>
          <a:ext cx="1044847" cy="731393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80000"/>
                <a:hueOff val="14219"/>
                <a:satOff val="-162"/>
                <a:lumOff val="3914"/>
                <a:alphaOff val="0"/>
                <a:shade val="22000"/>
                <a:satMod val="160000"/>
              </a:schemeClr>
              <a:schemeClr val="accent1">
                <a:shade val="80000"/>
                <a:hueOff val="14219"/>
                <a:satOff val="-162"/>
                <a:lumOff val="3914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5400000">
        <a:off x="-156727" y="1081871"/>
        <a:ext cx="1044847" cy="731393"/>
      </dsp:txXfrm>
    </dsp:sp>
    <dsp:sp modelId="{68912F17-CFBA-49D3-A04B-4F11C46FB7CF}">
      <dsp:nvSpPr>
        <dsp:cNvPr id="0" name=""/>
        <dsp:cNvSpPr/>
      </dsp:nvSpPr>
      <dsp:spPr>
        <a:xfrm rot="5400000">
          <a:off x="1883509" y="-226970"/>
          <a:ext cx="679151" cy="2983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14219"/>
              <a:satOff val="-162"/>
              <a:lumOff val="3914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Миссия</a:t>
          </a:r>
          <a:endParaRPr lang="ru-RU" sz="1600" b="1" kern="1200" dirty="0"/>
        </a:p>
      </dsp:txBody>
      <dsp:txXfrm rot="5400000">
        <a:off x="1883509" y="-226970"/>
        <a:ext cx="679151" cy="2983382"/>
      </dsp:txXfrm>
    </dsp:sp>
    <dsp:sp modelId="{DEA40785-A649-4A07-8EC3-775F24D5CE49}">
      <dsp:nvSpPr>
        <dsp:cNvPr id="0" name=""/>
        <dsp:cNvSpPr/>
      </dsp:nvSpPr>
      <dsp:spPr>
        <a:xfrm rot="5400000">
          <a:off x="-156727" y="2001161"/>
          <a:ext cx="1044847" cy="731393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80000"/>
                <a:hueOff val="28438"/>
                <a:satOff val="-323"/>
                <a:lumOff val="7827"/>
                <a:alphaOff val="0"/>
                <a:shade val="22000"/>
                <a:satMod val="160000"/>
              </a:schemeClr>
              <a:schemeClr val="accent1">
                <a:shade val="80000"/>
                <a:hueOff val="28438"/>
                <a:satOff val="-323"/>
                <a:lumOff val="7827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5400000">
        <a:off x="-156727" y="2001161"/>
        <a:ext cx="1044847" cy="731393"/>
      </dsp:txXfrm>
    </dsp:sp>
    <dsp:sp modelId="{174D89D3-5B32-4562-B526-ABFB02FB2940}">
      <dsp:nvSpPr>
        <dsp:cNvPr id="0" name=""/>
        <dsp:cNvSpPr/>
      </dsp:nvSpPr>
      <dsp:spPr>
        <a:xfrm rot="5400000">
          <a:off x="1883509" y="692318"/>
          <a:ext cx="679151" cy="2983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28438"/>
              <a:satOff val="-323"/>
              <a:lumOff val="7827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Видение</a:t>
          </a:r>
          <a:endParaRPr lang="ru-RU" sz="1600" b="1" kern="1200" dirty="0"/>
        </a:p>
      </dsp:txBody>
      <dsp:txXfrm rot="5400000">
        <a:off x="1883509" y="692318"/>
        <a:ext cx="679151" cy="2983382"/>
      </dsp:txXfrm>
    </dsp:sp>
    <dsp:sp modelId="{0BF2A88E-99D1-416B-BCF8-34DE85584AD7}">
      <dsp:nvSpPr>
        <dsp:cNvPr id="0" name=""/>
        <dsp:cNvSpPr/>
      </dsp:nvSpPr>
      <dsp:spPr>
        <a:xfrm rot="5400000">
          <a:off x="-156727" y="2920451"/>
          <a:ext cx="1044847" cy="731393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80000"/>
                <a:hueOff val="42658"/>
                <a:satOff val="-485"/>
                <a:lumOff val="11741"/>
                <a:alphaOff val="0"/>
                <a:shade val="22000"/>
                <a:satMod val="160000"/>
              </a:schemeClr>
              <a:schemeClr val="accent1">
                <a:shade val="80000"/>
                <a:hueOff val="42658"/>
                <a:satOff val="-485"/>
                <a:lumOff val="11741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5400000">
        <a:off x="-156727" y="2920451"/>
        <a:ext cx="1044847" cy="731393"/>
      </dsp:txXfrm>
    </dsp:sp>
    <dsp:sp modelId="{070884CE-0390-41A4-9BE9-2BD371879E0F}">
      <dsp:nvSpPr>
        <dsp:cNvPr id="0" name=""/>
        <dsp:cNvSpPr/>
      </dsp:nvSpPr>
      <dsp:spPr>
        <a:xfrm rot="5400000">
          <a:off x="1883509" y="1611608"/>
          <a:ext cx="679151" cy="2983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42658"/>
              <a:satOff val="-485"/>
              <a:lumOff val="11741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Корпоративная религия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Миссия</a:t>
          </a:r>
          <a:endParaRPr lang="ru-RU" sz="1600" b="1" kern="1200" dirty="0"/>
        </a:p>
      </dsp:txBody>
      <dsp:txXfrm rot="5400000">
        <a:off x="1883509" y="1611608"/>
        <a:ext cx="679151" cy="2983382"/>
      </dsp:txXfrm>
    </dsp:sp>
    <dsp:sp modelId="{19F773F5-C536-4687-8E99-1924382F4D29}">
      <dsp:nvSpPr>
        <dsp:cNvPr id="0" name=""/>
        <dsp:cNvSpPr/>
      </dsp:nvSpPr>
      <dsp:spPr>
        <a:xfrm rot="5400000">
          <a:off x="-156727" y="3839740"/>
          <a:ext cx="1044847" cy="731393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80000"/>
                <a:hueOff val="56877"/>
                <a:satOff val="-647"/>
                <a:lumOff val="15655"/>
                <a:alphaOff val="0"/>
                <a:shade val="22000"/>
                <a:satMod val="160000"/>
              </a:schemeClr>
              <a:schemeClr val="accent1">
                <a:shade val="80000"/>
                <a:hueOff val="56877"/>
                <a:satOff val="-647"/>
                <a:lumOff val="15655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5400000">
        <a:off x="-156727" y="3839740"/>
        <a:ext cx="1044847" cy="731393"/>
      </dsp:txXfrm>
    </dsp:sp>
    <dsp:sp modelId="{50BE2157-055D-4B6E-B2E9-3348DB5D9EB8}">
      <dsp:nvSpPr>
        <dsp:cNvPr id="0" name=""/>
        <dsp:cNvSpPr/>
      </dsp:nvSpPr>
      <dsp:spPr>
        <a:xfrm rot="5400000">
          <a:off x="1883509" y="2530898"/>
          <a:ext cx="679151" cy="2983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56877"/>
              <a:satOff val="-647"/>
              <a:lumOff val="15655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Корпоративная религия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Миссия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Система</a:t>
          </a:r>
          <a:endParaRPr lang="ru-RU" sz="1600" b="1" kern="1200" dirty="0"/>
        </a:p>
      </dsp:txBody>
      <dsp:txXfrm rot="5400000">
        <a:off x="1883509" y="2530898"/>
        <a:ext cx="679151" cy="2983382"/>
      </dsp:txXfrm>
    </dsp:sp>
    <dsp:sp modelId="{0D050290-413E-4EE6-9C9C-BB0B8A7BD1DA}">
      <dsp:nvSpPr>
        <dsp:cNvPr id="0" name=""/>
        <dsp:cNvSpPr/>
      </dsp:nvSpPr>
      <dsp:spPr>
        <a:xfrm rot="5400000">
          <a:off x="-156727" y="4759030"/>
          <a:ext cx="1044847" cy="731393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80000"/>
                <a:hueOff val="71096"/>
                <a:satOff val="-808"/>
                <a:lumOff val="19568"/>
                <a:alphaOff val="0"/>
                <a:shade val="22000"/>
                <a:satMod val="160000"/>
              </a:schemeClr>
              <a:schemeClr val="accent1">
                <a:shade val="80000"/>
                <a:hueOff val="71096"/>
                <a:satOff val="-808"/>
                <a:lumOff val="19568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5400000">
        <a:off x="-156727" y="4759030"/>
        <a:ext cx="1044847" cy="731393"/>
      </dsp:txXfrm>
    </dsp:sp>
    <dsp:sp modelId="{919A5A87-7A11-4C4E-B6EA-655879000F66}">
      <dsp:nvSpPr>
        <dsp:cNvPr id="0" name=""/>
        <dsp:cNvSpPr/>
      </dsp:nvSpPr>
      <dsp:spPr>
        <a:xfrm rot="5400000">
          <a:off x="1883509" y="3450187"/>
          <a:ext cx="679151" cy="2983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71096"/>
              <a:satOff val="-808"/>
              <a:lumOff val="19568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Корпоративная религия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Миссия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Система</a:t>
          </a:r>
          <a:endParaRPr lang="ru-RU" sz="1600" b="1" kern="1200" dirty="0"/>
        </a:p>
      </dsp:txBody>
      <dsp:txXfrm rot="5400000">
        <a:off x="1883509" y="3450187"/>
        <a:ext cx="679151" cy="2983382"/>
      </dsp:txXfrm>
    </dsp:sp>
    <dsp:sp modelId="{123B4F8C-8EA5-47A7-A9C2-503CF41FB1B8}">
      <dsp:nvSpPr>
        <dsp:cNvPr id="0" name=""/>
        <dsp:cNvSpPr/>
      </dsp:nvSpPr>
      <dsp:spPr>
        <a:xfrm rot="5400000">
          <a:off x="-156727" y="5678320"/>
          <a:ext cx="1044847" cy="731393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80000"/>
                <a:hueOff val="85315"/>
                <a:satOff val="-970"/>
                <a:lumOff val="23482"/>
                <a:alphaOff val="0"/>
                <a:shade val="22000"/>
                <a:satMod val="160000"/>
              </a:schemeClr>
              <a:schemeClr val="accent1">
                <a:shade val="80000"/>
                <a:hueOff val="85315"/>
                <a:satOff val="-970"/>
                <a:lumOff val="23482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5400000">
        <a:off x="-156727" y="5678320"/>
        <a:ext cx="1044847" cy="731393"/>
      </dsp:txXfrm>
    </dsp:sp>
    <dsp:sp modelId="{8C936B52-CC86-45C6-B433-CCCF9B38823E}">
      <dsp:nvSpPr>
        <dsp:cNvPr id="0" name=""/>
        <dsp:cNvSpPr/>
      </dsp:nvSpPr>
      <dsp:spPr>
        <a:xfrm rot="5400000">
          <a:off x="1883509" y="4369477"/>
          <a:ext cx="679151" cy="2983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85315"/>
              <a:satOff val="-970"/>
              <a:lumOff val="23482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Корпоративная религия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Миссия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Система</a:t>
          </a:r>
          <a:endParaRPr lang="ru-RU" sz="1600" b="1" kern="1200" dirty="0"/>
        </a:p>
      </dsp:txBody>
      <dsp:txXfrm rot="5400000">
        <a:off x="1883509" y="4369477"/>
        <a:ext cx="679151" cy="298338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92798C-13B2-4D51-B71F-89AAD53BCB2F}">
      <dsp:nvSpPr>
        <dsp:cNvPr id="0" name=""/>
        <dsp:cNvSpPr/>
      </dsp:nvSpPr>
      <dsp:spPr>
        <a:xfrm>
          <a:off x="2571779" y="142875"/>
          <a:ext cx="4286267" cy="2715577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2">
                <a:tint val="30000"/>
                <a:satMod val="300000"/>
              </a:schemeClr>
              <a:schemeClr val="accent2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2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2. Желаемое восприятие компании</a:t>
          </a:r>
          <a:endParaRPr lang="ru-RU" sz="2800" kern="1200" dirty="0"/>
        </a:p>
      </dsp:txBody>
      <dsp:txXfrm>
        <a:off x="3143282" y="618101"/>
        <a:ext cx="3143263" cy="1222010"/>
      </dsp:txXfrm>
    </dsp:sp>
    <dsp:sp modelId="{AD86B6B2-7C92-40C0-8BE7-09625725120E}">
      <dsp:nvSpPr>
        <dsp:cNvPr id="0" name=""/>
        <dsp:cNvSpPr/>
      </dsp:nvSpPr>
      <dsp:spPr>
        <a:xfrm>
          <a:off x="3741401" y="1757368"/>
          <a:ext cx="4968991" cy="2715577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4">
                <a:tint val="30000"/>
                <a:satMod val="300000"/>
              </a:schemeClr>
              <a:schemeClr val="accent4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4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700" kern="1200" dirty="0" smtClean="0"/>
            <a:t> 3. Восприятие           компании</a:t>
          </a:r>
        </a:p>
        <a:p>
          <a:pPr lvl="0" algn="ctr" defTabSz="12001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700" kern="1200" dirty="0" smtClean="0"/>
            <a:t> рынком</a:t>
          </a:r>
          <a:endParaRPr lang="ru-RU" sz="2700" kern="1200" dirty="0"/>
        </a:p>
      </dsp:txBody>
      <dsp:txXfrm>
        <a:off x="5261085" y="2458892"/>
        <a:ext cx="2981394" cy="1493567"/>
      </dsp:txXfrm>
    </dsp:sp>
    <dsp:sp modelId="{0C57C761-8B7E-4D96-ACAB-0A9AFD4A034A}">
      <dsp:nvSpPr>
        <dsp:cNvPr id="0" name=""/>
        <dsp:cNvSpPr/>
      </dsp:nvSpPr>
      <dsp:spPr>
        <a:xfrm>
          <a:off x="240094" y="1685921"/>
          <a:ext cx="5347678" cy="27155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1. Само-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Восприятие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 компании</a:t>
          </a:r>
          <a:endParaRPr lang="ru-RU" sz="2700" kern="1200" dirty="0"/>
        </a:p>
      </dsp:txBody>
      <dsp:txXfrm>
        <a:off x="743667" y="2387445"/>
        <a:ext cx="3208607" cy="149356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4A0BC4-A8C5-4974-A869-6C3B99E5F4AF}">
      <dsp:nvSpPr>
        <dsp:cNvPr id="0" name=""/>
        <dsp:cNvSpPr/>
      </dsp:nvSpPr>
      <dsp:spPr>
        <a:xfrm>
          <a:off x="6085233" y="2408721"/>
          <a:ext cx="778009" cy="370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322"/>
              </a:lnTo>
              <a:lnTo>
                <a:pt x="778009" y="252322"/>
              </a:lnTo>
              <a:lnTo>
                <a:pt x="778009" y="37026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77B816-ED18-472B-95A8-4BA1138F4B03}">
      <dsp:nvSpPr>
        <dsp:cNvPr id="0" name=""/>
        <dsp:cNvSpPr/>
      </dsp:nvSpPr>
      <dsp:spPr>
        <a:xfrm>
          <a:off x="5307224" y="2408721"/>
          <a:ext cx="778009" cy="370261"/>
        </a:xfrm>
        <a:custGeom>
          <a:avLst/>
          <a:gdLst/>
          <a:ahLst/>
          <a:cxnLst/>
          <a:rect l="0" t="0" r="0" b="0"/>
          <a:pathLst>
            <a:path>
              <a:moveTo>
                <a:pt x="778009" y="0"/>
              </a:moveTo>
              <a:lnTo>
                <a:pt x="778009" y="252322"/>
              </a:lnTo>
              <a:lnTo>
                <a:pt x="0" y="252322"/>
              </a:lnTo>
              <a:lnTo>
                <a:pt x="0" y="37026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0DF6D-87E1-4E29-825F-FA7D81D33021}">
      <dsp:nvSpPr>
        <dsp:cNvPr id="0" name=""/>
        <dsp:cNvSpPr/>
      </dsp:nvSpPr>
      <dsp:spPr>
        <a:xfrm>
          <a:off x="3983732" y="1230036"/>
          <a:ext cx="2101501" cy="370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322"/>
              </a:lnTo>
              <a:lnTo>
                <a:pt x="2101501" y="252322"/>
              </a:lnTo>
              <a:lnTo>
                <a:pt x="2101501" y="37026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75B7A-CFCD-485D-8936-7C7143AE9ED8}">
      <dsp:nvSpPr>
        <dsp:cNvPr id="0" name=""/>
        <dsp:cNvSpPr/>
      </dsp:nvSpPr>
      <dsp:spPr>
        <a:xfrm>
          <a:off x="2195185" y="2408721"/>
          <a:ext cx="1556019" cy="370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322"/>
              </a:lnTo>
              <a:lnTo>
                <a:pt x="1556019" y="252322"/>
              </a:lnTo>
              <a:lnTo>
                <a:pt x="1556019" y="37026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CDEC05-3862-48FF-AFF6-CA2A7C1D0526}">
      <dsp:nvSpPr>
        <dsp:cNvPr id="0" name=""/>
        <dsp:cNvSpPr/>
      </dsp:nvSpPr>
      <dsp:spPr>
        <a:xfrm>
          <a:off x="2149465" y="2408721"/>
          <a:ext cx="91440" cy="3702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026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749EC0-E712-4FDC-96D9-9D055EC06AC2}">
      <dsp:nvSpPr>
        <dsp:cNvPr id="0" name=""/>
        <dsp:cNvSpPr/>
      </dsp:nvSpPr>
      <dsp:spPr>
        <a:xfrm>
          <a:off x="639166" y="2408721"/>
          <a:ext cx="1556019" cy="370261"/>
        </a:xfrm>
        <a:custGeom>
          <a:avLst/>
          <a:gdLst/>
          <a:ahLst/>
          <a:cxnLst/>
          <a:rect l="0" t="0" r="0" b="0"/>
          <a:pathLst>
            <a:path>
              <a:moveTo>
                <a:pt x="1556019" y="0"/>
              </a:moveTo>
              <a:lnTo>
                <a:pt x="1556019" y="252322"/>
              </a:lnTo>
              <a:lnTo>
                <a:pt x="0" y="252322"/>
              </a:lnTo>
              <a:lnTo>
                <a:pt x="0" y="37026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1B4444-ACA4-4B44-9E36-1BC08C440235}">
      <dsp:nvSpPr>
        <dsp:cNvPr id="0" name=""/>
        <dsp:cNvSpPr/>
      </dsp:nvSpPr>
      <dsp:spPr>
        <a:xfrm>
          <a:off x="2195185" y="1230036"/>
          <a:ext cx="1788546" cy="370261"/>
        </a:xfrm>
        <a:custGeom>
          <a:avLst/>
          <a:gdLst/>
          <a:ahLst/>
          <a:cxnLst/>
          <a:rect l="0" t="0" r="0" b="0"/>
          <a:pathLst>
            <a:path>
              <a:moveTo>
                <a:pt x="1788546" y="0"/>
              </a:moveTo>
              <a:lnTo>
                <a:pt x="1788546" y="252322"/>
              </a:lnTo>
              <a:lnTo>
                <a:pt x="0" y="252322"/>
              </a:lnTo>
              <a:lnTo>
                <a:pt x="0" y="37026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46028B-B62B-4BD9-80DC-2543C9B7DBFE}">
      <dsp:nvSpPr>
        <dsp:cNvPr id="0" name=""/>
        <dsp:cNvSpPr/>
      </dsp:nvSpPr>
      <dsp:spPr>
        <a:xfrm>
          <a:off x="3347178" y="421614"/>
          <a:ext cx="1273106" cy="80842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94D65C-7FCC-435B-A387-E3025CBBD697}">
      <dsp:nvSpPr>
        <dsp:cNvPr id="0" name=""/>
        <dsp:cNvSpPr/>
      </dsp:nvSpPr>
      <dsp:spPr>
        <a:xfrm>
          <a:off x="3488635" y="555997"/>
          <a:ext cx="1273106" cy="8084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Религиозный лидер</a:t>
          </a:r>
          <a:endParaRPr lang="ru-RU" sz="1400" b="1" kern="1200" dirty="0"/>
        </a:p>
      </dsp:txBody>
      <dsp:txXfrm>
        <a:off x="3488635" y="555997"/>
        <a:ext cx="1273106" cy="808422"/>
      </dsp:txXfrm>
    </dsp:sp>
    <dsp:sp modelId="{DD5019DD-C580-41CF-94A4-6171B0471DF5}">
      <dsp:nvSpPr>
        <dsp:cNvPr id="0" name=""/>
        <dsp:cNvSpPr/>
      </dsp:nvSpPr>
      <dsp:spPr>
        <a:xfrm>
          <a:off x="1245676" y="1600298"/>
          <a:ext cx="1899017" cy="80842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B3DAED-0885-426A-8C53-5ACBDCF16792}">
      <dsp:nvSpPr>
        <dsp:cNvPr id="0" name=""/>
        <dsp:cNvSpPr/>
      </dsp:nvSpPr>
      <dsp:spPr>
        <a:xfrm>
          <a:off x="1387133" y="1734682"/>
          <a:ext cx="1899017" cy="8084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Административный лидер</a:t>
          </a:r>
          <a:endParaRPr lang="ru-RU" sz="1400" b="1" kern="1200" dirty="0"/>
        </a:p>
      </dsp:txBody>
      <dsp:txXfrm>
        <a:off x="1387133" y="1734682"/>
        <a:ext cx="1899017" cy="808422"/>
      </dsp:txXfrm>
    </dsp:sp>
    <dsp:sp modelId="{B092A789-EFD9-432F-911A-D32FF0F9AC97}">
      <dsp:nvSpPr>
        <dsp:cNvPr id="0" name=""/>
        <dsp:cNvSpPr/>
      </dsp:nvSpPr>
      <dsp:spPr>
        <a:xfrm>
          <a:off x="2612" y="2778983"/>
          <a:ext cx="1273106" cy="8084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8E1B86-B9C6-4F9D-A72D-F41796F000EF}">
      <dsp:nvSpPr>
        <dsp:cNvPr id="0" name=""/>
        <dsp:cNvSpPr/>
      </dsp:nvSpPr>
      <dsp:spPr>
        <a:xfrm>
          <a:off x="144068" y="2913367"/>
          <a:ext cx="1273106" cy="8084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Производство </a:t>
          </a:r>
          <a:endParaRPr lang="ru-RU" sz="1300" b="1" kern="1200" dirty="0"/>
        </a:p>
      </dsp:txBody>
      <dsp:txXfrm>
        <a:off x="144068" y="2913367"/>
        <a:ext cx="1273106" cy="808422"/>
      </dsp:txXfrm>
    </dsp:sp>
    <dsp:sp modelId="{AC054B85-686D-451A-8417-F2E384FB25EA}">
      <dsp:nvSpPr>
        <dsp:cNvPr id="0" name=""/>
        <dsp:cNvSpPr/>
      </dsp:nvSpPr>
      <dsp:spPr>
        <a:xfrm>
          <a:off x="1558632" y="2778983"/>
          <a:ext cx="1273106" cy="8084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B874D4-2381-4F2C-B45B-539CEEB419AD}">
      <dsp:nvSpPr>
        <dsp:cNvPr id="0" name=""/>
        <dsp:cNvSpPr/>
      </dsp:nvSpPr>
      <dsp:spPr>
        <a:xfrm>
          <a:off x="1700088" y="2913367"/>
          <a:ext cx="1273106" cy="8084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Финансы </a:t>
          </a:r>
          <a:endParaRPr lang="ru-RU" sz="1300" b="1" kern="1200" dirty="0"/>
        </a:p>
      </dsp:txBody>
      <dsp:txXfrm>
        <a:off x="1700088" y="2913367"/>
        <a:ext cx="1273106" cy="808422"/>
      </dsp:txXfrm>
    </dsp:sp>
    <dsp:sp modelId="{5D277870-8AA9-4336-B00A-3CD01782A8C4}">
      <dsp:nvSpPr>
        <dsp:cNvPr id="0" name=""/>
        <dsp:cNvSpPr/>
      </dsp:nvSpPr>
      <dsp:spPr>
        <a:xfrm>
          <a:off x="3114651" y="2778983"/>
          <a:ext cx="1273106" cy="8084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4EF2EE-5D6C-4C2C-9608-3FE7C0EF5E81}">
      <dsp:nvSpPr>
        <dsp:cNvPr id="0" name=""/>
        <dsp:cNvSpPr/>
      </dsp:nvSpPr>
      <dsp:spPr>
        <a:xfrm>
          <a:off x="3256107" y="2913367"/>
          <a:ext cx="1273106" cy="8084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Развитие</a:t>
          </a:r>
          <a:endParaRPr lang="ru-RU" sz="1300" b="1" kern="1200" dirty="0"/>
        </a:p>
      </dsp:txBody>
      <dsp:txXfrm>
        <a:off x="3256107" y="2913367"/>
        <a:ext cx="1273106" cy="808422"/>
      </dsp:txXfrm>
    </dsp:sp>
    <dsp:sp modelId="{C2A7D7B4-DC9A-4D48-BA50-694C6BDA9641}">
      <dsp:nvSpPr>
        <dsp:cNvPr id="0" name=""/>
        <dsp:cNvSpPr/>
      </dsp:nvSpPr>
      <dsp:spPr>
        <a:xfrm>
          <a:off x="5448680" y="1600298"/>
          <a:ext cx="1273106" cy="80842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B38E56-A475-4066-8434-38120A579846}">
      <dsp:nvSpPr>
        <dsp:cNvPr id="0" name=""/>
        <dsp:cNvSpPr/>
      </dsp:nvSpPr>
      <dsp:spPr>
        <a:xfrm>
          <a:off x="5590136" y="1734682"/>
          <a:ext cx="1273106" cy="8084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Религиозный лидер</a:t>
          </a:r>
          <a:endParaRPr lang="ru-RU" sz="1400" b="1" kern="1200" dirty="0"/>
        </a:p>
      </dsp:txBody>
      <dsp:txXfrm>
        <a:off x="5590136" y="1734682"/>
        <a:ext cx="1273106" cy="808422"/>
      </dsp:txXfrm>
    </dsp:sp>
    <dsp:sp modelId="{7E1E4572-6A4F-4AAC-8F07-C35B83680FDA}">
      <dsp:nvSpPr>
        <dsp:cNvPr id="0" name=""/>
        <dsp:cNvSpPr/>
      </dsp:nvSpPr>
      <dsp:spPr>
        <a:xfrm>
          <a:off x="4670670" y="2778983"/>
          <a:ext cx="1273106" cy="8084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4360F5-88C3-4C91-9FE6-C3A6B00E7A45}">
      <dsp:nvSpPr>
        <dsp:cNvPr id="0" name=""/>
        <dsp:cNvSpPr/>
      </dsp:nvSpPr>
      <dsp:spPr>
        <a:xfrm>
          <a:off x="4812127" y="2913367"/>
          <a:ext cx="1273106" cy="8084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Менеджер входящей информации</a:t>
          </a:r>
          <a:endParaRPr lang="ru-RU" sz="1300" b="1" kern="1200" dirty="0"/>
        </a:p>
      </dsp:txBody>
      <dsp:txXfrm>
        <a:off x="4812127" y="2913367"/>
        <a:ext cx="1273106" cy="808422"/>
      </dsp:txXfrm>
    </dsp:sp>
    <dsp:sp modelId="{8ECA74E7-70EE-4220-8322-6767914E9198}">
      <dsp:nvSpPr>
        <dsp:cNvPr id="0" name=""/>
        <dsp:cNvSpPr/>
      </dsp:nvSpPr>
      <dsp:spPr>
        <a:xfrm>
          <a:off x="6226690" y="2778983"/>
          <a:ext cx="1273106" cy="8084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B4177C-F533-4E91-8767-C7B80CB50B6E}">
      <dsp:nvSpPr>
        <dsp:cNvPr id="0" name=""/>
        <dsp:cNvSpPr/>
      </dsp:nvSpPr>
      <dsp:spPr>
        <a:xfrm>
          <a:off x="6368146" y="2913367"/>
          <a:ext cx="1273106" cy="8084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Менеджер исходящей информации</a:t>
          </a:r>
          <a:endParaRPr lang="ru-RU" sz="1300" b="1" kern="1200" dirty="0"/>
        </a:p>
      </dsp:txBody>
      <dsp:txXfrm>
        <a:off x="6368146" y="2913367"/>
        <a:ext cx="1273106" cy="80842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9579FD-60A2-460C-B27E-8B0A50F6BF5E}">
      <dsp:nvSpPr>
        <dsp:cNvPr id="0" name=""/>
        <dsp:cNvSpPr/>
      </dsp:nvSpPr>
      <dsp:spPr>
        <a:xfrm rot="5400000">
          <a:off x="-80132" y="95908"/>
          <a:ext cx="534216" cy="3739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1</a:t>
          </a:r>
          <a:endParaRPr lang="ru-RU" sz="1200" b="1" kern="1200" dirty="0"/>
        </a:p>
      </dsp:txBody>
      <dsp:txXfrm rot="5400000">
        <a:off x="-80132" y="95908"/>
        <a:ext cx="534216" cy="373951"/>
      </dsp:txXfrm>
    </dsp:sp>
    <dsp:sp modelId="{919A51F1-A9C8-4DEB-82E1-A90C562716B4}">
      <dsp:nvSpPr>
        <dsp:cNvPr id="0" name=""/>
        <dsp:cNvSpPr/>
      </dsp:nvSpPr>
      <dsp:spPr>
        <a:xfrm rot="5400000">
          <a:off x="3061264" y="-2671536"/>
          <a:ext cx="347423" cy="57220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Анализ производственного и маркетингового плана</a:t>
          </a:r>
          <a:endParaRPr lang="ru-RU" sz="1200" b="1" kern="1200" dirty="0"/>
        </a:p>
      </dsp:txBody>
      <dsp:txXfrm rot="5400000">
        <a:off x="3061264" y="-2671536"/>
        <a:ext cx="347423" cy="5722048"/>
      </dsp:txXfrm>
    </dsp:sp>
    <dsp:sp modelId="{58118ACB-82ED-48C6-B218-BFE5C414127C}">
      <dsp:nvSpPr>
        <dsp:cNvPr id="0" name=""/>
        <dsp:cNvSpPr/>
      </dsp:nvSpPr>
      <dsp:spPr>
        <a:xfrm rot="5400000">
          <a:off x="-80132" y="582436"/>
          <a:ext cx="534216" cy="3739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2</a:t>
          </a:r>
          <a:endParaRPr lang="ru-RU" sz="1200" b="1" kern="1200" dirty="0"/>
        </a:p>
      </dsp:txBody>
      <dsp:txXfrm rot="5400000">
        <a:off x="-80132" y="582436"/>
        <a:ext cx="534216" cy="373951"/>
      </dsp:txXfrm>
    </dsp:sp>
    <dsp:sp modelId="{4F6D5467-D0A8-4C98-ABFE-F7BE1342D851}">
      <dsp:nvSpPr>
        <dsp:cNvPr id="0" name=""/>
        <dsp:cNvSpPr/>
      </dsp:nvSpPr>
      <dsp:spPr>
        <a:xfrm rot="5400000">
          <a:off x="3061355" y="-2185100"/>
          <a:ext cx="347240" cy="57220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Анализ ценностей </a:t>
          </a:r>
          <a:r>
            <a:rPr lang="ru-RU" sz="1200" b="1" kern="1200" dirty="0" err="1" smtClean="0"/>
            <a:t>брэнда</a:t>
          </a:r>
          <a:r>
            <a:rPr lang="ru-RU" sz="1200" b="1" kern="1200" dirty="0" smtClean="0"/>
            <a:t> на избранных рынках</a:t>
          </a:r>
          <a:endParaRPr lang="ru-RU" sz="1200" b="1" kern="1200" dirty="0"/>
        </a:p>
      </dsp:txBody>
      <dsp:txXfrm rot="5400000">
        <a:off x="3061355" y="-2185100"/>
        <a:ext cx="347240" cy="5722048"/>
      </dsp:txXfrm>
    </dsp:sp>
    <dsp:sp modelId="{042C1248-4D37-465A-849E-8E6B66F0B1CC}">
      <dsp:nvSpPr>
        <dsp:cNvPr id="0" name=""/>
        <dsp:cNvSpPr/>
      </dsp:nvSpPr>
      <dsp:spPr>
        <a:xfrm rot="5400000">
          <a:off x="-80132" y="1068964"/>
          <a:ext cx="534216" cy="3739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3</a:t>
          </a:r>
          <a:endParaRPr lang="ru-RU" sz="1200" b="1" kern="1200" dirty="0"/>
        </a:p>
      </dsp:txBody>
      <dsp:txXfrm rot="5400000">
        <a:off x="-80132" y="1068964"/>
        <a:ext cx="534216" cy="373951"/>
      </dsp:txXfrm>
    </dsp:sp>
    <dsp:sp modelId="{787815BD-0226-4EA1-B5A9-927FBE7F91A7}">
      <dsp:nvSpPr>
        <dsp:cNvPr id="0" name=""/>
        <dsp:cNvSpPr/>
      </dsp:nvSpPr>
      <dsp:spPr>
        <a:xfrm rot="5400000">
          <a:off x="3061355" y="-1698572"/>
          <a:ext cx="347240" cy="57220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Оценивая возможности </a:t>
          </a:r>
          <a:r>
            <a:rPr lang="ru-RU" sz="1200" b="1" kern="1200" dirty="0" err="1" smtClean="0"/>
            <a:t>брэнда</a:t>
          </a:r>
          <a:endParaRPr lang="ru-RU" sz="1200" b="1" kern="1200" dirty="0"/>
        </a:p>
      </dsp:txBody>
      <dsp:txXfrm rot="5400000">
        <a:off x="3061355" y="-1698572"/>
        <a:ext cx="347240" cy="5722048"/>
      </dsp:txXfrm>
    </dsp:sp>
    <dsp:sp modelId="{E5F21092-DCAD-4DE7-8349-C8472D261D58}">
      <dsp:nvSpPr>
        <dsp:cNvPr id="0" name=""/>
        <dsp:cNvSpPr/>
      </dsp:nvSpPr>
      <dsp:spPr>
        <a:xfrm rot="5400000">
          <a:off x="-80132" y="1555491"/>
          <a:ext cx="534216" cy="3739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4</a:t>
          </a:r>
          <a:endParaRPr lang="ru-RU" sz="1200" b="1" kern="1200" dirty="0"/>
        </a:p>
      </dsp:txBody>
      <dsp:txXfrm rot="5400000">
        <a:off x="-80132" y="1555491"/>
        <a:ext cx="534216" cy="373951"/>
      </dsp:txXfrm>
    </dsp:sp>
    <dsp:sp modelId="{4979CAB8-D21B-4D92-AB04-505BC9A16C09}">
      <dsp:nvSpPr>
        <dsp:cNvPr id="0" name=""/>
        <dsp:cNvSpPr/>
      </dsp:nvSpPr>
      <dsp:spPr>
        <a:xfrm rot="5400000">
          <a:off x="3061355" y="-1212044"/>
          <a:ext cx="347240" cy="57220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Разработка корпоративной концепции</a:t>
          </a:r>
          <a:endParaRPr lang="ru-RU" sz="1200" b="1" kern="1200" dirty="0"/>
        </a:p>
      </dsp:txBody>
      <dsp:txXfrm rot="5400000">
        <a:off x="3061355" y="-1212044"/>
        <a:ext cx="347240" cy="5722048"/>
      </dsp:txXfrm>
    </dsp:sp>
    <dsp:sp modelId="{4551ED0D-DE2C-4745-91F2-F57CD4B4E9FF}">
      <dsp:nvSpPr>
        <dsp:cNvPr id="0" name=""/>
        <dsp:cNvSpPr/>
      </dsp:nvSpPr>
      <dsp:spPr>
        <a:xfrm rot="5400000">
          <a:off x="-80132" y="2042019"/>
          <a:ext cx="534216" cy="3739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5</a:t>
          </a:r>
          <a:endParaRPr lang="ru-RU" sz="1200" b="1" kern="1200" dirty="0"/>
        </a:p>
      </dsp:txBody>
      <dsp:txXfrm rot="5400000">
        <a:off x="-80132" y="2042019"/>
        <a:ext cx="534216" cy="373951"/>
      </dsp:txXfrm>
    </dsp:sp>
    <dsp:sp modelId="{D91DDD99-2BA9-44F9-8FB6-05DFAADC0885}">
      <dsp:nvSpPr>
        <dsp:cNvPr id="0" name=""/>
        <dsp:cNvSpPr/>
      </dsp:nvSpPr>
      <dsp:spPr>
        <a:xfrm rot="5400000">
          <a:off x="3061355" y="-725516"/>
          <a:ext cx="347240" cy="57220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Единое описание компании</a:t>
          </a:r>
          <a:endParaRPr lang="ru-RU" sz="1200" b="1" kern="1200" dirty="0"/>
        </a:p>
      </dsp:txBody>
      <dsp:txXfrm rot="5400000">
        <a:off x="3061355" y="-725516"/>
        <a:ext cx="347240" cy="5722048"/>
      </dsp:txXfrm>
    </dsp:sp>
    <dsp:sp modelId="{11641C57-899C-4DE7-9ED0-3C5A8D8CA4C2}">
      <dsp:nvSpPr>
        <dsp:cNvPr id="0" name=""/>
        <dsp:cNvSpPr/>
      </dsp:nvSpPr>
      <dsp:spPr>
        <a:xfrm rot="5400000">
          <a:off x="-80132" y="2611765"/>
          <a:ext cx="534216" cy="3739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6</a:t>
          </a:r>
          <a:endParaRPr lang="ru-RU" sz="1200" b="1" kern="1200" dirty="0"/>
        </a:p>
      </dsp:txBody>
      <dsp:txXfrm rot="5400000">
        <a:off x="-80132" y="2611765"/>
        <a:ext cx="534216" cy="373951"/>
      </dsp:txXfrm>
    </dsp:sp>
    <dsp:sp modelId="{ED96FED9-6797-4D22-A5EC-22E53C21ED8F}">
      <dsp:nvSpPr>
        <dsp:cNvPr id="0" name=""/>
        <dsp:cNvSpPr/>
      </dsp:nvSpPr>
      <dsp:spPr>
        <a:xfrm rot="5400000">
          <a:off x="2978137" y="-155771"/>
          <a:ext cx="513676" cy="57220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Определение корпоративной религии и создание системы, обеспечивающей преданность корпоративным идеалам и действия в соответствии с ними</a:t>
          </a:r>
          <a:endParaRPr lang="ru-RU" sz="1200" b="1" kern="1200" dirty="0"/>
        </a:p>
      </dsp:txBody>
      <dsp:txXfrm rot="5400000">
        <a:off x="2978137" y="-155771"/>
        <a:ext cx="513676" cy="5722048"/>
      </dsp:txXfrm>
    </dsp:sp>
    <dsp:sp modelId="{9FC040E8-ACAA-4060-B265-80FDC6D86E41}">
      <dsp:nvSpPr>
        <dsp:cNvPr id="0" name=""/>
        <dsp:cNvSpPr/>
      </dsp:nvSpPr>
      <dsp:spPr>
        <a:xfrm rot="5400000">
          <a:off x="-80132" y="3098293"/>
          <a:ext cx="534216" cy="3739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7</a:t>
          </a:r>
          <a:endParaRPr lang="ru-RU" sz="1200" b="1" kern="1200" dirty="0"/>
        </a:p>
      </dsp:txBody>
      <dsp:txXfrm rot="5400000">
        <a:off x="-80132" y="3098293"/>
        <a:ext cx="534216" cy="373951"/>
      </dsp:txXfrm>
    </dsp:sp>
    <dsp:sp modelId="{AD43E5AA-B4FF-4FE5-86C3-45E2D03E2119}">
      <dsp:nvSpPr>
        <dsp:cNvPr id="0" name=""/>
        <dsp:cNvSpPr/>
      </dsp:nvSpPr>
      <dsp:spPr>
        <a:xfrm rot="5400000">
          <a:off x="3061355" y="330756"/>
          <a:ext cx="347240" cy="57220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Тестирование избранных рынков</a:t>
          </a:r>
          <a:endParaRPr lang="ru-RU" sz="1200" b="1" kern="1200" dirty="0"/>
        </a:p>
      </dsp:txBody>
      <dsp:txXfrm rot="5400000">
        <a:off x="3061355" y="330756"/>
        <a:ext cx="347240" cy="5722048"/>
      </dsp:txXfrm>
    </dsp:sp>
    <dsp:sp modelId="{D124F61D-271C-4D46-A34F-71CA22B12A6E}">
      <dsp:nvSpPr>
        <dsp:cNvPr id="0" name=""/>
        <dsp:cNvSpPr/>
      </dsp:nvSpPr>
      <dsp:spPr>
        <a:xfrm rot="5400000">
          <a:off x="-80132" y="3584820"/>
          <a:ext cx="534216" cy="3739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8</a:t>
          </a:r>
          <a:endParaRPr lang="ru-RU" sz="1200" b="1" kern="1200" dirty="0"/>
        </a:p>
      </dsp:txBody>
      <dsp:txXfrm rot="5400000">
        <a:off x="-80132" y="3584820"/>
        <a:ext cx="534216" cy="373951"/>
      </dsp:txXfrm>
    </dsp:sp>
    <dsp:sp modelId="{66E13D62-2EBB-4BE8-94BD-DF981FD86009}">
      <dsp:nvSpPr>
        <dsp:cNvPr id="0" name=""/>
        <dsp:cNvSpPr/>
      </dsp:nvSpPr>
      <dsp:spPr>
        <a:xfrm rot="5400000">
          <a:off x="3061355" y="817284"/>
          <a:ext cx="347240" cy="57220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Приспособление концепции и религии</a:t>
          </a:r>
          <a:endParaRPr lang="ru-RU" sz="1200" b="1" kern="1200" dirty="0"/>
        </a:p>
      </dsp:txBody>
      <dsp:txXfrm rot="5400000">
        <a:off x="3061355" y="817284"/>
        <a:ext cx="347240" cy="5722048"/>
      </dsp:txXfrm>
    </dsp:sp>
    <dsp:sp modelId="{585892D4-6CA0-4F2F-8E4C-91327926661E}">
      <dsp:nvSpPr>
        <dsp:cNvPr id="0" name=""/>
        <dsp:cNvSpPr/>
      </dsp:nvSpPr>
      <dsp:spPr>
        <a:xfrm rot="5400000">
          <a:off x="-80132" y="4071348"/>
          <a:ext cx="534216" cy="3739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9</a:t>
          </a:r>
          <a:endParaRPr lang="ru-RU" sz="1200" b="1" kern="1200" dirty="0"/>
        </a:p>
      </dsp:txBody>
      <dsp:txXfrm rot="5400000">
        <a:off x="-80132" y="4071348"/>
        <a:ext cx="534216" cy="373951"/>
      </dsp:txXfrm>
    </dsp:sp>
    <dsp:sp modelId="{25D7E5A5-B418-44C2-93D0-5DFF26DCD89B}">
      <dsp:nvSpPr>
        <dsp:cNvPr id="0" name=""/>
        <dsp:cNvSpPr/>
      </dsp:nvSpPr>
      <dsp:spPr>
        <a:xfrm rot="5400000">
          <a:off x="3061355" y="1303812"/>
          <a:ext cx="347240" cy="57220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Демонтаж старой национальной организации</a:t>
          </a:r>
          <a:endParaRPr lang="ru-RU" sz="1200" b="1" kern="1200" dirty="0"/>
        </a:p>
      </dsp:txBody>
      <dsp:txXfrm rot="5400000">
        <a:off x="3061355" y="1303812"/>
        <a:ext cx="347240" cy="5722048"/>
      </dsp:txXfrm>
    </dsp:sp>
    <dsp:sp modelId="{365B9950-1B8D-49D7-929F-972AE61C6BC5}">
      <dsp:nvSpPr>
        <dsp:cNvPr id="0" name=""/>
        <dsp:cNvSpPr/>
      </dsp:nvSpPr>
      <dsp:spPr>
        <a:xfrm rot="5400000">
          <a:off x="-80132" y="4557876"/>
          <a:ext cx="534216" cy="3739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10</a:t>
          </a:r>
          <a:endParaRPr lang="ru-RU" sz="1200" b="1" kern="1200" dirty="0"/>
        </a:p>
      </dsp:txBody>
      <dsp:txXfrm rot="5400000">
        <a:off x="-80132" y="4557876"/>
        <a:ext cx="534216" cy="373951"/>
      </dsp:txXfrm>
    </dsp:sp>
    <dsp:sp modelId="{2196ACD1-CF75-4017-BF72-EB9B82246ADC}">
      <dsp:nvSpPr>
        <dsp:cNvPr id="0" name=""/>
        <dsp:cNvSpPr/>
      </dsp:nvSpPr>
      <dsp:spPr>
        <a:xfrm rot="5400000">
          <a:off x="3061355" y="1790340"/>
          <a:ext cx="347240" cy="57220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Одновременно изменяя организацию</a:t>
          </a:r>
          <a:endParaRPr lang="ru-RU" sz="1200" b="1" kern="1200" dirty="0"/>
        </a:p>
      </dsp:txBody>
      <dsp:txXfrm rot="5400000">
        <a:off x="3061355" y="1790340"/>
        <a:ext cx="347240" cy="5722048"/>
      </dsp:txXfrm>
    </dsp:sp>
    <dsp:sp modelId="{829755FF-FC84-4B33-80D5-7331758AA85B}">
      <dsp:nvSpPr>
        <dsp:cNvPr id="0" name=""/>
        <dsp:cNvSpPr/>
      </dsp:nvSpPr>
      <dsp:spPr>
        <a:xfrm rot="5400000">
          <a:off x="-80132" y="5044404"/>
          <a:ext cx="534216" cy="3739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11</a:t>
          </a:r>
          <a:endParaRPr lang="ru-RU" sz="1200" b="1" kern="1200" dirty="0"/>
        </a:p>
      </dsp:txBody>
      <dsp:txXfrm rot="5400000">
        <a:off x="-80132" y="5044404"/>
        <a:ext cx="534216" cy="373951"/>
      </dsp:txXfrm>
    </dsp:sp>
    <dsp:sp modelId="{20A30E40-4838-4287-B231-520DF11AB13B}">
      <dsp:nvSpPr>
        <dsp:cNvPr id="0" name=""/>
        <dsp:cNvSpPr/>
      </dsp:nvSpPr>
      <dsp:spPr>
        <a:xfrm rot="5400000">
          <a:off x="3061355" y="2276867"/>
          <a:ext cx="347240" cy="57220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Религия входит в сознание каждого сразу</a:t>
          </a:r>
          <a:endParaRPr lang="ru-RU" sz="1200" b="1" kern="1200" dirty="0"/>
        </a:p>
      </dsp:txBody>
      <dsp:txXfrm rot="5400000">
        <a:off x="3061355" y="2276867"/>
        <a:ext cx="347240" cy="5722048"/>
      </dsp:txXfrm>
    </dsp:sp>
    <dsp:sp modelId="{B4AAE9C0-B28E-4D9D-B862-AC6FDCCB79AB}">
      <dsp:nvSpPr>
        <dsp:cNvPr id="0" name=""/>
        <dsp:cNvSpPr/>
      </dsp:nvSpPr>
      <dsp:spPr>
        <a:xfrm rot="5400000">
          <a:off x="-80132" y="5530932"/>
          <a:ext cx="534216" cy="3739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12</a:t>
          </a:r>
          <a:endParaRPr lang="ru-RU" sz="1200" b="1" kern="1200" dirty="0"/>
        </a:p>
      </dsp:txBody>
      <dsp:txXfrm rot="5400000">
        <a:off x="-80132" y="5530932"/>
        <a:ext cx="534216" cy="373951"/>
      </dsp:txXfrm>
    </dsp:sp>
    <dsp:sp modelId="{41BD1B17-B02E-4AB6-BFB3-6564F93244CE}">
      <dsp:nvSpPr>
        <dsp:cNvPr id="0" name=""/>
        <dsp:cNvSpPr/>
      </dsp:nvSpPr>
      <dsp:spPr>
        <a:xfrm rot="5400000">
          <a:off x="3061355" y="2763395"/>
          <a:ext cx="347240" cy="57220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Религия внедряется в течение года</a:t>
          </a:r>
          <a:endParaRPr lang="ru-RU" sz="1200" b="1" kern="1200" dirty="0"/>
        </a:p>
      </dsp:txBody>
      <dsp:txXfrm rot="5400000">
        <a:off x="3061355" y="2763395"/>
        <a:ext cx="347240" cy="5722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188C-BB4D-480A-9DAF-7FA26413094B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856AE69-AAAF-4CAA-8401-3ADF00E366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188C-BB4D-480A-9DAF-7FA26413094B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AE69-AAAF-4CAA-8401-3ADF00E366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188C-BB4D-480A-9DAF-7FA26413094B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AE69-AAAF-4CAA-8401-3ADF00E366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188C-BB4D-480A-9DAF-7FA26413094B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AE69-AAAF-4CAA-8401-3ADF00E366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188C-BB4D-480A-9DAF-7FA26413094B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856AE69-AAAF-4CAA-8401-3ADF00E366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188C-BB4D-480A-9DAF-7FA26413094B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AE69-AAAF-4CAA-8401-3ADF00E366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188C-BB4D-480A-9DAF-7FA26413094B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AE69-AAAF-4CAA-8401-3ADF00E366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188C-BB4D-480A-9DAF-7FA26413094B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AE69-AAAF-4CAA-8401-3ADF00E366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188C-BB4D-480A-9DAF-7FA26413094B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AE69-AAAF-4CAA-8401-3ADF00E366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188C-BB4D-480A-9DAF-7FA26413094B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AE69-AAAF-4CAA-8401-3ADF00E366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B188C-BB4D-480A-9DAF-7FA26413094B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856AE69-AAAF-4CAA-8401-3ADF00E366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C7B188C-BB4D-480A-9DAF-7FA26413094B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856AE69-AAAF-4CAA-8401-3ADF00E366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ru-RU" i="1" dirty="0"/>
              <a:t>Способность думать с самого начала порой </a:t>
            </a:r>
            <a:r>
              <a:rPr lang="ru-RU" i="1" dirty="0" smtClean="0"/>
              <a:t>ведет</a:t>
            </a:r>
            <a:r>
              <a:rPr lang="en-US" i="1" dirty="0" smtClean="0"/>
              <a:t> </a:t>
            </a:r>
            <a:r>
              <a:rPr lang="ru-RU" i="1" dirty="0" smtClean="0"/>
              <a:t>к </a:t>
            </a:r>
            <a:r>
              <a:rPr lang="ru-RU" i="1" dirty="0"/>
              <a:t>очень </a:t>
            </a:r>
            <a:r>
              <a:rPr lang="ru-RU" i="1" dirty="0" smtClean="0"/>
              <a:t>оригинальным</a:t>
            </a:r>
            <a:r>
              <a:rPr lang="en-US" i="1" dirty="0" smtClean="0"/>
              <a:t> </a:t>
            </a:r>
            <a:r>
              <a:rPr lang="ru-RU" i="1" dirty="0" smtClean="0"/>
              <a:t>результатам</a:t>
            </a:r>
            <a:r>
              <a:rPr lang="ru-RU" i="1" dirty="0"/>
              <a:t>.</a:t>
            </a:r>
          </a:p>
          <a:p>
            <a:pPr algn="r"/>
            <a:r>
              <a:rPr lang="ru-RU" i="1" dirty="0"/>
              <a:t>Генрик Ибсен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000109"/>
            <a:ext cx="8501122" cy="2600342"/>
          </a:xfrm>
        </p:spPr>
        <p:txBody>
          <a:bodyPr>
            <a:noAutofit/>
          </a:bodyPr>
          <a:lstStyle/>
          <a:p>
            <a:pPr marL="857250" indent="-857250"/>
            <a:r>
              <a:rPr lang="ru-RU" sz="5400" dirty="0" smtClean="0"/>
              <a:t>1. Корпоративная религия: основные положения</a:t>
            </a:r>
            <a:endParaRPr lang="ru-RU" sz="5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16016" y="5373216"/>
            <a:ext cx="4176464" cy="119675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Подготовлена  Центром МАКОА, </a:t>
            </a:r>
          </a:p>
          <a:p>
            <a:pPr algn="ctr"/>
            <a:r>
              <a:rPr lang="ru-RU" dirty="0" smtClean="0"/>
              <a:t>Института Развития Университета КазНМУ, июнь 2015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826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Нет </a:t>
            </a:r>
            <a:r>
              <a:rPr lang="ru-RU" b="1" dirty="0" err="1" smtClean="0"/>
              <a:t>брэнд-религии</a:t>
            </a:r>
            <a:r>
              <a:rPr lang="ru-RU" b="1" dirty="0" smtClean="0"/>
              <a:t> без корпоративной религии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8229600" cy="5143536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Чтобы работать с качественными ценностями </a:t>
            </a:r>
            <a:r>
              <a:rPr lang="ru-RU" sz="2400" dirty="0" err="1"/>
              <a:t>брэндов</a:t>
            </a:r>
            <a:r>
              <a:rPr lang="ru-RU" sz="2400" dirty="0"/>
              <a:t>, </a:t>
            </a:r>
            <a:r>
              <a:rPr lang="ru-RU" sz="2400" dirty="0" smtClean="0"/>
              <a:t>у компании </a:t>
            </a:r>
            <a:r>
              <a:rPr lang="ru-RU" sz="2400" dirty="0"/>
              <a:t>должны быть </a:t>
            </a:r>
            <a:r>
              <a:rPr lang="ru-RU" sz="2400" b="1" dirty="0"/>
              <a:t>духовные приоритеты</a:t>
            </a:r>
            <a:r>
              <a:rPr lang="ru-RU" sz="2400" dirty="0"/>
              <a:t>. </a:t>
            </a:r>
            <a:r>
              <a:rPr lang="ru-RU" sz="2400" dirty="0" smtClean="0"/>
              <a:t>Только </a:t>
            </a:r>
            <a:r>
              <a:rPr lang="ru-RU" sz="2400" dirty="0"/>
              <a:t>когда отношения, ценности и </a:t>
            </a:r>
            <a:r>
              <a:rPr lang="ru-RU" sz="2400" dirty="0" smtClean="0"/>
              <a:t>навыки равно </a:t>
            </a:r>
            <a:r>
              <a:rPr lang="ru-RU" sz="2400" dirty="0"/>
              <a:t>учитываются и управление осуществляется </a:t>
            </a:r>
            <a:r>
              <a:rPr lang="ru-RU" sz="2400" dirty="0" smtClean="0"/>
              <a:t>посредством корпоративной </a:t>
            </a:r>
            <a:r>
              <a:rPr lang="ru-RU" sz="2400" dirty="0"/>
              <a:t>религии, компания готова к штурму вершин</a:t>
            </a:r>
            <a:r>
              <a:rPr lang="ru-RU" sz="2400" dirty="0" smtClean="0"/>
              <a:t>.</a:t>
            </a:r>
          </a:p>
          <a:p>
            <a:pPr algn="ctr"/>
            <a:r>
              <a:rPr lang="ru-RU" sz="2400" dirty="0"/>
              <a:t>Время реакции на изменения рынка </a:t>
            </a:r>
            <a:r>
              <a:rPr lang="ru-RU" sz="2400" dirty="0" smtClean="0"/>
              <a:t>неуклонно </a:t>
            </a:r>
            <a:endParaRPr lang="ru-RU" sz="2400" dirty="0"/>
          </a:p>
          <a:p>
            <a:pPr algn="ctr">
              <a:buNone/>
            </a:pPr>
            <a:r>
              <a:rPr lang="ru-RU" sz="2400" dirty="0" smtClean="0"/>
              <a:t>      увеличивается</a:t>
            </a:r>
            <a:r>
              <a:rPr lang="ru-RU" sz="2400" dirty="0"/>
              <a:t>, а </a:t>
            </a:r>
            <a:r>
              <a:rPr lang="ru-RU" sz="2400" b="1" dirty="0"/>
              <a:t>разрыв связи </a:t>
            </a:r>
            <a:r>
              <a:rPr lang="ru-RU" sz="2400" dirty="0"/>
              <a:t>между </a:t>
            </a:r>
            <a:r>
              <a:rPr lang="ru-RU" sz="2400" dirty="0" err="1" smtClean="0"/>
              <a:t>топ-менеджментом</a:t>
            </a:r>
            <a:r>
              <a:rPr lang="ru-RU" sz="2400" dirty="0" smtClean="0"/>
              <a:t> и покупателями </a:t>
            </a:r>
            <a:r>
              <a:rPr lang="ru-RU" sz="2400" dirty="0"/>
              <a:t>ширится день ото дня</a:t>
            </a:r>
            <a:r>
              <a:rPr lang="ru-RU" sz="2400" dirty="0" smtClean="0"/>
              <a:t>.</a:t>
            </a:r>
          </a:p>
          <a:p>
            <a:pPr algn="ctr"/>
            <a:r>
              <a:rPr lang="ru-RU" sz="2400" dirty="0"/>
              <a:t>сильная позиция </a:t>
            </a:r>
            <a:r>
              <a:rPr lang="ru-RU" sz="2400" dirty="0" smtClean="0"/>
              <a:t>достигается только </a:t>
            </a:r>
            <a:r>
              <a:rPr lang="ru-RU" sz="2400" dirty="0"/>
              <a:t>приспособлением рынка к товару - а не наоборот</a:t>
            </a:r>
            <a:r>
              <a:rPr lang="ru-RU" sz="2400" dirty="0" smtClean="0"/>
              <a:t>.</a:t>
            </a:r>
          </a:p>
          <a:p>
            <a:pPr algn="ctr"/>
            <a:r>
              <a:rPr lang="ru-RU" sz="2400" dirty="0"/>
              <a:t>если </a:t>
            </a:r>
            <a:r>
              <a:rPr lang="ru-RU" sz="2400" dirty="0" smtClean="0"/>
              <a:t>компания решила </a:t>
            </a:r>
            <a:r>
              <a:rPr lang="ru-RU" sz="2400" dirty="0"/>
              <a:t>достичь успеха в создании корпоративной религии, </a:t>
            </a:r>
            <a:r>
              <a:rPr lang="ru-RU" sz="2400" b="1" dirty="0" smtClean="0"/>
              <a:t>руководство </a:t>
            </a:r>
            <a:r>
              <a:rPr lang="ru-RU" sz="2400" b="1" dirty="0"/>
              <a:t>должно руководить</a:t>
            </a:r>
            <a:r>
              <a:rPr lang="ru-RU" sz="2400" dirty="0"/>
              <a:t>.</a:t>
            </a:r>
            <a:endParaRPr lang="ru-RU" sz="2400" dirty="0" smtClean="0"/>
          </a:p>
          <a:p>
            <a:pPr>
              <a:buNone/>
            </a:pP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Примеры достижения </a:t>
            </a:r>
            <a:r>
              <a:rPr lang="ru-RU" b="1" dirty="0" err="1" smtClean="0"/>
              <a:t>бренд-религии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29058" y="1785926"/>
            <a:ext cx="457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/>
              <a:t>Har</a:t>
            </a:r>
            <a:r>
              <a:rPr lang="en-US" sz="2000" smtClean="0"/>
              <a:t>l</a:t>
            </a:r>
            <a:r>
              <a:rPr lang="ru-RU" sz="2000" smtClean="0"/>
              <a:t>ey-Davidson</a:t>
            </a:r>
            <a:r>
              <a:rPr lang="ru-RU" sz="2000" dirty="0" smtClean="0"/>
              <a:t> </a:t>
            </a:r>
            <a:r>
              <a:rPr lang="ru-RU" sz="2000" dirty="0"/>
              <a:t>- это не только "религия мотоцикла", это</a:t>
            </a:r>
          </a:p>
          <a:p>
            <a:pPr algn="ctr"/>
            <a:r>
              <a:rPr lang="ru-RU" sz="2000" dirty="0"/>
              <a:t>еще и одна из сильнейших </a:t>
            </a:r>
            <a:r>
              <a:rPr lang="ru-RU" sz="2000" dirty="0" err="1"/>
              <a:t>брэнд-религий</a:t>
            </a:r>
            <a:r>
              <a:rPr lang="ru-RU" sz="2000" dirty="0"/>
              <a:t>, если не самая</a:t>
            </a:r>
          </a:p>
          <a:p>
            <a:pPr algn="ctr"/>
            <a:r>
              <a:rPr lang="ru-RU" sz="2000" dirty="0"/>
              <a:t>сильная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pPr algn="ctr"/>
            <a:r>
              <a:rPr lang="ru-RU" sz="2000" dirty="0" smtClean="0"/>
              <a:t> </a:t>
            </a:r>
            <a:r>
              <a:rPr lang="ru-RU" sz="2000" dirty="0" err="1"/>
              <a:t>Харлей</a:t>
            </a:r>
            <a:r>
              <a:rPr lang="ru-RU" sz="2000" dirty="0"/>
              <a:t> — интересный пример того, что стоит за </a:t>
            </a:r>
            <a:r>
              <a:rPr lang="ru-RU" sz="2000" dirty="0" err="1"/>
              <a:t>брэнд-религией</a:t>
            </a:r>
            <a:r>
              <a:rPr lang="ru-RU" sz="2000" dirty="0"/>
              <a:t> и</a:t>
            </a:r>
          </a:p>
          <a:p>
            <a:pPr algn="ctr"/>
            <a:r>
              <a:rPr lang="ru-RU" sz="2000" dirty="0"/>
              <a:t>корпоративной религией. История </a:t>
            </a:r>
            <a:r>
              <a:rPr lang="ru-RU" sz="2000" dirty="0" err="1"/>
              <a:t>Harley</a:t>
            </a:r>
            <a:r>
              <a:rPr lang="ru-RU" sz="2000" dirty="0"/>
              <a:t> абсолютно четко показывает</a:t>
            </a:r>
          </a:p>
          <a:p>
            <a:pPr algn="ctr"/>
            <a:r>
              <a:rPr lang="ru-RU" sz="2000" dirty="0"/>
              <a:t>одну вещь: необходимость осведомленности и усилий по выработке</a:t>
            </a:r>
          </a:p>
          <a:p>
            <a:pPr algn="ctr"/>
            <a:r>
              <a:rPr lang="ru-RU" sz="2000" dirty="0"/>
              <a:t>позиции своего </a:t>
            </a:r>
            <a:r>
              <a:rPr lang="ru-RU" sz="2000" dirty="0" err="1"/>
              <a:t>брэнда</a:t>
            </a:r>
            <a:r>
              <a:rPr lang="ru-RU" sz="2000" dirty="0"/>
              <a:t>.</a:t>
            </a:r>
          </a:p>
        </p:txBody>
      </p:sp>
      <p:pic>
        <p:nvPicPr>
          <p:cNvPr id="69634" name="Picture 2" descr="Harley-Davidson-Logo.jpg (600×60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428868"/>
            <a:ext cx="3155963" cy="315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Развитие позиции </a:t>
            </a:r>
            <a:r>
              <a:rPr lang="ru-RU" sz="3200" b="1" dirty="0" err="1" smtClean="0"/>
              <a:t>брэнда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Харлей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Дэвидсон</a:t>
            </a:r>
            <a:r>
              <a:rPr lang="ru-RU" sz="3200" b="1" dirty="0" smtClean="0"/>
              <a:t>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571480"/>
            <a:ext cx="8858280" cy="564360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i="1" dirty="0"/>
              <a:t>1. </a:t>
            </a:r>
            <a:r>
              <a:rPr lang="ru-RU" sz="1800" i="1" dirty="0"/>
              <a:t>Прежняя, сильная позиция </a:t>
            </a:r>
            <a:r>
              <a:rPr lang="ru-RU" sz="1800" i="1" dirty="0" err="1"/>
              <a:t>Harley-Davidson</a:t>
            </a:r>
            <a:r>
              <a:rPr lang="ru-RU" sz="1800" i="1" dirty="0"/>
              <a:t> ослаблена плохим качеством</a:t>
            </a:r>
          </a:p>
          <a:p>
            <a:pPr algn="ctr">
              <a:buNone/>
            </a:pPr>
            <a:r>
              <a:rPr lang="ru-RU" sz="1800" i="1" dirty="0"/>
              <a:t>продукции и незначительным вниманием к ценностям </a:t>
            </a:r>
            <a:r>
              <a:rPr lang="ru-RU" sz="1800" i="1" dirty="0" err="1"/>
              <a:t>брэнда</a:t>
            </a:r>
            <a:r>
              <a:rPr lang="ru-RU" sz="1800" i="1" dirty="0"/>
              <a:t>. Существует</a:t>
            </a:r>
          </a:p>
          <a:p>
            <a:pPr algn="ctr">
              <a:buNone/>
            </a:pPr>
            <a:r>
              <a:rPr lang="ru-RU" sz="1800" i="1" dirty="0"/>
              <a:t>угроза ликвидации, когда </a:t>
            </a:r>
            <a:r>
              <a:rPr lang="ru-RU" sz="1800" i="1" dirty="0" err="1"/>
              <a:t>Воган</a:t>
            </a:r>
            <a:r>
              <a:rPr lang="ru-RU" sz="1800" i="1" dirty="0"/>
              <a:t> </a:t>
            </a:r>
            <a:r>
              <a:rPr lang="ru-RU" sz="1800" i="1" dirty="0" err="1"/>
              <a:t>Билз</a:t>
            </a:r>
            <a:r>
              <a:rPr lang="ru-RU" sz="1800" i="1" dirty="0"/>
              <a:t> возглавляет корпорацию. Начинается</a:t>
            </a:r>
          </a:p>
          <a:p>
            <a:pPr algn="ctr">
              <a:buNone/>
            </a:pPr>
            <a:r>
              <a:rPr lang="ru-RU" sz="1800" i="1" dirty="0"/>
              <a:t>возрождение.</a:t>
            </a:r>
          </a:p>
          <a:p>
            <a:pPr algn="ctr">
              <a:buNone/>
            </a:pPr>
            <a:r>
              <a:rPr lang="ru-RU" sz="1800" i="1" dirty="0"/>
              <a:t>2. Работа по оживлению знаменитого </a:t>
            </a:r>
            <a:r>
              <a:rPr lang="ru-RU" sz="1800" i="1" dirty="0" err="1"/>
              <a:t>брэнда</a:t>
            </a:r>
            <a:r>
              <a:rPr lang="ru-RU" sz="1800" i="1" dirty="0"/>
              <a:t> в самом разгаре. Основывается</a:t>
            </a:r>
          </a:p>
          <a:p>
            <a:pPr algn="ctr">
              <a:buNone/>
            </a:pPr>
            <a:r>
              <a:rPr lang="ru-RU" sz="1800" i="1" dirty="0"/>
              <a:t>Группа владельцев </a:t>
            </a:r>
            <a:r>
              <a:rPr lang="ru-RU" sz="1800" i="1" dirty="0" err="1"/>
              <a:t>Harley</a:t>
            </a:r>
            <a:r>
              <a:rPr lang="ru-RU" sz="1800" i="1" dirty="0"/>
              <a:t> (HOG), которая стала сигналом желания большего,</a:t>
            </a:r>
          </a:p>
          <a:p>
            <a:pPr algn="ctr">
              <a:buNone/>
            </a:pPr>
            <a:r>
              <a:rPr lang="ru-RU" sz="1800" i="1" dirty="0"/>
              <a:t>чем прежде, участия покупателей. Она успешна.</a:t>
            </a:r>
          </a:p>
          <a:p>
            <a:pPr algn="ctr">
              <a:buNone/>
            </a:pPr>
            <a:r>
              <a:rPr lang="ru-RU" sz="1800" i="1" dirty="0"/>
              <a:t>3. Продолжается положительное развитие. Ведущая позиция в продажах</a:t>
            </a:r>
          </a:p>
          <a:p>
            <a:pPr algn="ctr">
              <a:buNone/>
            </a:pPr>
            <a:r>
              <a:rPr lang="ru-RU" sz="1800" i="1" dirty="0" smtClean="0"/>
              <a:t>сверхтяжелых мотоциклов восстановлена в США. Сопутствующие товары </a:t>
            </a:r>
            <a:r>
              <a:rPr lang="ru-RU" sz="1800" i="1" dirty="0"/>
              <a:t>становятся значимым фактором. Оборот "частей и аксессуаров" достигает</a:t>
            </a:r>
          </a:p>
          <a:p>
            <a:pPr algn="ctr">
              <a:buNone/>
            </a:pPr>
            <a:r>
              <a:rPr lang="ru-RU" sz="1800" i="1" dirty="0"/>
              <a:t>$44,4 млн.</a:t>
            </a:r>
          </a:p>
          <a:p>
            <a:pPr algn="ctr">
              <a:buNone/>
            </a:pPr>
            <a:r>
              <a:rPr lang="ru-RU" sz="1800" i="1" dirty="0"/>
              <a:t>4. Более 40000 человек празднуют 85-й день рождения корпорации, совершая</a:t>
            </a:r>
          </a:p>
          <a:p>
            <a:pPr algn="ctr">
              <a:buNone/>
            </a:pPr>
            <a:r>
              <a:rPr lang="ru-RU" sz="1800" i="1" dirty="0"/>
              <a:t>поездку в родной город корпорации, Милуоки. Лидеры </a:t>
            </a:r>
            <a:r>
              <a:rPr lang="ru-RU" sz="1800" i="1" dirty="0" err="1"/>
              <a:t>Harley-Davidson</a:t>
            </a:r>
            <a:r>
              <a:rPr lang="ru-RU" sz="1800" i="1" dirty="0"/>
              <a:t>, такие</a:t>
            </a:r>
          </a:p>
          <a:p>
            <a:pPr algn="ctr">
              <a:buNone/>
            </a:pPr>
            <a:r>
              <a:rPr lang="ru-RU" sz="1800" i="1" dirty="0"/>
              <a:t>как </a:t>
            </a:r>
            <a:r>
              <a:rPr lang="ru-RU" sz="1800" i="1" dirty="0" err="1"/>
              <a:t>Воган</a:t>
            </a:r>
            <a:r>
              <a:rPr lang="ru-RU" sz="1800" i="1" dirty="0"/>
              <a:t> </a:t>
            </a:r>
            <a:r>
              <a:rPr lang="ru-RU" sz="1800" i="1" dirty="0" err="1"/>
              <a:t>Билз</a:t>
            </a:r>
            <a:r>
              <a:rPr lang="ru-RU" sz="1800" i="1" dirty="0"/>
              <a:t> и Вильям Дж. </a:t>
            </a:r>
            <a:r>
              <a:rPr lang="ru-RU" sz="1800" i="1" dirty="0" err="1"/>
              <a:t>Дэвидсон</a:t>
            </a:r>
            <a:r>
              <a:rPr lang="ru-RU" sz="1800" i="1" dirty="0"/>
              <a:t>, принимают участие в празднике.</a:t>
            </a:r>
          </a:p>
          <a:p>
            <a:pPr algn="ctr">
              <a:buNone/>
            </a:pPr>
            <a:r>
              <a:rPr lang="ru-RU" sz="1800" i="1" dirty="0"/>
              <a:t>Оборот "частей и аксессуаров" достигает $70,6 млн.</a:t>
            </a:r>
          </a:p>
          <a:p>
            <a:pPr algn="ctr">
              <a:buNone/>
            </a:pPr>
            <a:r>
              <a:rPr lang="ru-RU" sz="1800" i="1" dirty="0"/>
              <a:t>5. Более 100000 человек приезжают на вечеринку в честь 90летия </a:t>
            </a:r>
            <a:r>
              <a:rPr lang="ru-RU" sz="1800" i="1" dirty="0" err="1" smtClean="0"/>
              <a:t>Har</a:t>
            </a:r>
            <a:r>
              <a:rPr lang="en-US" sz="1800" i="1" dirty="0" smtClean="0"/>
              <a:t>le</a:t>
            </a:r>
            <a:r>
              <a:rPr lang="ru-RU" sz="1800" i="1" dirty="0" err="1" smtClean="0"/>
              <a:t>y</a:t>
            </a:r>
            <a:r>
              <a:rPr lang="ru-RU" sz="1800" i="1" dirty="0"/>
              <a:t>. Оборот</a:t>
            </a:r>
          </a:p>
          <a:p>
            <a:pPr algn="ctr">
              <a:buNone/>
            </a:pPr>
            <a:r>
              <a:rPr lang="ru-RU" sz="1800" i="1" dirty="0"/>
              <a:t>"частей и аксессуаров", самого быстрорастущего подразделения группы,</a:t>
            </a:r>
          </a:p>
          <a:p>
            <a:pPr algn="ctr">
              <a:buNone/>
            </a:pPr>
            <a:r>
              <a:rPr lang="ru-RU" sz="1800" i="1" dirty="0"/>
              <a:t>составляет $199,9млн. Год спустя он возрос до $256,3 млн.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Бренд-культура </a:t>
            </a:r>
            <a:r>
              <a:rPr lang="ru-RU" b="1" dirty="0" err="1" smtClean="0"/>
              <a:t>Харлей</a:t>
            </a:r>
            <a:r>
              <a:rPr lang="ru-RU" b="1" dirty="0" smtClean="0"/>
              <a:t> </a:t>
            </a:r>
            <a:r>
              <a:rPr lang="ru-RU" b="1" dirty="0" err="1" smtClean="0"/>
              <a:t>Дэвидсон</a:t>
            </a:r>
            <a:r>
              <a:rPr lang="ru-RU" b="1" dirty="0" smtClean="0"/>
              <a:t>, НЕ ТОЛЬКО МОТОЦИКЛЫ</a:t>
            </a:r>
            <a:endParaRPr lang="ru-RU" b="1" dirty="0"/>
          </a:p>
        </p:txBody>
      </p:sp>
      <p:pic>
        <p:nvPicPr>
          <p:cNvPr id="67592" name="Picture 8" descr="HARLEY DAVIDSON BROOKLY PATCH BLACK 86624.jpg (800×800)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14810" y="4214818"/>
            <a:ext cx="1999211" cy="1641764"/>
          </a:xfrm>
          <a:prstGeom prst="rect">
            <a:avLst/>
          </a:prstGeom>
          <a:noFill/>
        </p:spPr>
      </p:pic>
      <p:pic>
        <p:nvPicPr>
          <p:cNvPr id="67586" name="Picture 2" descr="T1I7rMXlXeXXbtbyo2_044431.jpg (500×500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857364"/>
            <a:ext cx="2917843" cy="291784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7158" y="4929198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Зарабатывает огромные деньги на своих куртках</a:t>
            </a:r>
            <a:endParaRPr lang="ru-RU" dirty="0"/>
          </a:p>
        </p:txBody>
      </p:sp>
      <p:pic>
        <p:nvPicPr>
          <p:cNvPr id="67588" name="Picture 4" descr="Harley_beer_670x487.jpg (670×487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1714488"/>
            <a:ext cx="2214578" cy="16097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071934" y="335756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Пиве…</a:t>
            </a:r>
            <a:endParaRPr lang="ru-RU" dirty="0"/>
          </a:p>
        </p:txBody>
      </p:sp>
      <p:pic>
        <p:nvPicPr>
          <p:cNvPr id="67590" name="Picture 6" descr="harleyvest.gif (600×378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1785926"/>
            <a:ext cx="2939232" cy="185171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786578" y="378619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Жилетках…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071934" y="5929330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 других  аксессуарах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1214422"/>
            <a:ext cx="8143932" cy="52864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ctr"/>
            <a:r>
              <a:rPr lang="ru-RU" b="1" dirty="0" smtClean="0"/>
              <a:t>Итог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Harley Davidson </a:t>
            </a:r>
            <a:r>
              <a:rPr lang="ru-RU" dirty="0" smtClean="0"/>
              <a:t>показала, что старая знаменитая компания на пути к упадку может быть возрождена руководством, которое понимает важность постоянной культивации нематериальных ценностей. Основание клубов </a:t>
            </a:r>
            <a:r>
              <a:rPr lang="en-US" dirty="0" smtClean="0"/>
              <a:t>HOG</a:t>
            </a:r>
            <a:r>
              <a:rPr lang="ru-RU" dirty="0" smtClean="0"/>
              <a:t> и активное участие руководства в мероприятиях и ралли было важной составляющей возвращения бренда к вершинам </a:t>
            </a:r>
            <a:r>
              <a:rPr lang="ru-RU" dirty="0" err="1" smtClean="0"/>
              <a:t>бренд-религии</a:t>
            </a:r>
            <a:r>
              <a:rPr lang="ru-RU" dirty="0" smtClean="0"/>
              <a:t>, где огромные прибыли принесли сопутствующие товары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i="1" dirty="0" smtClean="0"/>
              <a:t>В спокойных водах каждый - хороший пловец.</a:t>
            </a:r>
          </a:p>
          <a:p>
            <a:pPr algn="r"/>
            <a:r>
              <a:rPr lang="ru-RU" i="1" dirty="0" smtClean="0"/>
              <a:t>Маргарет </a:t>
            </a:r>
            <a:r>
              <a:rPr lang="ru-RU" i="1" dirty="0" err="1" smtClean="0"/>
              <a:t>Риис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857250" indent="-857250"/>
            <a:r>
              <a:rPr lang="ru-RU" dirty="0" smtClean="0"/>
              <a:t>2. Международный хаос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Интернациональные компании могут легко сбиться с курса.</a:t>
            </a:r>
          </a:p>
          <a:p>
            <a:pPr algn="ctr">
              <a:buNone/>
            </a:pPr>
            <a:r>
              <a:rPr lang="ru-RU" dirty="0" smtClean="0"/>
              <a:t>Тенденции развития мирового сообщества приведут к тому, что компании лопнут, если не изменят своей политики. Чтобы сохранять развитие компаний в том же русле, необходим менеджмент, направляемый духовной</a:t>
            </a:r>
          </a:p>
          <a:p>
            <a:pPr algn="ctr">
              <a:buNone/>
            </a:pPr>
            <a:r>
              <a:rPr lang="ru-RU" dirty="0" smtClean="0"/>
              <a:t>силой.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71538" y="571480"/>
            <a:ext cx="7300912" cy="6072187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/>
              <a:t>Ситуация осложняется </a:t>
            </a:r>
            <a:r>
              <a:rPr lang="ru-RU" dirty="0" smtClean="0"/>
              <a:t>именно </a:t>
            </a:r>
            <a:r>
              <a:rPr lang="ru-RU" i="1" dirty="0" smtClean="0"/>
              <a:t>тогда, когда большую важность приобретают обороты и доходы, получаемые на международных</a:t>
            </a:r>
          </a:p>
          <a:p>
            <a:pPr algn="ctr">
              <a:buNone/>
            </a:pPr>
            <a:r>
              <a:rPr lang="ru-RU" i="1" dirty="0" smtClean="0"/>
              <a:t>рынках.</a:t>
            </a:r>
          </a:p>
          <a:p>
            <a:pPr algn="ctr"/>
            <a:r>
              <a:rPr lang="ru-RU" dirty="0" smtClean="0"/>
              <a:t>Духовный менеджмент обречен стать самым важным инструментом</a:t>
            </a:r>
          </a:p>
          <a:p>
            <a:pPr algn="ctr">
              <a:buNone/>
            </a:pPr>
            <a:r>
              <a:rPr lang="ru-RU" dirty="0" smtClean="0"/>
              <a:t>управления будущего, потому что это единственная защита от</a:t>
            </a:r>
          </a:p>
          <a:p>
            <a:pPr algn="ctr">
              <a:buNone/>
            </a:pPr>
            <a:r>
              <a:rPr lang="ru-RU" dirty="0" smtClean="0"/>
              <a:t>сложности новых продуктов и скорости рыночных изменений.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Процветающие интернациональные компании - это те, чье высшее руководство владеет достоверной информацией по поводу таких вопросов, как</a:t>
            </a:r>
            <a:r>
              <a:rPr lang="ru-RU" b="1" i="1" dirty="0" smtClean="0"/>
              <a:t>: кто самые важные клиенты компании? К чему стремится компания? </a:t>
            </a:r>
            <a:r>
              <a:rPr lang="ru-RU" dirty="0" smtClean="0"/>
              <a:t>Здесь топ-менеджмент использует свои силы в передаче ценностей компании, ее культуры и целей сотрудникам. Эти компании - сознательно или нет, - создали </a:t>
            </a:r>
            <a:r>
              <a:rPr lang="ru-RU" b="1" i="1" dirty="0" smtClean="0"/>
              <a:t>корпоративную религию</a:t>
            </a:r>
            <a:r>
              <a:rPr lang="ru-RU" dirty="0" smtClean="0"/>
              <a:t>. Другими словами, это</a:t>
            </a:r>
          </a:p>
          <a:p>
            <a:pPr algn="ctr">
              <a:buNone/>
            </a:pPr>
            <a:r>
              <a:rPr lang="ru-RU" b="1" i="1" dirty="0" smtClean="0"/>
              <a:t>духовно направляемый менеджмент.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8229600" cy="562612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/>
              <a:t>Сегодня один из лучших примеров эффективной</a:t>
            </a:r>
          </a:p>
          <a:p>
            <a:pPr algn="ctr">
              <a:buNone/>
            </a:pPr>
            <a:r>
              <a:rPr lang="ru-RU" sz="2800" dirty="0" smtClean="0"/>
              <a:t>корпоративной религии - это </a:t>
            </a:r>
            <a:r>
              <a:rPr lang="ru-RU" sz="2800" b="1" dirty="0" err="1" smtClean="0"/>
              <a:t>Microsoft</a:t>
            </a:r>
            <a:r>
              <a:rPr lang="ru-RU" sz="2800" dirty="0" smtClean="0"/>
              <a:t> Билла Гейтса. Он управляет компанией и рынком посредством своей корпоративной религии. Существует, наверное, немного работников </a:t>
            </a:r>
            <a:r>
              <a:rPr lang="ru-RU" sz="2800" dirty="0" err="1" smtClean="0"/>
              <a:t>Microsoft</a:t>
            </a:r>
            <a:r>
              <a:rPr lang="ru-RU" sz="2800" dirty="0" smtClean="0"/>
              <a:t>, которые не знают, в чем суть компании.</a:t>
            </a:r>
          </a:p>
          <a:p>
            <a:pPr algn="ctr">
              <a:buNone/>
            </a:pPr>
            <a:r>
              <a:rPr lang="ru-RU" sz="2800" dirty="0" smtClean="0"/>
              <a:t>Неслучайно </a:t>
            </a:r>
            <a:r>
              <a:rPr lang="ru-RU" sz="2800" dirty="0" err="1" smtClean="0"/>
              <a:t>Microsoft</a:t>
            </a:r>
            <a:r>
              <a:rPr lang="ru-RU" sz="2800" dirty="0" smtClean="0"/>
              <a:t> - превосходно сфокусированная компания, достигшая великолепных результатов и заработавшая огромные деньги.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Корпоративная религия - последовательное </a:t>
            </a:r>
            <a:r>
              <a:rPr lang="ru-RU" sz="3200" b="1" dirty="0" smtClean="0"/>
              <a:t>описание компании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На международных рынках конкурируют уже не товары, а идеи.</a:t>
            </a:r>
          </a:p>
          <a:p>
            <a:r>
              <a:rPr lang="ru-RU" dirty="0"/>
              <a:t>Побеждает компания, удерживающая самую выгодную </a:t>
            </a:r>
            <a:r>
              <a:rPr lang="ru-RU" dirty="0" smtClean="0"/>
              <a:t>рыночную позицию</a:t>
            </a:r>
            <a:r>
              <a:rPr lang="ru-RU" dirty="0"/>
              <a:t>. На этом фоне </a:t>
            </a:r>
            <a:r>
              <a:rPr lang="ru-RU" dirty="0" err="1"/>
              <a:t>брэнд</a:t>
            </a:r>
            <a:r>
              <a:rPr lang="ru-RU" dirty="0"/>
              <a:t> и его ценности определяют </a:t>
            </a:r>
            <a:r>
              <a:rPr lang="ru-RU" dirty="0" smtClean="0"/>
              <a:t>успех или </a:t>
            </a:r>
            <a:r>
              <a:rPr lang="ru-RU" dirty="0"/>
              <a:t>провал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Компании должны уметь рассказать о себе: о </a:t>
            </a:r>
            <a:r>
              <a:rPr lang="ru-RU" dirty="0" smtClean="0"/>
              <a:t>своей </a:t>
            </a:r>
            <a:r>
              <a:rPr lang="ru-RU" dirty="0"/>
              <a:t>внутренней жизни и своем внешнем облике, потому что </a:t>
            </a:r>
            <a:r>
              <a:rPr lang="ru-RU" dirty="0" smtClean="0"/>
              <a:t>самих товаров </a:t>
            </a:r>
            <a:r>
              <a:rPr lang="ru-RU" dirty="0"/>
              <a:t>уже не достаточно. </a:t>
            </a:r>
            <a:endParaRPr lang="ru-RU" dirty="0" smtClean="0"/>
          </a:p>
          <a:p>
            <a:r>
              <a:rPr lang="ru-RU" dirty="0" smtClean="0"/>
              <a:t>Покупатели </a:t>
            </a:r>
            <a:r>
              <a:rPr lang="ru-RU" dirty="0"/>
              <a:t>приобретают компанию </a:t>
            </a:r>
            <a:r>
              <a:rPr lang="ru-RU" dirty="0" smtClean="0"/>
              <a:t>и все</a:t>
            </a:r>
            <a:r>
              <a:rPr lang="ru-RU" dirty="0"/>
              <a:t>, что она собой представляет. Поэтому нужно </a:t>
            </a:r>
            <a:r>
              <a:rPr lang="ru-RU" dirty="0" smtClean="0"/>
              <a:t>научиться описывать </a:t>
            </a:r>
            <a:r>
              <a:rPr lang="ru-RU" dirty="0"/>
              <a:t>себя связно и логически </a:t>
            </a:r>
            <a:r>
              <a:rPr lang="ru-RU" dirty="0" smtClean="0"/>
              <a:t>последовательно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Почему "духовный" менеджмент необходим?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Тенденции в международном сообществе создают у лидеров интернациональных компаний ощущение хождения по канату между успехом и всеобщим хаосом.</a:t>
            </a:r>
            <a:endParaRPr lang="ru-RU" sz="2400" dirty="0"/>
          </a:p>
        </p:txBody>
      </p:sp>
      <p:sp>
        <p:nvSpPr>
          <p:cNvPr id="5" name="Овал 4"/>
          <p:cNvSpPr/>
          <p:nvPr/>
        </p:nvSpPr>
        <p:spPr>
          <a:xfrm>
            <a:off x="3071802" y="3357562"/>
            <a:ext cx="2928958" cy="292895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 основных рыночных тенденций, ведущих к </a:t>
            </a:r>
            <a:r>
              <a:rPr lang="ru-RU" dirty="0" err="1" smtClean="0"/>
              <a:t>хаусу</a:t>
            </a:r>
            <a:r>
              <a:rPr lang="ru-RU" dirty="0" smtClean="0"/>
              <a:t> </a:t>
            </a:r>
            <a:r>
              <a:rPr lang="ru-RU" b="1" dirty="0" smtClean="0"/>
              <a:t>интернациональных компаний</a:t>
            </a:r>
            <a:endParaRPr lang="ru-RU" b="1" dirty="0"/>
          </a:p>
        </p:txBody>
      </p:sp>
      <p:sp>
        <p:nvSpPr>
          <p:cNvPr id="6" name="Пятиугольник 5"/>
          <p:cNvSpPr/>
          <p:nvPr/>
        </p:nvSpPr>
        <p:spPr>
          <a:xfrm rot="814526">
            <a:off x="1066344" y="3193807"/>
            <a:ext cx="2357454" cy="84503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Укорачивание жизненных циклов продукта</a:t>
            </a:r>
            <a:endParaRPr lang="ru-RU" dirty="0"/>
          </a:p>
        </p:txBody>
      </p:sp>
      <p:sp>
        <p:nvSpPr>
          <p:cNvPr id="7" name="Пятиугольник 6"/>
          <p:cNvSpPr/>
          <p:nvPr/>
        </p:nvSpPr>
        <p:spPr>
          <a:xfrm rot="10984887">
            <a:off x="5813197" y="5147478"/>
            <a:ext cx="2834272" cy="107157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ятиугольник 7"/>
          <p:cNvSpPr/>
          <p:nvPr/>
        </p:nvSpPr>
        <p:spPr>
          <a:xfrm rot="10514554">
            <a:off x="5826821" y="3453477"/>
            <a:ext cx="2357454" cy="107157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642910" y="4143380"/>
            <a:ext cx="2357454" cy="107157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Движение от продукта к концепции</a:t>
            </a:r>
            <a:endParaRPr lang="ru-RU" dirty="0"/>
          </a:p>
        </p:txBody>
      </p:sp>
      <p:sp>
        <p:nvSpPr>
          <p:cNvPr id="10" name="Пятиугольник 9"/>
          <p:cNvSpPr/>
          <p:nvPr/>
        </p:nvSpPr>
        <p:spPr>
          <a:xfrm>
            <a:off x="285720" y="5429264"/>
            <a:ext cx="3071834" cy="92869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Движение от национальной к интернациональной компании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357950" y="3643314"/>
            <a:ext cx="1643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Более быстрая реакция на изменения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6512" y="5214950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Движение от одного </a:t>
            </a:r>
            <a:r>
              <a:rPr lang="ru-RU" dirty="0" err="1" smtClean="0">
                <a:solidFill>
                  <a:schemeClr val="bg1"/>
                </a:solidFill>
              </a:rPr>
              <a:t>брэнда</a:t>
            </a:r>
            <a:r>
              <a:rPr lang="ru-RU" dirty="0" smtClean="0">
                <a:solidFill>
                  <a:schemeClr val="bg1"/>
                </a:solidFill>
              </a:rPr>
              <a:t> ко множеству </a:t>
            </a:r>
            <a:r>
              <a:rPr lang="ru-RU" dirty="0" err="1" smtClean="0">
                <a:solidFill>
                  <a:schemeClr val="bg1"/>
                </a:solidFill>
              </a:rPr>
              <a:t>брэндов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472" y="2500306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 тенденций хауса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Тенденция 1: Переход от национальных к интернациональным компаниям</a:t>
            </a:r>
            <a:endParaRPr lang="ru-RU" sz="3600" b="1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 flipH="1" flipV="1">
            <a:off x="1392612" y="3607992"/>
            <a:ext cx="421563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571868" y="5715016"/>
            <a:ext cx="535785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Стрелка вправо 12"/>
          <p:cNvSpPr/>
          <p:nvPr/>
        </p:nvSpPr>
        <p:spPr>
          <a:xfrm rot="19478320">
            <a:off x="3254255" y="2445560"/>
            <a:ext cx="3422364" cy="487081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500430" y="4929198"/>
            <a:ext cx="1000132" cy="7858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Национальный маркетинг</a:t>
            </a:r>
            <a:endParaRPr lang="ru-RU" sz="1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214810" y="4071942"/>
            <a:ext cx="1071570" cy="857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err="1" smtClean="0"/>
              <a:t>Национ-ый</a:t>
            </a:r>
            <a:r>
              <a:rPr lang="ru-RU" sz="1200" dirty="0" smtClean="0"/>
              <a:t> маркетинг с 2-5 филиалами</a:t>
            </a:r>
            <a:endParaRPr lang="ru-RU" sz="1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143504" y="3214686"/>
            <a:ext cx="1214446" cy="857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Интернациональная компания со множеством филиалов</a:t>
            </a:r>
            <a:endParaRPr lang="ru-RU" sz="1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072198" y="2428868"/>
            <a:ext cx="1000132" cy="7858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err="1" smtClean="0"/>
              <a:t>Интернац</a:t>
            </a:r>
            <a:r>
              <a:rPr lang="ru-RU" sz="1200" dirty="0" smtClean="0"/>
              <a:t>. компании с концепцией</a:t>
            </a:r>
            <a:endParaRPr lang="ru-RU" sz="1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929454" y="1500174"/>
            <a:ext cx="1285884" cy="9286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err="1" smtClean="0"/>
              <a:t>Интернац.компании</a:t>
            </a:r>
            <a:r>
              <a:rPr lang="ru-RU" sz="1200" dirty="0" smtClean="0"/>
              <a:t> с мощной </a:t>
            </a:r>
            <a:r>
              <a:rPr lang="ru-RU" sz="1200" dirty="0" err="1" smtClean="0"/>
              <a:t>корпорат.религией</a:t>
            </a:r>
            <a:endParaRPr lang="ru-RU" sz="120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42844" y="1857364"/>
            <a:ext cx="3071802" cy="34290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Развитие от национальных компаний к интернациональным обычно представляет собой эволюционный процесс, состоящий максимум из 5 стадий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Фазы процесса интернационализации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1. Национальный маркетинг</a:t>
            </a:r>
          </a:p>
          <a:p>
            <a:pPr algn="just">
              <a:buNone/>
            </a:pPr>
            <a:r>
              <a:rPr lang="en-US" dirty="0" smtClean="0"/>
              <a:t>    </a:t>
            </a:r>
            <a:r>
              <a:rPr lang="ru-RU" dirty="0" smtClean="0"/>
              <a:t>Корпорации осуществляют свою деятельность только на</a:t>
            </a:r>
            <a:r>
              <a:rPr lang="en-US" dirty="0" smtClean="0"/>
              <a:t> </a:t>
            </a:r>
            <a:r>
              <a:rPr lang="ru-RU" dirty="0" smtClean="0"/>
              <a:t>внутреннем рынке.</a:t>
            </a:r>
            <a:endParaRPr lang="en-US" dirty="0" smtClean="0"/>
          </a:p>
          <a:p>
            <a:r>
              <a:rPr lang="ru-RU" b="1" dirty="0" smtClean="0"/>
              <a:t>2. </a:t>
            </a:r>
            <a:r>
              <a:rPr lang="ru-RU" b="1" i="1" dirty="0" smtClean="0"/>
              <a:t>Национальный маркетинг с 2-5 филиалами</a:t>
            </a:r>
            <a:r>
              <a:rPr lang="en-US" b="1" i="1" dirty="0" smtClean="0"/>
              <a:t> </a:t>
            </a:r>
            <a:r>
              <a:rPr lang="ru-RU" b="1" i="1" dirty="0" smtClean="0"/>
              <a:t>(множество агентов и дилеров)</a:t>
            </a:r>
          </a:p>
          <a:p>
            <a:pPr algn="just">
              <a:buNone/>
            </a:pPr>
            <a:r>
              <a:rPr lang="en-US" dirty="0" smtClean="0"/>
              <a:t>    </a:t>
            </a:r>
            <a:r>
              <a:rPr lang="ru-RU" dirty="0" smtClean="0"/>
              <a:t>Когда компания с сильной позицией на внутреннем рынке</a:t>
            </a:r>
            <a:r>
              <a:rPr lang="en-US" dirty="0" smtClean="0"/>
              <a:t> </a:t>
            </a:r>
            <a:r>
              <a:rPr lang="ru-RU" dirty="0" smtClean="0"/>
              <a:t>начинает экспортировать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Фазы процесса интернационализации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785926"/>
            <a:ext cx="7772400" cy="4233874"/>
          </a:xfrm>
        </p:spPr>
        <p:txBody>
          <a:bodyPr/>
          <a:lstStyle/>
          <a:p>
            <a:r>
              <a:rPr lang="ru-RU" b="1" i="1" dirty="0" smtClean="0"/>
              <a:t>3. Интернациональная компания со множеством филиалов</a:t>
            </a:r>
          </a:p>
          <a:p>
            <a:pPr algn="just">
              <a:buNone/>
            </a:pPr>
            <a:r>
              <a:rPr lang="en-US" dirty="0" smtClean="0"/>
              <a:t>    </a:t>
            </a:r>
            <a:r>
              <a:rPr lang="ru-RU" dirty="0" smtClean="0"/>
              <a:t>Компания интернациональна и у нее сильные позиции товара во</a:t>
            </a:r>
            <a:r>
              <a:rPr lang="en-US" dirty="0" smtClean="0"/>
              <a:t> </a:t>
            </a:r>
            <a:r>
              <a:rPr lang="ru-RU" dirty="0" smtClean="0"/>
              <a:t>многих странах. Сила товара держит компанию в форме. В этом</a:t>
            </a:r>
            <a:r>
              <a:rPr lang="en-US" dirty="0" smtClean="0"/>
              <a:t> </a:t>
            </a:r>
            <a:r>
              <a:rPr lang="ru-RU" dirty="0" smtClean="0"/>
              <a:t>случае можно сказать, что продукт компании и есть ее религия.</a:t>
            </a:r>
            <a:endParaRPr lang="en-US" dirty="0" smtClean="0"/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71480"/>
            <a:ext cx="77724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Фазы процесса интернационализации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00174"/>
            <a:ext cx="8229600" cy="492922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4. </a:t>
            </a:r>
            <a:r>
              <a:rPr lang="ru-RU" sz="2400" b="1" i="1" dirty="0" smtClean="0"/>
              <a:t>Компании с интернациональной концепцией</a:t>
            </a:r>
          </a:p>
          <a:p>
            <a:pPr algn="just">
              <a:buNone/>
            </a:pPr>
            <a:r>
              <a:rPr lang="en-US" sz="2400" dirty="0" smtClean="0"/>
              <a:t>    </a:t>
            </a:r>
            <a:r>
              <a:rPr lang="ru-RU" sz="2400" dirty="0" smtClean="0"/>
              <a:t> Компании, у которых есть четко определенная концепция,</a:t>
            </a:r>
            <a:r>
              <a:rPr lang="en-US" sz="2400" dirty="0" smtClean="0"/>
              <a:t> </a:t>
            </a:r>
            <a:r>
              <a:rPr lang="ru-RU" sz="2400" dirty="0" smtClean="0"/>
              <a:t>развиваются в соответствии с международными тенденциями,</a:t>
            </a:r>
            <a:r>
              <a:rPr lang="en-US" sz="2400" dirty="0" smtClean="0"/>
              <a:t> </a:t>
            </a:r>
            <a:r>
              <a:rPr lang="ru-RU" sz="2400" dirty="0" smtClean="0"/>
              <a:t>чтобы сохранить прямой контакт с рынком. Обычно эти</a:t>
            </a:r>
            <a:r>
              <a:rPr lang="en-US" sz="2400" dirty="0" smtClean="0"/>
              <a:t> </a:t>
            </a:r>
            <a:r>
              <a:rPr lang="ru-RU" sz="2400" dirty="0" smtClean="0"/>
              <a:t>компании общаются с покупателем напрямую.</a:t>
            </a:r>
            <a:endParaRPr lang="en-US" sz="2400" dirty="0" smtClean="0"/>
          </a:p>
          <a:p>
            <a:r>
              <a:rPr lang="ru-RU" sz="2400" b="1" dirty="0" smtClean="0"/>
              <a:t>5. </a:t>
            </a:r>
            <a:r>
              <a:rPr lang="ru-RU" sz="2400" b="1" i="1" dirty="0" smtClean="0"/>
              <a:t>Интернациональные компании с сильной корпоративной религией</a:t>
            </a:r>
          </a:p>
          <a:p>
            <a:pPr algn="just">
              <a:buNone/>
            </a:pPr>
            <a:r>
              <a:rPr lang="ru-RU" sz="2400" dirty="0" smtClean="0"/>
              <a:t>     Хорошими примерами являются </a:t>
            </a:r>
            <a:r>
              <a:rPr lang="ru-RU" sz="2400" dirty="0" err="1" smtClean="0"/>
              <a:t>Microsoft</a:t>
            </a:r>
            <a:r>
              <a:rPr lang="ru-RU" sz="2400" dirty="0" smtClean="0"/>
              <a:t>, </a:t>
            </a:r>
            <a:r>
              <a:rPr lang="ru-RU" sz="2400" dirty="0" err="1" smtClean="0"/>
              <a:t>Coca-Cola</a:t>
            </a:r>
            <a:r>
              <a:rPr lang="ru-RU" sz="2400" dirty="0" smtClean="0"/>
              <a:t> и </a:t>
            </a:r>
            <a:r>
              <a:rPr lang="ru-RU" sz="2400" dirty="0" err="1" smtClean="0"/>
              <a:t>Harley</a:t>
            </a:r>
            <a:r>
              <a:rPr lang="ru-RU" sz="2400" dirty="0" smtClean="0"/>
              <a:t>- </a:t>
            </a:r>
            <a:r>
              <a:rPr lang="ru-RU" sz="2400" dirty="0" err="1" smtClean="0"/>
              <a:t>Davidson</a:t>
            </a:r>
            <a:r>
              <a:rPr lang="ru-RU" sz="2400" dirty="0" smtClean="0"/>
              <a:t>. Они работают ради одной общей цели. У них нет случайных филиалов, и они используют ресурсы только для продвижения своей религии, где каждый борется за общее дело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Формула победы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8229600" cy="519749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/>
              <a:t>Успешные интернациональные консорциумы</a:t>
            </a:r>
          </a:p>
          <a:p>
            <a:pPr algn="ctr">
              <a:buNone/>
            </a:pPr>
            <a:r>
              <a:rPr lang="ru-RU" sz="2400" dirty="0" smtClean="0"/>
              <a:t>объединяют головную компанию и филиалы в </a:t>
            </a:r>
            <a:r>
              <a:rPr lang="ru-RU" sz="2400" b="1" i="1" dirty="0" smtClean="0"/>
              <a:t>единый организм</a:t>
            </a:r>
            <a:r>
              <a:rPr lang="ru-RU" sz="2400" dirty="0" smtClean="0"/>
              <a:t>. Он движется по единым законам и в одном направлении. Это нелегкая задача - превратить стандартную международную организацию в однородный организм. Если высшее руководство слабое, это приведет только к высасывающей энергию силовой борьбе. </a:t>
            </a:r>
          </a:p>
          <a:p>
            <a:pPr algn="ctr">
              <a:buNone/>
            </a:pPr>
            <a:r>
              <a:rPr lang="ru-RU" sz="2400" b="1" i="1" dirty="0" smtClean="0"/>
              <a:t>Формула победы </a:t>
            </a:r>
            <a:r>
              <a:rPr lang="ru-RU" sz="2400" dirty="0" smtClean="0"/>
              <a:t>- это сильный топ-менеджмент с философией, основанной на прямых связях с покупателем, а не на десяти комплектах разноречивой информации, пропущенной через фильтры филиалов, </a:t>
            </a:r>
            <a:r>
              <a:rPr lang="ru-RU" sz="2400" b="1" i="1" dirty="0" smtClean="0"/>
              <a:t>где управление состоит из корпоративной религии и духовного менеджмента с сильным руководством.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Тенденция 2: Движение от товара к концепции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Сегодня тенденция такова, что мы продаем концепцию товара, которая определяет и выделяет нас среди конкурентов. </a:t>
            </a:r>
          </a:p>
          <a:p>
            <a:pPr algn="ctr"/>
            <a:r>
              <a:rPr lang="ru-RU" dirty="0" smtClean="0"/>
              <a:t>Главная деятельность компаний с сильными </a:t>
            </a:r>
            <a:r>
              <a:rPr lang="ru-RU" dirty="0" err="1" smtClean="0"/>
              <a:t>брэндами</a:t>
            </a:r>
            <a:r>
              <a:rPr lang="ru-RU" dirty="0" smtClean="0"/>
              <a:t> заключается скорее в работе с ценностями </a:t>
            </a:r>
            <a:r>
              <a:rPr lang="ru-RU" dirty="0" err="1" smtClean="0"/>
              <a:t>брэнда</a:t>
            </a:r>
            <a:r>
              <a:rPr lang="ru-RU" dirty="0" smtClean="0"/>
              <a:t>, чем непосредственно с физическим продуктом.</a:t>
            </a:r>
          </a:p>
          <a:p>
            <a:pPr algn="ctr"/>
            <a:r>
              <a:rPr lang="ru-RU" dirty="0" smtClean="0"/>
              <a:t>Необходима узнаваемая единая концепция товара на глобальном уровне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Примеры единой концепции продукции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500174"/>
            <a:ext cx="5429288" cy="461488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err="1" smtClean="0"/>
              <a:t>Coca-Cola</a:t>
            </a:r>
            <a:r>
              <a:rPr lang="ru-RU" sz="2400" dirty="0" smtClean="0"/>
              <a:t> и </a:t>
            </a:r>
            <a:r>
              <a:rPr lang="ru-RU" sz="2400" dirty="0" err="1" smtClean="0"/>
              <a:t>MacDonald's</a:t>
            </a:r>
            <a:r>
              <a:rPr lang="ru-RU" sz="2400" dirty="0" smtClean="0"/>
              <a:t> являются примерами </a:t>
            </a:r>
            <a:r>
              <a:rPr lang="ru-RU" sz="2400" dirty="0" err="1" smtClean="0"/>
              <a:t>брэндов</a:t>
            </a:r>
            <a:r>
              <a:rPr lang="ru-RU" sz="2400" dirty="0" smtClean="0"/>
              <a:t>, представляющих одни и те же ценности, независимо от того, где в мире вы с ними сталкиваетесь. Помимо продажи физического продукта на разных рынках, они еще совершенно одинаково обучают своих работников и строят организацию в любой стране. Так </a:t>
            </a:r>
            <a:r>
              <a:rPr lang="ru-RU" sz="2400" dirty="0" err="1" smtClean="0"/>
              <a:t>Coca-Cola</a:t>
            </a:r>
            <a:r>
              <a:rPr lang="ru-RU" sz="2400" dirty="0" smtClean="0"/>
              <a:t> и </a:t>
            </a:r>
            <a:r>
              <a:rPr lang="ru-RU" sz="2400" dirty="0" err="1" smtClean="0"/>
              <a:t>MacDonald's</a:t>
            </a:r>
            <a:r>
              <a:rPr lang="ru-RU" sz="2400" dirty="0" smtClean="0"/>
              <a:t> гарантируют последовательность на глобальном уровне.</a:t>
            </a:r>
            <a:endParaRPr lang="ru-RU" sz="2400" dirty="0"/>
          </a:p>
        </p:txBody>
      </p:sp>
      <p:sp>
        <p:nvSpPr>
          <p:cNvPr id="1028" name="AutoShape 4" descr="data:image/png;base64,iVBORw0KGgoAAAANSUhEUgAAAT4AAACfCAMAAABX0UX9AAAAkFBMVEX////mHCrmFyblABfzpqrpNEDkAADmESLrXGTqRlHmGCflAA3lABPlABrlAAjlABHlCh762dv50NL2ubz98fL86er+9fbnJzTvg4jueH7oOUP74uP+8/T50dPsY2r61tjxk5jqTFX2vcDtb3X0qq7ymp7wiI31s7bpQErrVl773uDzoKTtbHL3xcfnIzHudXvkeilOAAAVCElEQVR4nO1d13bqMBZ1AQkkF2GwaaH3mv//u1GXbBISbHJnZi3tlxvATVtHp8vX8xwcHBwcHBwcHBwcHBwcHBwcHBwcHBwcHBwcHBwcHBwcHBwcHBwc/g6HlsMr6Jfpm+DQ4ffApzJ93cB3+D1gx9HXAI6+RnD0NYKjrxEcfY3g6GsER18jOPoa4c/pg5DEMfmXkxJACK37Ifo5QH90rz+lL4gTstrsd7vRBP/VAMqAYRK2T/N5N4zoDRH9iIfH1eo4pN/DHx4BxlEIK98Fw/vzc/6OPoLb+6yQ1+3DvxdAFKfdy0zccdDyY4w6rdkH/1wUvW0nSL9/BhTHp0v/sCKlb2F7XyW0jD+jL043M/vCPfLH8ociuJxaNxzM10V5bB+HCf5meDFZ5vyYlU0XHJ7bz5/6j+iLk/2gfGFvG73lyt8ApfetuVeee1/j1v5KiwRgpJjehtYgJt4ofn7bP6EP4r2Z+POyDcCJfv5D8UOhb8jrdzAAIg9XVOSP4nCPqs8Rt8/ixNPUW6f66+Tq3ZIfbvwH9CEwN4votsIxvSReet7puRppABIvjZAPMUk2nLbBxPeH8+20PEJvB8silXzyrwenBNy8g1ojMG15xY8z/n76iL/WV1usEs5ZgOkjzv+IPpR09Fq9Ue0G4wP9a33zihQhBCO82paF8GMfGguBcIt/mQXED3NvL6mN2r3fTPi76UPJ1TzrCEjy2qPFn3nkhOiEeXEFgU/aVNzyDjh4A6nHYEQqmjjfAKh+EwZumwQ+XHnekMsbBHv2+D9r6zfTB7FJ/i/uYibhMONjw42u/B3AXE/XmlChilj6/AAgvnlnrcdQzLSHjfMJsJGSthDcPaAfkrU3Y8oOghNb8LufFJ//bvrCiTF5rURcCt3FzB/SH06uA5geLFmnksO0hLehAwe5bQboo1k6heM2Cf3wJLj/ZFMbTDyvAyl5XT7dl1+w91768Ke50EjdPZWPvfoD1Re3tV0YdNlSxSOq2thf6F5oPSaA8KliRPbgKv64cp7Tm5eBGJ9u/LvfyN576Ut25jpzPfORnOxfPc5rSI2eXSA2OyllL7+zv9i4jpWxwGhpD3UKx/JZuY5Dw0sH3/dnRe2vnuB99CFgrY6V9j6hLOW13284gGFjzcOJeE7Z87mUhxcvf2QgGt4Me0CxBzADSFe7hZ79Xyrqt9EXhAtzlaNZNlAskM0P7vvrsKfrwtSeD490Dd+FjqCqrxU+nhSA60Cxtxd/XP0su92yhWWbe8PfPu276IP+2WLPDrwj9lybt0dskJiQeskVA0L0TkfBHpP57pfKllC5pMgVe3vwEOAtk1+T8Cb64NBSy+W0RTDcj+5vlz14N9O1F2qVuireXN4Ir73eN9oLpZOMuoQjce4WnMsEeNnkhal+D33wbk3hqcIVIu+PduHQ3FCyF1NCLlJlBUPPG5PvTg6S+UTa3Bu4lcd/7vxe9Pw30RfEFnvzB5UTkCh9SESK86I0euQW0ePjp88B70ZTSfaQX3hnJXDUec+/0HwaqbRnObiUJa8DXnOv3kEfCq2VO656xwQc9/3bdv6QKYL8h8OYlJ84wMNR/7ZrxwgnHFyKoPhbrCt4N4GhZM9P+lrx+bD7TPjoI3XlycOxLXi7YfKqb/oG+lCUmfMvFYtPorFULllc4i9IrtJUf5xKlqYtw74xWfQYziPCTMGU/31jh9qqQnm3LGRoqXunPW/6RIHBoZTda7TOP+i/xeB8GLXT8HUd8wb6Esvfu5X1NcJW7qoUtcVti3PjEwbp0lxLsstqFKm8zJWKR4Csa6r70djmQxWE2DWeJEtQKCe0lfgR9tuTNgRJWK+a1Zw+O9aYlicQxpLZARc0q1aT2KvGpHjJfeFVsWF5AEkqC10QNsfo2UI+9TfkVQhVbIcnMY6yFj3p7gRgmy9qGrfG9IUbc3IxLM15tJJlmysAbfrnp/o1SFSgfzgCP/dyOdhQnuBt28oto2EoPb4tP/iBGT3FWSeOyV7nNplizB8yygZ4px5WDjUa1U/lNqUPTqyTOyV1nUjX6szySCwpuZc/Q9iTIzglMKDGbyAdNzUT1HmIlXhOLMb2VL6Slr7dwNcPizOlGyDMjQ35ArF0Wbyr9K+YsC7rZoMa0oeI5bKUHyKRPsGA+yBkrOnTmn86JCg9fp69Gdf5qWLsGvkISu1+odckMpEzpYIYWkkdK6ygntOGX50w//36vZcOJ1LAD9pFLKoa+wU0pM82G1npIYBan1c+LFaNENl67fEuIEQxN7MXprVSKazeiA4sVdyzVRiuZxnFgq4w2DX3GxvPDvkfgky8orSPv7e62myo5Y3w1JvWd+ub0RdaFqAodUJo9mTeI6U88QOgL9nrRYEPhBVgmaVIiRVLU2pl98m5j3hKBMOSsG+t2ULBwBslMOJe8PzJStSPpbKPIPOKdv1MZCP69CgZ5rbiMxrqJhYJDczZ2qMOi1yVOXWjZYGMHRLO1fHsKKXsZpVVZZmNckjLrPFofqELczp5El/HSrsq95QVNFdPHOyf0Ig+YLkZJVfBqiyIJR0cPZ5Awup2H8zuhUKWqNunF+WZBScqR1hNeEZ7fdminD+UaTGvWEZPRCm4y7Onij06y5tn0d1PaEJfbEbj5XYDjrZuDNyZCXdM08NU+4hsytGQ/0ntaeAXFqs+kH5xqxzC2Fb+syJjESvMT5f+Uy6wctXl0k3oLC8bVbAa0MdcVQ3bZzHDHLdYTpyOFAzoasPHnvphn+oLUB2mFbrH47dYGpFBpScqMbml9YNbHPurSRI/tQFaeOXSxfuyBq2BBvTZVrc0HJ2AzEBEl3cxAoDahY5vimKy8EHmvd44ERrIYhVJUdyUlZIRXa/4IjxFP/Vw6VnNhW3B1O6tm7HXgD5o70eyTb8OKQrKRMqZyWhgbmVldPMDxJhYUiEGk0gys7KEsVS8wryOtk+U7Iuly9hrXL+qTx/umbOWlsohyoZ647iSNFD4LI1emw0hU3paKsUl6361ZEaX2YSRY+xlT2K736E2fcRy/3NrEhHUS1eu0LTDVvm0r4Pjsn+NUnWCkCms7EbZfVMKkdF8rzHqYCjP/uCiz9jrNWavPn2JFa3ZqUmsPb6JuhTzVa8A6BayckSq1qrX56yGUkgGQr0hOUIErdYZy+qSEKdfrmQYYmw7MUBZXW6zGXtnmaOC7BL/OONiC9/UEr5AW10tPWw19oD5oZxM0oGLsLPaNeMLPIgD2VuMjd1ZaFcDRdHn9rbeP/p6BJwut9nBlGuJkn0u+iyb0RP1gBhvWvQSMURA4CU3sC59wNJotirTcYExjpinQLC200P7FiaIFXZWCQmPN5g7eOPDseMbLbzhUAr0YFLmj6QjuTa2cqoQ/JBn8wzOkk4CZ083cg6OpOAo9Zf+FX32aXZRhvV4CSzVCsMXljcJtN3c2joNBVpTckGJlVBzjqibm4tIGptoTadKrNAmtxcfwlejWGRTIVaag60JFlHOQjbQqKtdyakU79cUa036rOGUOnH094VeulS8zqlvOqFKBlVrJKEpA1UD4iufDVM4GbaT5MusqG93no/MAoBQynl2yFXIrZ0eajcQ8zJvKbtKYoVN+kovlaTr0Yfu1ilWbGC+v8ikEberR4gCpflvdpBkzImQKbX0P9jKj8Y6hZgYquSF46NMPRwm7DjTixYexTK9tQGm5kYkfPQsjeOARW79BNldHlnnrqb9/FoMV48+q5fY61uLMXowu+wRx6FPtNthp8WxmX0+B6r0z/UgywLLPKb1kIWYrFiJ4xwECCxk3cI3PXI71v2I+17BrkBUDD4FPJ164YqVKEdyBKDK4H/T2fFm+lKrs8HmQ5fLVcGa6SdmaRM1/XbbU2SsN1eIUNkHZjdYiKVUmpXZ2XFFqw0O7y2LDiIZ5pvlKBxr+gO/n44iO7zFn7cewrsyfp2U19iFLLwYhtSiL7BSHwOLD2M45CaOkE77mT1RpH64GDujU3yeEFaUqAFRuwHbH14xMf0+EgXXfDpBI9IllKVzUmJPKsh07S0SKzOUsQJU0Un5JdTNVrGJMwv/Rf+vFn322j1YmfFQtzwIVR7ScX/c6RWhZuqqZTW07rzgMqL85y32Ccuqqn6fxNgp4UyqUuVM9wYJjRqpxS8DHupd0cdDROndFdUkOU+nokjneGJr2vev5v5q0WfbXXu7gdHwPA7hLznhysTwrXVLaskeX5K62ZH6z1z/j6RStX0+brZ19CqlU7BE76LHcpD9olSLQj9Sk/rBLHHMzwHqSXlHjnJipy/n/upJn7VPwp6vWDfu9AGMeam2wyUo0m6L1JSI18m1PfmMIdDpqAvPb1HlL68aWYku1cItSBKjRaGYLisls+a/MHsVIzT0DPa8j9IEirwjR09H5+WiRx36jIorZ5XQ0NDamvP9ebItMtXiKpxEyE30Sq/1m38yrknWYUfrPCZjR4GPT69lGb6wGijVnQgZZ1koZNBjPGKzXStfycdRfPF0tpbu9euJ5zr0Eau+ZpmCkkWxJtcXdTY5AhzDOOlQaouu8Zm9h71nBxOtmlQLL6drq6tmTu7g0KyOeqLflM3yCVpLvw+FdBE1ZqE7q9Px1/SF1t5FW/WhdvlaYrsEQ2wSxdPRfMkcrnxIcKkttrTvZ2uEOjV5Pm7P9cYbGWmwlD+Vab0Cb4AtjjEIKC3UHTTJ200iS7vKbhcBD3uVEt7VaCCuQ19qWY5SCAbLW59MwbV6F7pQosC3myq9nt00tDTekF0YZxEcguqT2D/FM1wQacVXBIi33ayHXeZUA336RK0T7UWK+ozKvA3q5GDr0JcYL3ZQymnaFtnLrfZ6v9p/LXYAWVmbBTBr1NtYSigyos4HqJ046YAjMqBSaXKurKkh7DD5KryP0UHfQjdiaMUnJFzlF2U3xD+gz0pWLUpeun2xdalptFQY8bI2lwTLpB6wsUfTo23NU0M8Dw+xsDEfexlqh3vmJKcqWhTVC2KVpSSUVdX3yXlZTpcLs1pFo1r0mRGtyxl1HfPmG1D230Ozc683l93X2tTkczroSMp0q8S7SXRJZ1LY4S2S6URWltumZoVL9Y8Seu2idzuorICK6pDWGMKF0uVCniEjyUuN4Y3pq+6wT8bst9n4MYFO7lumGfPtyXRfky4TpUwcHbCNl4NtOy3xblt51nPAn/ejk6iDErq270jb8KV6HlbVPAKsf1B5qETpAhHd6uFvmb6IP8/T6k6u52hKXzXKISAYym7uClAIQj8BpcQ6xCAEWB6NcBSDsHJ/S/V9sAEzG54RfX22FJehHsRA6RLmrlBGtMtcyJqJGS5f+0i2iYjSKUtZHF4zvw1Nxxfvd0BPou7XCzKWNeL5aPq5pUWPhq45awgGOvWkrBWVugFBJliUWTUUKt9AlFaxctxZTZW5SPk/yLhYQ+rXbcv8LRLj9XHBiHJ7pygLvjrQCJ9S/6z+xCyprg3LWFE7gUJMTWMS+2iS279HQ7d58eJsvQxLUfDqyXBv3ZF1VNIlqsMGVV9hq5C1jRjbJHSMsf9CTPWGLMYu62vavRq21QraTJrzo1aBFLEXW7EXz8aE/PBqJGBtHxLdt+Y3lmHJsVUhuKuO0bNo1tRrV+gYrem8Af+sU8wsucoon70sDHXos2PbV5MUkEQJGJ4+R8tLq3XZ7T87Q/Ds9VKWj7msFHEI82na0GQZVccKSxzyVi0dX4i1a3aw8py18TSptxPA3Bugl4PeWgmrxIzphew2CmIcr0b9RSU/UMy21yH4ZhMbNmmFilEkrMmbtQxE6mlkyY+lvngqxYglf8jIxDUs1AyQEmwa7CL2Qo0arwuoRV9o7YT55S5xGGPYXd6qb2bSWOzb+Kunj8ybOaaluCA+FmJLlkmpSEd4pFQyVJ0FPUamFTzzwpKemAFEiKnPX7x35HFYtWodVmql2n78CARDHK6W2bfUSWTX5LHGaqWrSlUwzPIkPGo1jjWjD7EkrdzwoU0cy7JC39yfqULdJE7NCC9Z1mqUrFdpw1ZnZAs8Uf4BiQC5Xh63Wn2JfPTgcNtBmwlLIW+hFxvajB9wATDk5XjZxqHlK0uozrWSFq0EmgpznsTh7GE33i9Rs0yOLP3Vj77OVQQkBZPPQ3W39lMMxtUNtdg6f8t/RBCspp4WF8sL3XeWrEaudmhqq10AcKTsqTYXLz/NzYQuok963CxCVDm/7EbUbNIgdgYlv+Ky4kcBDJO4O1rL5/+YrrfLzal7PB5X1+Wh9/heM4PeseyJ20Gvl61wAiBP5uutqEl1fjo69NBfTdkZo8c+TXNXGCDcXg3Tf1Go9Ms7AVlL+4TgKIwpwjSJ0GRzUaqut/3sBiANYwgDCgjjCPjzyv/TUMKu/JLHsDTqfHYWF9aZ7Cp9HR2Gg9L3LVCatYP9qUeC4D6bZvn6eXP52+jzo8qJg8Xhslwud63+YqqebHHpEBCRhzWBIEY771v07rY2sNPNGlOdOy7naL2BlaQt5Wi3oPSxBa0PGUt9D1rL3fyW/X3KQIDcM+8Jeq1r9MQfRpFvTr/t56t2+9gZtWZCP53sBRyNHy5+sTRkbE9EZicLLaeHlT1tnkfAKl9uqfEjozzIu3n7ReevwcaEINl8/Y7L/LY7Qfzlyx/s09VrGJYEi5UNSYjj44Ut1pEdfOIKf9mk1CJoETFK7Omy5Jal/40PlHcjP9F25ZMp0fBwGBbrKZztX8rZN9qURcJNRQJpBPE5YXT8RoXwfejndrlBm/oe3W1R3uwTHq1evuxU8a/11t/+sJJ9VDseMvFWoFheheezVTy8Fu+YiVu3+/myBPnmX0kfA0mGn4eMCWGe9ffzSfjSSwGot7qIHx8XpmhZfqcETFatWV7ki/64/fi2i6iTFcVi98VrcaP5rMj74lV9rKq0mxbTw1G80yNc5sW5dZTySv3LbgZmHe+1nGTjzfiIRJi3VOMofvXdzCiafh2lo5Bsl+XNHyG7SxJ9OTmQ/pZ8GTSzX1LNN4rpNSJ1HP2QmOR2uPf2892rG27+u++sR9+++wNF3eG/fBL26sbt+nJ/sVr5v/vK/3/zlnYLQRi96PX9L9P3fwFHXyM4+hrB0dcIjr5GcPQ1gqOvERx9jeDoawRHXyM80MdT6g6/BKnQd2o7vIKr5+Dg4ODg4ODg4ODg4ODg4ODg4ODg4ODg4ODg4ODg4ODg4PD/gf8AuASaqVEaO3k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data:image/png;base64,iVBORw0KGgoAAAANSUhEUgAAAT4AAACfCAMAAABX0UX9AAAAkFBMVEX////mHCrmFyblABfzpqrpNEDkAADmESLrXGTqRlHmGCflAA3lABPlABrlAAjlABHlCh762dv50NL2ubz98fL86er+9fbnJzTvg4jueH7oOUP74uP+8/T50dPsY2r61tjxk5jqTFX2vcDtb3X0qq7ymp7wiI31s7bpQErrVl773uDzoKTtbHL3xcfnIzHudXvkeilOAAAVCElEQVR4nO1d13bqMBZ1AQkkF2GwaaH3mv//u1GXbBISbHJnZi3tlxvATVtHp8vX8xwcHBwcHBwcHBwcHBwcHBwcHBwcHBwcHBwcHBwcHBwcHBwcHBwc/g6HlsMr6Jfpm+DQ4ffApzJ93cB3+D1gx9HXAI6+RnD0NYKjrxEcfY3g6GsER18jOPoa4c/pg5DEMfmXkxJACK37Ifo5QH90rz+lL4gTstrsd7vRBP/VAMqAYRK2T/N5N4zoDRH9iIfH1eo4pN/DHx4BxlEIK98Fw/vzc/6OPoLb+6yQ1+3DvxdAFKfdy0zccdDyY4w6rdkH/1wUvW0nSL9/BhTHp0v/sCKlb2F7XyW0jD+jL043M/vCPfLH8ociuJxaNxzM10V5bB+HCf5meDFZ5vyYlU0XHJ7bz5/6j+iLk/2gfGFvG73lyt8ApfetuVeee1/j1v5KiwRgpJjehtYgJt4ofn7bP6EP4r2Z+POyDcCJfv5D8UOhb8jrdzAAIg9XVOSP4nCPqs8Rt8/ixNPUW6f66+Tq3ZIfbvwH9CEwN4votsIxvSReet7puRppABIvjZAPMUk2nLbBxPeH8+20PEJvB8silXzyrwenBNy8g1ojMG15xY8z/n76iL/WV1usEs5ZgOkjzv+IPpR09Fq9Ue0G4wP9a33zihQhBCO82paF8GMfGguBcIt/mQXED3NvL6mN2r3fTPi76UPJ1TzrCEjy2qPFn3nkhOiEeXEFgU/aVNzyDjh4A6nHYEQqmjjfAKh+EwZumwQ+XHnekMsbBHv2+D9r6zfTB7FJ/i/uYibhMONjw42u/B3AXE/XmlChilj6/AAgvnlnrcdQzLSHjfMJsJGSthDcPaAfkrU3Y8oOghNb8LufFJ//bvrCiTF5rURcCt3FzB/SH06uA5geLFmnksO0hLehAwe5bQboo1k6heM2Cf3wJLj/ZFMbTDyvAyl5XT7dl1+w91768Ke50EjdPZWPvfoD1Re3tV0YdNlSxSOq2thf6F5oPSaA8KliRPbgKv64cp7Tm5eBGJ9u/LvfyN576Ut25jpzPfORnOxfPc5rSI2eXSA2OyllL7+zv9i4jpWxwGhpD3UKx/JZuY5Dw0sH3/dnRe2vnuB99CFgrY6V9j6hLOW13284gGFjzcOJeE7Z87mUhxcvf2QgGt4Me0CxBzADSFe7hZ79Xyrqt9EXhAtzlaNZNlAskM0P7vvrsKfrwtSeD490Dd+FjqCqrxU+nhSA60Cxtxd/XP0su92yhWWbe8PfPu276IP+2WLPDrwj9lybt0dskJiQeskVA0L0TkfBHpP57pfKllC5pMgVe3vwEOAtk1+T8Cb64NBSy+W0RTDcj+5vlz14N9O1F2qVuireXN4Ir73eN9oLpZOMuoQjce4WnMsEeNnkhal+D33wbk3hqcIVIu+PduHQ3FCyF1NCLlJlBUPPG5PvTg6S+UTa3Bu4lcd/7vxe9Pw30RfEFnvzB5UTkCh9SESK86I0euQW0ePjp88B70ZTSfaQX3hnJXDUec+/0HwaqbRnObiUJa8DXnOv3kEfCq2VO656xwQc9/3bdv6QKYL8h8OYlJ84wMNR/7ZrxwgnHFyKoPhbrCt4N4GhZM9P+lrx+bD7TPjoI3XlycOxLXi7YfKqb/oG+lCUmfMvFYtPorFULllc4i9IrtJUf5xKlqYtw74xWfQYziPCTMGU/31jh9qqQnm3LGRoqXunPW/6RIHBoZTda7TOP+i/xeB8GLXT8HUd8wb6Esvfu5X1NcJW7qoUtcVti3PjEwbp0lxLsstqFKm8zJWKR4Csa6r70djmQxWE2DWeJEtQKCe0lfgR9tuTNgRJWK+a1Zw+O9aYlicQxpLZARc0q1aT2KvGpHjJfeFVsWF5AEkqC10QNsfo2UI+9TfkVQhVbIcnMY6yFj3p7gRgmy9qGrfG9IUbc3IxLM15tJJlmysAbfrnp/o1SFSgfzgCP/dyOdhQnuBt28oto2EoPb4tP/iBGT3FWSeOyV7nNplizB8yygZ4px5WDjUa1U/lNqUPTqyTOyV1nUjX6szySCwpuZc/Q9iTIzglMKDGbyAdNzUT1HmIlXhOLMb2VL6Slr7dwNcPizOlGyDMjQ35ArF0Wbyr9K+YsC7rZoMa0oeI5bKUHyKRPsGA+yBkrOnTmn86JCg9fp69Gdf5qWLsGvkISu1+odckMpEzpYIYWkkdK6ygntOGX50w//36vZcOJ1LAD9pFLKoa+wU0pM82G1npIYBan1c+LFaNENl67fEuIEQxN7MXprVSKazeiA4sVdyzVRiuZxnFgq4w2DX3GxvPDvkfgky8orSPv7e62myo5Y3w1JvWd+ub0RdaFqAodUJo9mTeI6U88QOgL9nrRYEPhBVgmaVIiRVLU2pl98m5j3hKBMOSsG+t2ULBwBslMOJe8PzJStSPpbKPIPOKdv1MZCP69CgZ5rbiMxrqJhYJDczZ2qMOi1yVOXWjZYGMHRLO1fHsKKXsZpVVZZmNckjLrPFofqELczp5El/HSrsq95QVNFdPHOyf0Ig+YLkZJVfBqiyIJR0cPZ5Awup2H8zuhUKWqNunF+WZBScqR1hNeEZ7fdminD+UaTGvWEZPRCm4y7Onij06y5tn0d1PaEJfbEbj5XYDjrZuDNyZCXdM08NU+4hsytGQ/0ntaeAXFqs+kH5xqxzC2Fb+syJjESvMT5f+Uy6wctXl0k3oLC8bVbAa0MdcVQ3bZzHDHLdYTpyOFAzoasPHnvphn+oLUB2mFbrH47dYGpFBpScqMbml9YNbHPurSRI/tQFaeOXSxfuyBq2BBvTZVrc0HJ2AzEBEl3cxAoDahY5vimKy8EHmvd44ERrIYhVJUdyUlZIRXa/4IjxFP/Vw6VnNhW3B1O6tm7HXgD5o70eyTb8OKQrKRMqZyWhgbmVldPMDxJhYUiEGk0gys7KEsVS8wryOtk+U7Iuly9hrXL+qTx/umbOWlsohyoZ647iSNFD4LI1emw0hU3paKsUl6361ZEaX2YSRY+xlT2K736E2fcRy/3NrEhHUS1eu0LTDVvm0r4Pjsn+NUnWCkCms7EbZfVMKkdF8rzHqYCjP/uCiz9jrNWavPn2JFa3ZqUmsPb6JuhTzVa8A6BayckSq1qrX56yGUkgGQr0hOUIErdYZy+qSEKdfrmQYYmw7MUBZXW6zGXtnmaOC7BL/OONiC9/UEr5AW10tPWw19oD5oZxM0oGLsLPaNeMLPIgD2VuMjd1ZaFcDRdHn9rbeP/p6BJwut9nBlGuJkn0u+iyb0RP1gBhvWvQSMURA4CU3sC59wNJotirTcYExjpinQLC200P7FiaIFXZWCQmPN5g7eOPDseMbLbzhUAr0YFLmj6QjuTa2cqoQ/JBn8wzOkk4CZ083cg6OpOAo9Zf+FX32aXZRhvV4CSzVCsMXljcJtN3c2joNBVpTckGJlVBzjqibm4tIGptoTadKrNAmtxcfwlejWGRTIVaag60JFlHOQjbQqKtdyakU79cUa036rOGUOnH094VeulS8zqlvOqFKBlVrJKEpA1UD4iufDVM4GbaT5MusqG93no/MAoBQynl2yFXIrZ0eajcQ8zJvKbtKYoVN+kovlaTr0Yfu1ilWbGC+v8ikEberR4gCpflvdpBkzImQKbX0P9jKj8Y6hZgYquSF46NMPRwm7DjTixYexTK9tQGm5kYkfPQsjeOARW79BNldHlnnrqb9/FoMV48+q5fY61uLMXowu+wRx6FPtNthp8WxmX0+B6r0z/UgywLLPKb1kIWYrFiJ4xwECCxk3cI3PXI71v2I+17BrkBUDD4FPJ164YqVKEdyBKDK4H/T2fFm+lKrs8HmQ5fLVcGa6SdmaRM1/XbbU2SsN1eIUNkHZjdYiKVUmpXZ2XFFqw0O7y2LDiIZ5pvlKBxr+gO/n44iO7zFn7cewrsyfp2U19iFLLwYhtSiL7BSHwOLD2M45CaOkE77mT1RpH64GDujU3yeEFaUqAFRuwHbH14xMf0+EgXXfDpBI9IllKVzUmJPKsh07S0SKzOUsQJU0Un5JdTNVrGJMwv/Rf+vFn322j1YmfFQtzwIVR7ScX/c6RWhZuqqZTW07rzgMqL85y32Ccuqqn6fxNgp4UyqUuVM9wYJjRqpxS8DHupd0cdDROndFdUkOU+nokjneGJr2vev5v5q0WfbXXu7gdHwPA7hLznhysTwrXVLaskeX5K62ZH6z1z/j6RStX0+brZ19CqlU7BE76LHcpD9olSLQj9Sk/rBLHHMzwHqSXlHjnJipy/n/upJn7VPwp6vWDfu9AGMeam2wyUo0m6L1JSI18m1PfmMIdDpqAvPb1HlL68aWYku1cItSBKjRaGYLisls+a/MHsVIzT0DPa8j9IEirwjR09H5+WiRx36jIorZ5XQ0NDamvP9ebItMtXiKpxEyE30Sq/1m38yrknWYUfrPCZjR4GPT69lGb6wGijVnQgZZ1koZNBjPGKzXStfycdRfPF0tpbu9euJ5zr0Eau+ZpmCkkWxJtcXdTY5AhzDOOlQaouu8Zm9h71nBxOtmlQLL6drq6tmTu7g0KyOeqLflM3yCVpLvw+FdBE1ZqE7q9Px1/SF1t5FW/WhdvlaYrsEQ2wSxdPRfMkcrnxIcKkttrTvZ2uEOjV5Pm7P9cYbGWmwlD+Vab0Cb4AtjjEIKC3UHTTJ200iS7vKbhcBD3uVEt7VaCCuQ19qWY5SCAbLW59MwbV6F7pQosC3myq9nt00tDTekF0YZxEcguqT2D/FM1wQacVXBIi33ayHXeZUA336RK0T7UWK+ozKvA3q5GDr0JcYL3ZQymnaFtnLrfZ6v9p/LXYAWVmbBTBr1NtYSigyos4HqJ046YAjMqBSaXKurKkh7DD5KryP0UHfQjdiaMUnJFzlF2U3xD+gz0pWLUpeun2xdalptFQY8bI2lwTLpB6wsUfTo23NU0M8Dw+xsDEfexlqh3vmJKcqWhTVC2KVpSSUVdX3yXlZTpcLs1pFo1r0mRGtyxl1HfPmG1D230Ozc683l93X2tTkczroSMp0q8S7SXRJZ1LY4S2S6URWltumZoVL9Y8Seu2idzuorICK6pDWGMKF0uVCniEjyUuN4Y3pq+6wT8bst9n4MYFO7lumGfPtyXRfky4TpUwcHbCNl4NtOy3xblt51nPAn/ejk6iDErq270jb8KV6HlbVPAKsf1B5qETpAhHd6uFvmb6IP8/T6k6u52hKXzXKISAYym7uClAIQj8BpcQ6xCAEWB6NcBSDsHJ/S/V9sAEzG54RfX22FJehHsRA6RLmrlBGtMtcyJqJGS5f+0i2iYjSKUtZHF4zvw1Nxxfvd0BPou7XCzKWNeL5aPq5pUWPhq45awgGOvWkrBWVugFBJliUWTUUKt9AlFaxctxZTZW5SPk/yLhYQ+rXbcv8LRLj9XHBiHJ7pygLvjrQCJ9S/6z+xCyprg3LWFE7gUJMTWMS+2iS279HQ7d58eJsvQxLUfDqyXBv3ZF1VNIlqsMGVV9hq5C1jRjbJHSMsf9CTPWGLMYu62vavRq21QraTJrzo1aBFLEXW7EXz8aE/PBqJGBtHxLdt+Y3lmHJsVUhuKuO0bNo1tRrV+gYrem8Af+sU8wsucoon70sDHXos2PbV5MUkEQJGJ4+R8tLq3XZ7T87Q/Ds9VKWj7msFHEI82na0GQZVccKSxzyVi0dX4i1a3aw8py18TSptxPA3Bugl4PeWgmrxIzphew2CmIcr0b9RSU/UMy21yH4ZhMbNmmFilEkrMmbtQxE6mlkyY+lvngqxYglf8jIxDUs1AyQEmwa7CL2Qo0arwuoRV9o7YT55S5xGGPYXd6qb2bSWOzb+Kunj8ybOaaluCA+FmJLlkmpSEd4pFQyVJ0FPUamFTzzwpKemAFEiKnPX7x35HFYtWodVmql2n78CARDHK6W2bfUSWTX5LHGaqWrSlUwzPIkPGo1jjWjD7EkrdzwoU0cy7JC39yfqULdJE7NCC9Z1mqUrFdpw1ZnZAs8Uf4BiQC5Xh63Wn2JfPTgcNtBmwlLIW+hFxvajB9wATDk5XjZxqHlK0uozrWSFq0EmgpznsTh7GE33i9Rs0yOLP3Vj77OVQQkBZPPQ3W39lMMxtUNtdg6f8t/RBCspp4WF8sL3XeWrEaudmhqq10AcKTsqTYXLz/NzYQuok963CxCVDm/7EbUbNIgdgYlv+Ky4kcBDJO4O1rL5/+YrrfLzal7PB5X1+Wh9/heM4PeseyJ20Gvl61wAiBP5uutqEl1fjo69NBfTdkZo8c+TXNXGCDcXg3Tf1Go9Ms7AVlL+4TgKIwpwjSJ0GRzUaqut/3sBiANYwgDCgjjCPjzyv/TUMKu/JLHsDTqfHYWF9aZ7Cp9HR2Gg9L3LVCatYP9qUeC4D6bZvn6eXP52+jzo8qJg8Xhslwud63+YqqebHHpEBCRhzWBIEY771v07rY2sNPNGlOdOy7naL2BlaQt5Wi3oPSxBa0PGUt9D1rL3fyW/X3KQIDcM+8Jeq1r9MQfRpFvTr/t56t2+9gZtWZCP53sBRyNHy5+sTRkbE9EZicLLaeHlT1tnkfAKl9uqfEjozzIu3n7ReevwcaEINl8/Y7L/LY7Qfzlyx/s09VrGJYEi5UNSYjj44Ut1pEdfOIKf9mk1CJoETFK7Omy5Jal/40PlHcjP9F25ZMp0fBwGBbrKZztX8rZN9qURcJNRQJpBPE5YXT8RoXwfejndrlBm/oe3W1R3uwTHq1evuxU8a/11t/+sJJ9VDseMvFWoFheheezVTy8Fu+YiVu3+/myBPnmX0kfA0mGn4eMCWGe9ffzSfjSSwGot7qIHx8XpmhZfqcETFatWV7ki/64/fi2i6iTFcVi98VrcaP5rMj74lV9rKq0mxbTw1G80yNc5sW5dZTySv3LbgZmHe+1nGTjzfiIRJi3VOMofvXdzCiafh2lo5Bsl+XNHyG7SxJ9OTmQ/pZ8GTSzX1LNN4rpNSJ1HP2QmOR2uPf2892rG27+u++sR9+++wNF3eG/fBL26sbt+nJ/sVr5v/vK/3/zlnYLQRi96PX9L9P3fwFHXyM4+hrB0dcIjr5GcPQ1gqOvERx9jeDoawRHXyM80MdT6g6/BKnQd2o7vIKr5+Dg4ODg4ODg4ODg4ODg4ODg4ODg4ODg4ODg4ODg4ODg4PD/gf8AuASaqVEaO3k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logo-du-cocacola.jpg (659×266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143116"/>
            <a:ext cx="2646368" cy="1068185"/>
          </a:xfrm>
          <a:prstGeom prst="rect">
            <a:avLst/>
          </a:prstGeom>
          <a:noFill/>
        </p:spPr>
      </p:pic>
      <p:pic>
        <p:nvPicPr>
          <p:cNvPr id="1036" name="Picture 12" descr="yellow-mcdonalds.gif (491×290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3714752"/>
            <a:ext cx="2987454" cy="1285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Тенденция 3: Сокращаются жизненные циклы товаров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2071678"/>
            <a:ext cx="7772400" cy="3948122"/>
          </a:xfrm>
        </p:spPr>
        <p:txBody>
          <a:bodyPr/>
          <a:lstStyle/>
          <a:p>
            <a:pPr algn="ctr"/>
            <a:r>
              <a:rPr lang="ru-RU" dirty="0" smtClean="0"/>
              <a:t>Интернациональные компании быстро обнаруживают, что высокоэффективная и скоростная производственная система становится решающей для выживания в международной конкуренции.</a:t>
            </a:r>
          </a:p>
          <a:p>
            <a:pPr algn="ctr"/>
            <a:r>
              <a:rPr lang="ru-RU" dirty="0" smtClean="0"/>
              <a:t>Задержание выпуска нового товара филиалами просто недопустима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Тенденция 4: Ускоренная реакция на изменения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000240"/>
            <a:ext cx="8229600" cy="4500594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Жесткая конкуренция среди интернациональных компаний сокращает кривые жизненных циклов продукта. А если в то же время к продукту постоянно что-то добавляется, то не удивительно, что растет замешательство по поводу управления будущим. Необходима </a:t>
            </a:r>
            <a:r>
              <a:rPr lang="ru-RU" b="1" dirty="0" smtClean="0"/>
              <a:t>мгновенная реакция на изменения.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вырезанными противолежащими углами 5"/>
          <p:cNvSpPr/>
          <p:nvPr/>
        </p:nvSpPr>
        <p:spPr>
          <a:xfrm rot="10800000">
            <a:off x="1071538" y="3929066"/>
            <a:ext cx="7715304" cy="2286016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285852" y="1500174"/>
            <a:ext cx="7358114" cy="2357454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6908"/>
          </a:xfrm>
        </p:spPr>
        <p:txBody>
          <a:bodyPr/>
          <a:lstStyle/>
          <a:p>
            <a:r>
              <a:rPr lang="ru-RU" b="1" dirty="0"/>
              <a:t>Гармония и сила проникновения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ПСИХОЛОГ </a:t>
            </a:r>
            <a:r>
              <a:rPr lang="ru-RU" dirty="0"/>
              <a:t>Альфред Адлер был новатором. Изучая </a:t>
            </a:r>
            <a:r>
              <a:rPr lang="ru-RU" dirty="0" smtClean="0"/>
              <a:t>человеческую личность</a:t>
            </a:r>
            <a:r>
              <a:rPr lang="ru-RU" dirty="0"/>
              <a:t>, он разработал трехчленную структуру: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/>
              <a:t>I как вас видят другие;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/>
              <a:t>И как вы видите себя сами;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/>
              <a:t>И как бы вы хотели, чтобы вас </a:t>
            </a:r>
            <a:r>
              <a:rPr lang="ru-RU" dirty="0" smtClean="0"/>
              <a:t>видели.</a:t>
            </a:r>
          </a:p>
          <a:p>
            <a:pPr algn="ctr">
              <a:buNone/>
            </a:pPr>
            <a:r>
              <a:rPr lang="ru-RU" dirty="0" smtClean="0"/>
              <a:t>Тоже самое относится и к компании. </a:t>
            </a:r>
            <a:r>
              <a:rPr lang="ru-RU" dirty="0"/>
              <a:t>Чем больше </a:t>
            </a:r>
            <a:r>
              <a:rPr lang="ru-RU" dirty="0" smtClean="0"/>
              <a:t>гармонии </a:t>
            </a:r>
            <a:r>
              <a:rPr lang="ru-RU" dirty="0"/>
              <a:t>между образом компании</a:t>
            </a:r>
            <a:r>
              <a:rPr lang="ru-RU" dirty="0" smtClean="0"/>
              <a:t>, сложившимся </a:t>
            </a:r>
            <a:r>
              <a:rPr lang="ru-RU" dirty="0"/>
              <a:t>на рынке, и ее собственным представлением о себе</a:t>
            </a:r>
          </a:p>
          <a:p>
            <a:pPr algn="ctr">
              <a:buNone/>
            </a:pPr>
            <a:r>
              <a:rPr lang="ru-RU" dirty="0"/>
              <a:t>- как сейчас, так и в будущем - тем она сильнее.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Тенденция 5: Переход от одного </a:t>
            </a:r>
            <a:r>
              <a:rPr lang="ru-RU" b="1" dirty="0" err="1" smtClean="0"/>
              <a:t>брэнда</a:t>
            </a:r>
            <a:r>
              <a:rPr lang="ru-RU" b="1" dirty="0" smtClean="0"/>
              <a:t> ко множеству </a:t>
            </a:r>
            <a:r>
              <a:rPr lang="ru-RU" b="1" dirty="0" err="1" smtClean="0"/>
              <a:t>брэндов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04351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Интернациональные компании, запуская новые продукты, что позволяет отделам продаж оптимально использовать рыночную позицию, теряет фокус, не только в продажах, но и во всех других видах деятельности.</a:t>
            </a:r>
          </a:p>
          <a:p>
            <a:pPr algn="ctr">
              <a:buNone/>
            </a:pPr>
            <a:r>
              <a:rPr lang="ru-RU" sz="2800" dirty="0" smtClean="0"/>
              <a:t>В итоге появляется крайне неоднозначный корпоративный образ. </a:t>
            </a:r>
          </a:p>
          <a:p>
            <a:pPr algn="ctr"/>
            <a:r>
              <a:rPr lang="ru-RU" sz="2800" dirty="0" smtClean="0"/>
              <a:t>Если отдельные продукты не станут четко обозначенными </a:t>
            </a:r>
            <a:r>
              <a:rPr lang="ru-RU" sz="2800" dirty="0" err="1" smtClean="0"/>
              <a:t>брэндами</a:t>
            </a:r>
            <a:r>
              <a:rPr lang="ru-RU" sz="2800" dirty="0" smtClean="0"/>
              <a:t> со своей собственной жизнью, у компании не будет своего лица. (Пример </a:t>
            </a:r>
            <a:r>
              <a:rPr lang="en-US" sz="2800" dirty="0" smtClean="0"/>
              <a:t>Toyota             Lexus)</a:t>
            </a:r>
            <a:endParaRPr lang="ru-RU" sz="2800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6143636" y="6215082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i="1" dirty="0" smtClean="0"/>
              <a:t>Пути сердца неисповедимы. </a:t>
            </a:r>
          </a:p>
          <a:p>
            <a:pPr algn="r"/>
            <a:r>
              <a:rPr lang="ru-RU" i="1" smtClean="0"/>
              <a:t>Блез Паскаль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3. </a:t>
            </a:r>
            <a:r>
              <a:rPr lang="ru-RU" sz="4800" dirty="0" err="1" smtClean="0"/>
              <a:t>Брэнд-религия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Сильная позиция на рынке - ключ к будущему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04351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/>
              <a:t>Деятельность компаний определяется тем, что они производят.</a:t>
            </a:r>
            <a:r>
              <a:rPr lang="en-US" sz="2800" dirty="0" smtClean="0"/>
              <a:t> </a:t>
            </a:r>
            <a:r>
              <a:rPr lang="ru-RU" sz="2800" dirty="0" smtClean="0"/>
              <a:t>Но именно от </a:t>
            </a:r>
            <a:r>
              <a:rPr lang="ru-RU" sz="2800" dirty="0" err="1" smtClean="0"/>
              <a:t>брэндов</a:t>
            </a:r>
            <a:r>
              <a:rPr lang="ru-RU" sz="2800" dirty="0" smtClean="0"/>
              <a:t> зависит стоимость фирмы и ее положение</a:t>
            </a:r>
            <a:r>
              <a:rPr lang="en-US" sz="2800" dirty="0" smtClean="0"/>
              <a:t> </a:t>
            </a:r>
            <a:r>
              <a:rPr lang="ru-RU" sz="2800" dirty="0" smtClean="0"/>
              <a:t>на рынке. Современные</a:t>
            </a:r>
            <a:r>
              <a:rPr lang="en-US" sz="2800" dirty="0" smtClean="0"/>
              <a:t> </a:t>
            </a:r>
            <a:r>
              <a:rPr lang="ru-RU" sz="2800" dirty="0" smtClean="0"/>
              <a:t>руководители заняты превращением обыкновенных товаров в</a:t>
            </a:r>
            <a:r>
              <a:rPr lang="en-US" sz="2800" dirty="0" smtClean="0"/>
              <a:t> </a:t>
            </a:r>
            <a:r>
              <a:rPr lang="ru-RU" sz="2800" dirty="0" err="1" smtClean="0"/>
              <a:t>брэнды</a:t>
            </a:r>
            <a:r>
              <a:rPr lang="en-US" sz="2800" dirty="0" smtClean="0"/>
              <a:t>,</a:t>
            </a:r>
            <a:r>
              <a:rPr lang="ru-RU" sz="2800" dirty="0" smtClean="0"/>
              <a:t> потому что</a:t>
            </a:r>
            <a:r>
              <a:rPr lang="en-US" sz="2800" dirty="0" smtClean="0"/>
              <a:t> </a:t>
            </a:r>
            <a:r>
              <a:rPr lang="ru-RU" sz="2800" dirty="0" smtClean="0"/>
              <a:t>конкурируют уже не товары. Именно положение на рынке </a:t>
            </a:r>
            <a:r>
              <a:rPr lang="ru-RU" sz="2800" dirty="0" err="1" smtClean="0"/>
              <a:t>брэнда</a:t>
            </a:r>
            <a:r>
              <a:rPr lang="ru-RU" sz="2800" dirty="0" smtClean="0"/>
              <a:t>,</a:t>
            </a:r>
            <a:r>
              <a:rPr lang="en-US" sz="2800" dirty="0" smtClean="0"/>
              <a:t> </a:t>
            </a:r>
            <a:r>
              <a:rPr lang="ru-RU" sz="2800" dirty="0" smtClean="0"/>
              <a:t>а не товара, определяет успех компании. Позиции </a:t>
            </a:r>
            <a:r>
              <a:rPr lang="ru-RU" sz="2800" dirty="0" err="1" smtClean="0"/>
              <a:t>брэндов</a:t>
            </a:r>
            <a:r>
              <a:rPr lang="ru-RU" sz="2800" dirty="0" smtClean="0"/>
              <a:t> – поле</a:t>
            </a:r>
            <a:r>
              <a:rPr lang="en-US" sz="2800" dirty="0" smtClean="0"/>
              <a:t> </a:t>
            </a:r>
            <a:r>
              <a:rPr lang="ru-RU" sz="2800" dirty="0" smtClean="0"/>
              <a:t>будущих боев.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Ценности </a:t>
            </a:r>
            <a:r>
              <a:rPr lang="ru-RU" b="1" dirty="0" err="1" smtClean="0"/>
              <a:t>брэнда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928670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prstClr val="black"/>
                </a:solidFill>
              </a:rPr>
              <a:t>Для построения </a:t>
            </a:r>
            <a:r>
              <a:rPr lang="ru-RU" b="1" dirty="0" err="1" smtClean="0">
                <a:solidFill>
                  <a:prstClr val="black"/>
                </a:solidFill>
              </a:rPr>
              <a:t>брэнда</a:t>
            </a:r>
            <a:r>
              <a:rPr lang="ru-RU" b="1" dirty="0" smtClean="0">
                <a:solidFill>
                  <a:prstClr val="black"/>
                </a:solidFill>
              </a:rPr>
              <a:t> ВАЖНЫ не только количественное предложение товара, но ЕЩЕ БОЛЬШЕ влияние на потребителей эмоциональным торговым предложением (ЭТП)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72066" y="2000240"/>
            <a:ext cx="3643338" cy="40005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ambria" pitchFamily="18" charset="0"/>
              </a:rPr>
              <a:t>Coca-</a:t>
            </a:r>
            <a:r>
              <a:rPr lang="ru-RU" sz="1400" dirty="0" err="1" smtClean="0"/>
              <a:t>Cola</a:t>
            </a:r>
            <a:r>
              <a:rPr lang="ru-RU" sz="1400" dirty="0" smtClean="0"/>
              <a:t>, которое ассоциирует этот напиток с американским стилем жизни и привычками счастливых людей - ЭТП. Компания </a:t>
            </a:r>
            <a:r>
              <a:rPr lang="ru-RU" sz="1400" dirty="0" err="1" smtClean="0"/>
              <a:t>Coca-Cola</a:t>
            </a:r>
            <a:r>
              <a:rPr lang="ru-RU" sz="1400" dirty="0" smtClean="0"/>
              <a:t> создала эмоциональную вселенную, доступную людям во всем</a:t>
            </a:r>
          </a:p>
          <a:p>
            <a:pPr algn="ctr"/>
            <a:r>
              <a:rPr lang="ru-RU" sz="1400" dirty="0" smtClean="0"/>
              <a:t>мире, и это, конечно, не случайность. Не стоит забывать, что они упорно работают и с дистрибуцией, количественным  параметром.</a:t>
            </a:r>
          </a:p>
          <a:p>
            <a:pPr algn="ctr"/>
            <a:r>
              <a:rPr lang="ru-RU" sz="1400" dirty="0" err="1" smtClean="0"/>
              <a:t>Coca-Cola</a:t>
            </a:r>
            <a:r>
              <a:rPr lang="ru-RU" sz="1400" dirty="0" smtClean="0"/>
              <a:t> всегда под рукой, в каком бы уголке земного шара вы ни</a:t>
            </a:r>
          </a:p>
          <a:p>
            <a:pPr algn="ctr"/>
            <a:r>
              <a:rPr lang="ru-RU" sz="1400" dirty="0" smtClean="0"/>
              <a:t>оказались, и это выразительно доказывает, что </a:t>
            </a:r>
            <a:r>
              <a:rPr lang="ru-RU" sz="1400" dirty="0" err="1" smtClean="0"/>
              <a:t>Coca-Cola</a:t>
            </a:r>
            <a:r>
              <a:rPr lang="ru-RU" sz="1400" dirty="0" smtClean="0"/>
              <a:t> (как </a:t>
            </a:r>
            <a:r>
              <a:rPr lang="ru-RU" sz="1400" dirty="0" err="1" smtClean="0"/>
              <a:t>брэнд</a:t>
            </a:r>
            <a:r>
              <a:rPr lang="ru-RU" sz="1400" dirty="0" smtClean="0"/>
              <a:t>) является естественной частью современной жизни.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00240"/>
            <a:ext cx="4321175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Высокая вовлеченность - ключ к стоимости </a:t>
            </a:r>
            <a:r>
              <a:rPr lang="ru-RU" b="1" dirty="0" err="1" smtClean="0"/>
              <a:t>брэнда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Брэнды</a:t>
            </a:r>
            <a:r>
              <a:rPr lang="ru-RU" dirty="0" smtClean="0"/>
              <a:t> могут обладать многими уровнями</a:t>
            </a:r>
          </a:p>
          <a:p>
            <a:pPr algn="ctr">
              <a:buNone/>
            </a:pPr>
            <a:r>
              <a:rPr lang="ru-RU" dirty="0" smtClean="0"/>
              <a:t>стоимости, но окончательный судья - всегда потребитель.</a:t>
            </a:r>
          </a:p>
          <a:p>
            <a:pPr algn="ctr"/>
            <a:r>
              <a:rPr lang="ru-RU" dirty="0" smtClean="0"/>
              <a:t>Высокая степень вовлеченности - это пароль в будущее. Чем больше покупателей вовлечены в </a:t>
            </a:r>
            <a:r>
              <a:rPr lang="ru-RU" dirty="0" err="1" smtClean="0"/>
              <a:t>брэнд</a:t>
            </a:r>
            <a:r>
              <a:rPr lang="ru-RU" dirty="0" smtClean="0"/>
              <a:t>, тем сильнее его положение на рынке и тем выше его стоимость.</a:t>
            </a:r>
          </a:p>
          <a:p>
            <a:pPr algn="ctr"/>
            <a:r>
              <a:rPr lang="ru-RU" dirty="0" smtClean="0"/>
              <a:t>Покупатели из разных сегментов понимают </a:t>
            </a:r>
            <a:r>
              <a:rPr lang="ru-RU" dirty="0" err="1" smtClean="0"/>
              <a:t>брэнд</a:t>
            </a:r>
            <a:r>
              <a:rPr lang="ru-RU" dirty="0" smtClean="0"/>
              <a:t> по разному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64294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Разные уровни вовлеченности покупателей в один </a:t>
            </a:r>
            <a:r>
              <a:rPr lang="ru-RU" sz="3200" b="1" dirty="0" err="1" smtClean="0"/>
              <a:t>брэнд</a:t>
            </a:r>
            <a:endParaRPr lang="ru-RU" sz="3200" b="1" dirty="0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quarter" idx="1"/>
          </p:nvPr>
        </p:nvGraphicFramePr>
        <p:xfrm>
          <a:off x="142844" y="1428737"/>
          <a:ext cx="2928958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85720" y="5357826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На Рисунке показан пример, в котором 10% целевой группы вовлечены на уровне </a:t>
            </a:r>
            <a:r>
              <a:rPr lang="ru-RU" dirty="0" err="1" smtClean="0"/>
              <a:t>брэнд-религии</a:t>
            </a:r>
            <a:r>
              <a:rPr lang="ru-RU" dirty="0" smtClean="0"/>
              <a:t>, 15% - на уровне </a:t>
            </a:r>
            <a:r>
              <a:rPr lang="ru-RU" dirty="0" err="1" smtClean="0"/>
              <a:t>брэнд-культуры</a:t>
            </a:r>
            <a:r>
              <a:rPr lang="ru-RU" dirty="0" smtClean="0"/>
              <a:t>, 20% - на уровне корпоративной концепции, 25% - на уровне </a:t>
            </a:r>
            <a:r>
              <a:rPr lang="ru-RU" dirty="0" err="1" smtClean="0"/>
              <a:t>брэнд-концепции</a:t>
            </a:r>
            <a:r>
              <a:rPr lang="ru-RU" dirty="0" smtClean="0"/>
              <a:t> и 30% - на уровне продукта, который необходим для компании для выработки правильной стратегии.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 flipH="1" flipV="1">
            <a:off x="-1785188" y="3213892"/>
            <a:ext cx="38576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42844" y="5143512"/>
            <a:ext cx="464347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4282" y="1142984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Вовлеченность</a:t>
            </a:r>
            <a:endParaRPr lang="ru-RU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3643306" y="4786322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Продукт</a:t>
            </a:r>
            <a:endParaRPr lang="ru-RU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2071670" y="1643050"/>
            <a:ext cx="16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Брэнд-религия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214546" y="2285992"/>
            <a:ext cx="1748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Брэнд-культура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500298" y="2857496"/>
            <a:ext cx="2396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Брэнд-корпоративная</a:t>
            </a:r>
            <a:endParaRPr lang="ru-RU" b="1" dirty="0" smtClean="0"/>
          </a:p>
          <a:p>
            <a:r>
              <a:rPr lang="ru-RU" b="1" dirty="0" smtClean="0"/>
              <a:t> концепция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786050" y="3786190"/>
            <a:ext cx="1969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Брэнд-концепция</a:t>
            </a:r>
            <a:endParaRPr lang="ru-RU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072066" y="1428736"/>
            <a:ext cx="3929090" cy="37862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Чем больше вовлечены покупатели, тем больше, как правило, они</a:t>
            </a:r>
          </a:p>
          <a:p>
            <a:pPr algn="ctr"/>
            <a:r>
              <a:rPr lang="ru-RU" sz="1600" dirty="0" smtClean="0"/>
              <a:t>готовы платить за </a:t>
            </a:r>
            <a:r>
              <a:rPr lang="ru-RU" sz="1600" dirty="0" err="1" smtClean="0"/>
              <a:t>брэнд</a:t>
            </a:r>
            <a:r>
              <a:rPr lang="ru-RU" sz="1600" dirty="0" smtClean="0"/>
              <a:t>. Когда </a:t>
            </a:r>
            <a:r>
              <a:rPr lang="ru-RU" sz="1600" dirty="0" err="1" smtClean="0"/>
              <a:t>Colgate-Palmolive</a:t>
            </a:r>
            <a:r>
              <a:rPr lang="ru-RU" sz="1600" dirty="0" smtClean="0"/>
              <a:t> продвигает целый ряд зубных паст </a:t>
            </a:r>
            <a:r>
              <a:rPr lang="ru-RU" sz="1600" dirty="0" err="1" smtClean="0"/>
              <a:t>Colgate</a:t>
            </a:r>
            <a:r>
              <a:rPr lang="ru-RU" sz="1600" dirty="0" smtClean="0"/>
              <a:t> по разным ценам, это делается как раз для того, чтобы охватить покупателей, относящихся к разным уровням вовлеченности. Наиболее вовлеченные готовы платить высокую цену, для менее вовлеченных компания производит обычную, более дешевую зубную пасту.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Модель развития бренда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828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00174"/>
            <a:ext cx="781681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/>
          <a:lstStyle/>
          <a:p>
            <a:pPr algn="ctr"/>
            <a:r>
              <a:rPr lang="ru-RU" dirty="0" smtClean="0"/>
              <a:t>Различают 5 типов </a:t>
            </a:r>
            <a:r>
              <a:rPr lang="ru-RU" dirty="0" err="1" smtClean="0"/>
              <a:t>брэндов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8229600" cy="5500726"/>
          </a:xfrm>
        </p:spPr>
        <p:txBody>
          <a:bodyPr>
            <a:normAutofit fontScale="25000" lnSpcReduction="20000"/>
          </a:bodyPr>
          <a:lstStyle/>
          <a:p>
            <a:pPr marL="1371600" indent="-1371600" algn="just">
              <a:buFont typeface="+mj-lt"/>
              <a:buAutoNum type="arabicPeriod"/>
            </a:pPr>
            <a:r>
              <a:rPr lang="ru-RU" sz="11200" dirty="0" smtClean="0"/>
              <a:t>Товар: товары без какой-либо "добавочной стоимости". </a:t>
            </a:r>
          </a:p>
          <a:p>
            <a:pPr marL="1371600" indent="-1371600" algn="just">
              <a:buFont typeface="+mj-lt"/>
              <a:buAutoNum type="arabicPeriod"/>
            </a:pPr>
            <a:r>
              <a:rPr lang="ru-RU" sz="11200" dirty="0" err="1" smtClean="0"/>
              <a:t>Брэнд-концепция</a:t>
            </a:r>
            <a:r>
              <a:rPr lang="ru-RU" sz="11200" dirty="0" smtClean="0"/>
              <a:t>: </a:t>
            </a:r>
            <a:r>
              <a:rPr lang="ru-RU" sz="11200" dirty="0" err="1" smtClean="0"/>
              <a:t>брэнды</a:t>
            </a:r>
            <a:r>
              <a:rPr lang="ru-RU" sz="11200" dirty="0" smtClean="0"/>
              <a:t> с упором на эмоциональные ценности взамен товарных характеристик. </a:t>
            </a:r>
          </a:p>
          <a:p>
            <a:pPr marL="1371600" indent="-1371600" algn="just">
              <a:buFont typeface="+mj-lt"/>
              <a:buAutoNum type="arabicPeriod"/>
            </a:pPr>
            <a:r>
              <a:rPr lang="ru-RU" sz="11200" dirty="0" smtClean="0"/>
              <a:t>Корпоративная концепция: </a:t>
            </a:r>
            <a:r>
              <a:rPr lang="ru-RU" sz="11200" dirty="0" err="1" smtClean="0"/>
              <a:t>брэнды</a:t>
            </a:r>
            <a:r>
              <a:rPr lang="ru-RU" sz="11200" dirty="0" smtClean="0"/>
              <a:t>, слившиеся с компанией в едином образе. </a:t>
            </a:r>
          </a:p>
          <a:p>
            <a:pPr marL="1371600" indent="-1371600" algn="just">
              <a:buFont typeface="+mj-lt"/>
              <a:buAutoNum type="arabicPeriod"/>
            </a:pPr>
            <a:r>
              <a:rPr lang="ru-RU" sz="11200" dirty="0" err="1" smtClean="0"/>
              <a:t>Брэнд-культура</a:t>
            </a:r>
            <a:r>
              <a:rPr lang="ru-RU" sz="11200" dirty="0" smtClean="0"/>
              <a:t>: </a:t>
            </a:r>
            <a:r>
              <a:rPr lang="ru-RU" sz="11200" dirty="0" err="1" smtClean="0"/>
              <a:t>брэнды</a:t>
            </a:r>
            <a:r>
              <a:rPr lang="ru-RU" sz="11200" dirty="0" smtClean="0"/>
              <a:t>, настолько авторитетные, что стали названием определенной товарной группы. </a:t>
            </a:r>
          </a:p>
          <a:p>
            <a:pPr marL="1371600" indent="-1371600" algn="just">
              <a:buFont typeface="+mj-lt"/>
              <a:buAutoNum type="arabicPeriod"/>
            </a:pPr>
            <a:r>
              <a:rPr lang="ru-RU" sz="11200" dirty="0" err="1" smtClean="0"/>
              <a:t>Брэнд-религия</a:t>
            </a:r>
            <a:r>
              <a:rPr lang="ru-RU" sz="11200" dirty="0" smtClean="0"/>
              <a:t>: конечная цель </a:t>
            </a:r>
            <a:r>
              <a:rPr lang="ru-RU" sz="11200" dirty="0" err="1" smtClean="0"/>
              <a:t>брэндов</a:t>
            </a:r>
            <a:r>
              <a:rPr lang="ru-RU" sz="11200" dirty="0" smtClean="0"/>
              <a:t> — они становятся единственно возможным выбором потребителя, его</a:t>
            </a:r>
            <a:r>
              <a:rPr lang="en-US" sz="11200" dirty="0" smtClean="0"/>
              <a:t> </a:t>
            </a:r>
            <a:r>
              <a:rPr lang="ru-RU" sz="11200" dirty="0" smtClean="0"/>
              <a:t>верой.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85728"/>
            <a:ext cx="864399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i="1" dirty="0" smtClean="0"/>
              <a:t>Необходима последовательность во всем, что компания делает со своим </a:t>
            </a:r>
            <a:r>
              <a:rPr lang="ru-RU" sz="2000" b="1" i="1" dirty="0" err="1" smtClean="0"/>
              <a:t>брэндом</a:t>
            </a:r>
            <a:r>
              <a:rPr lang="ru-RU" sz="2000" b="1" i="1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/>
              <a:t>Чтобы достичь иерархии необходима корпоративная концепция, которая представляет собой неразрывное единство товара, концепции, имиджа, организации и коммуникации</a:t>
            </a: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/>
              <a:t>Если слово расходится с делом, то никакой потребитель не вовлечется,</a:t>
            </a:r>
          </a:p>
          <a:p>
            <a:r>
              <a:rPr lang="ru-RU" sz="2000" b="1" i="1" dirty="0" smtClean="0"/>
              <a:t>по крайней мере, надолго.</a:t>
            </a: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/>
              <a:t>ТОЛЬКО естественный, гармоничный </a:t>
            </a:r>
            <a:r>
              <a:rPr lang="ru-RU" sz="2000" b="1" i="1" dirty="0" err="1" smtClean="0"/>
              <a:t>брэнд</a:t>
            </a:r>
            <a:r>
              <a:rPr lang="ru-RU" sz="2000" b="1" i="1" dirty="0" smtClean="0"/>
              <a:t> воспринимается как идущий от компании, у которой есть душа.</a:t>
            </a: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/>
              <a:t>Компания становится намного динамичней, если руководство </a:t>
            </a:r>
            <a:r>
              <a:rPr lang="ru-RU" sz="2000" b="1" i="1" dirty="0" err="1" smtClean="0"/>
              <a:t>ориентированно</a:t>
            </a:r>
            <a:r>
              <a:rPr lang="ru-RU" sz="2000" b="1" i="1" dirty="0" smtClean="0"/>
              <a:t> на миссию, а не продукт</a:t>
            </a:r>
          </a:p>
          <a:p>
            <a:pPr>
              <a:buFont typeface="Arial" pitchFamily="34" charset="0"/>
              <a:buChar char="•"/>
            </a:pPr>
            <a:r>
              <a:rPr lang="ru-RU" sz="2000" b="1" i="1" dirty="0" err="1" smtClean="0"/>
              <a:t>Брэнд-культура</a:t>
            </a:r>
            <a:r>
              <a:rPr lang="ru-RU" sz="2000" b="1" i="1" dirty="0" smtClean="0"/>
              <a:t> является выражением позиции </a:t>
            </a:r>
            <a:r>
              <a:rPr lang="ru-RU" sz="2000" b="1" i="1" dirty="0" err="1" smtClean="0"/>
              <a:t>брэнда</a:t>
            </a:r>
            <a:r>
              <a:rPr lang="ru-RU" sz="2000" b="1" i="1" dirty="0" smtClean="0"/>
              <a:t>, при которой он</a:t>
            </a:r>
          </a:p>
          <a:p>
            <a:r>
              <a:rPr lang="ru-RU" sz="2000" b="1" i="1" dirty="0" smtClean="0"/>
              <a:t>воспринимается как эквивалент определенной функции или продукта. </a:t>
            </a:r>
            <a:r>
              <a:rPr lang="ru-RU" sz="2000" b="1" i="1" dirty="0" err="1" smtClean="0"/>
              <a:t>Colgate</a:t>
            </a:r>
            <a:r>
              <a:rPr lang="ru-RU" sz="2000" b="1" i="1" dirty="0" smtClean="0"/>
              <a:t> на самом деле больше, чем зубная паста. Это душа гигиены зубов.</a:t>
            </a:r>
          </a:p>
          <a:p>
            <a:r>
              <a:rPr lang="ru-RU" sz="2000" b="1" i="1" dirty="0" smtClean="0"/>
              <a:t>При </a:t>
            </a:r>
            <a:r>
              <a:rPr lang="ru-RU" sz="2000" b="1" i="1" dirty="0" err="1" smtClean="0"/>
              <a:t>брэнд</a:t>
            </a:r>
            <a:r>
              <a:rPr lang="ru-RU" sz="2000" b="1" i="1" dirty="0" smtClean="0"/>
              <a:t> религии, </a:t>
            </a:r>
            <a:r>
              <a:rPr lang="ru-RU" sz="2000" b="1" i="1" dirty="0" err="1" smtClean="0"/>
              <a:t>брэнд</a:t>
            </a:r>
            <a:r>
              <a:rPr lang="ru-RU" sz="2000" b="1" i="1" dirty="0" smtClean="0"/>
              <a:t> становится для покупателя необходимостью, чем-то вроде веры, они оказывают сопротивление другим </a:t>
            </a:r>
            <a:r>
              <a:rPr lang="ru-RU" sz="2000" b="1" i="1" dirty="0" err="1" smtClean="0"/>
              <a:t>брэндам</a:t>
            </a:r>
            <a:endParaRPr lang="ru-RU" sz="2000" b="1" i="1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Путь к </a:t>
            </a:r>
            <a:r>
              <a:rPr lang="ru-RU" b="1" dirty="0" err="1" smtClean="0"/>
              <a:t>брэнд</a:t>
            </a:r>
            <a:r>
              <a:rPr lang="ru-RU" b="1" dirty="0" smtClean="0"/>
              <a:t> </a:t>
            </a:r>
            <a:r>
              <a:rPr lang="ru-RU" b="1" dirty="0" err="1" smtClean="0"/>
              <a:t>редигии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142984"/>
            <a:ext cx="8229600" cy="535785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err="1" smtClean="0"/>
              <a:t>Брэнд-религии</a:t>
            </a:r>
            <a:r>
              <a:rPr lang="ru-RU" sz="2400" dirty="0" smtClean="0"/>
              <a:t> создаются в ходе глубоких размышлений и при наличии </a:t>
            </a:r>
            <a:r>
              <a:rPr lang="ru-RU" sz="2400" b="1" dirty="0" smtClean="0"/>
              <a:t>больших идей. </a:t>
            </a:r>
            <a:r>
              <a:rPr lang="ru-RU" sz="2400" dirty="0" smtClean="0"/>
              <a:t>Чтобы сознательно работать на сильную позицию </a:t>
            </a:r>
            <a:r>
              <a:rPr lang="ru-RU" sz="2400" dirty="0" err="1" smtClean="0"/>
              <a:t>брэнда</a:t>
            </a:r>
            <a:r>
              <a:rPr lang="ru-RU" sz="2400" dirty="0" smtClean="0"/>
              <a:t>, нужно создать </a:t>
            </a:r>
            <a:r>
              <a:rPr lang="ru-RU" sz="2400" b="1" dirty="0" smtClean="0"/>
              <a:t>миссию компании</a:t>
            </a:r>
            <a:r>
              <a:rPr lang="ru-RU" sz="2400" dirty="0" smtClean="0"/>
              <a:t>, простирающуюся за пределы самого товара. Лестница, ведущая к </a:t>
            </a:r>
            <a:r>
              <a:rPr lang="ru-RU" sz="2400" dirty="0" err="1" smtClean="0"/>
              <a:t>брэнд-религии</a:t>
            </a:r>
            <a:r>
              <a:rPr lang="ru-RU" sz="2400" dirty="0" smtClean="0"/>
              <a:t>, идет через последовательную </a:t>
            </a:r>
            <a:r>
              <a:rPr lang="ru-RU" sz="2400" b="1" dirty="0" smtClean="0"/>
              <a:t>корпоративную концепцию</a:t>
            </a:r>
            <a:r>
              <a:rPr lang="ru-RU" sz="2400" dirty="0" smtClean="0"/>
              <a:t>, которая, в свою очередь, требует, чтобы определенной миссией обладал сам </a:t>
            </a:r>
            <a:r>
              <a:rPr lang="ru-RU" sz="2400" dirty="0" err="1" smtClean="0"/>
              <a:t>брэнд</a:t>
            </a:r>
            <a:r>
              <a:rPr lang="ru-RU" sz="2400" dirty="0" smtClean="0"/>
              <a:t>, а также </a:t>
            </a:r>
            <a:r>
              <a:rPr lang="ru-RU" sz="2400" b="1" dirty="0" smtClean="0"/>
              <a:t>единство компании </a:t>
            </a:r>
            <a:r>
              <a:rPr lang="ru-RU" sz="2400" dirty="0" smtClean="0"/>
              <a:t>во всем на любых рынках. Для интернациональных компаний важно, чтобы миссия была ориентирована на международные рынки и уходила корнями во взаимодействие между покупателями и компанией.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472518" cy="8461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i="1" dirty="0"/>
              <a:t>Корпоративную религию легче всего описать с помощью модели, объединяющей внутреннюю культуру, внешнее</a:t>
            </a:r>
            <a:r>
              <a:rPr lang="ru-RU" sz="3600" i="1" dirty="0"/>
              <a:t/>
            </a:r>
            <a:br>
              <a:rPr lang="ru-RU" sz="3600" i="1" dirty="0"/>
            </a:br>
            <a:r>
              <a:rPr lang="ru-RU" sz="2700" i="1" dirty="0"/>
              <a:t>позиционирование и цели менеджмента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926"/>
            <a:ext cx="8753501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oca-Cola-logo-008.jpg (460×276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285728"/>
            <a:ext cx="3429024" cy="1928826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>
            <a:off x="3857620" y="1500174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4786314" y="1214422"/>
            <a:ext cx="1428760" cy="857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Кола </a:t>
            </a:r>
            <a:endParaRPr lang="ru-RU" b="1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357950" y="1571612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7286644" y="1214422"/>
            <a:ext cx="1714512" cy="857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Американский стиль 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57752" y="64291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Продукт</a:t>
            </a:r>
            <a:endParaRPr lang="ru-RU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72330" y="642918"/>
            <a:ext cx="2071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Бренд-религия</a:t>
            </a:r>
            <a:endParaRPr lang="ru-RU" b="1" i="1" dirty="0"/>
          </a:p>
        </p:txBody>
      </p:sp>
      <p:pic>
        <p:nvPicPr>
          <p:cNvPr id="54276" name="Picture 4" descr="181.jpg (500×200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500306"/>
            <a:ext cx="3500462" cy="1785950"/>
          </a:xfrm>
          <a:prstGeom prst="rect">
            <a:avLst/>
          </a:prstGeom>
          <a:noFill/>
        </p:spPr>
      </p:pic>
      <p:cxnSp>
        <p:nvCxnSpPr>
          <p:cNvPr id="17" name="Прямая со стрелкой 16"/>
          <p:cNvCxnSpPr/>
          <p:nvPr/>
        </p:nvCxnSpPr>
        <p:spPr>
          <a:xfrm>
            <a:off x="3857620" y="3214686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4786314" y="2857496"/>
            <a:ext cx="1428760" cy="8572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Новости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6357950" y="3214686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7286644" y="2857496"/>
            <a:ext cx="1714512" cy="8572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Лидер мировых новостей</a:t>
            </a:r>
            <a:endParaRPr lang="ru-RU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929190" y="2357430"/>
            <a:ext cx="1106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Продукт</a:t>
            </a:r>
            <a:endParaRPr lang="ru-RU" b="1" i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215206" y="2357430"/>
            <a:ext cx="1678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Бренд-религия</a:t>
            </a:r>
            <a:endParaRPr lang="ru-RU" b="1" i="1" dirty="0"/>
          </a:p>
        </p:txBody>
      </p:sp>
      <p:pic>
        <p:nvPicPr>
          <p:cNvPr id="54278" name="Picture 6" descr="nike.png (450×240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643446"/>
            <a:ext cx="3286148" cy="1928811"/>
          </a:xfrm>
          <a:prstGeom prst="rect">
            <a:avLst/>
          </a:prstGeom>
          <a:noFill/>
        </p:spPr>
      </p:pic>
      <p:cxnSp>
        <p:nvCxnSpPr>
          <p:cNvPr id="26" name="Прямая со стрелкой 25"/>
          <p:cNvCxnSpPr/>
          <p:nvPr/>
        </p:nvCxnSpPr>
        <p:spPr>
          <a:xfrm>
            <a:off x="3929058" y="5429264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4857752" y="5000636"/>
            <a:ext cx="1428760" cy="8572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Спортивная одежда</a:t>
            </a:r>
            <a:endParaRPr lang="ru-RU" b="1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6429388" y="5429264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7286644" y="5000636"/>
            <a:ext cx="1714512" cy="8572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Победа</a:t>
            </a:r>
            <a:endParaRPr lang="ru-RU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000628" y="4500570"/>
            <a:ext cx="1106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Продукт</a:t>
            </a:r>
            <a:endParaRPr lang="ru-RU" b="1" i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7286644" y="4429132"/>
            <a:ext cx="1678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Бренд-религия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i="1" dirty="0" smtClean="0"/>
              <a:t>Ничто великое не достигается без страсти.</a:t>
            </a:r>
          </a:p>
          <a:p>
            <a:pPr algn="r"/>
            <a:r>
              <a:rPr lang="ru-RU" i="1" dirty="0" smtClean="0"/>
              <a:t>Ральф </a:t>
            </a:r>
            <a:r>
              <a:rPr lang="ru-RU" i="1" dirty="0" err="1" smtClean="0"/>
              <a:t>Вальдо</a:t>
            </a:r>
            <a:r>
              <a:rPr lang="ru-RU" i="1" dirty="0" smtClean="0"/>
              <a:t> </a:t>
            </a:r>
            <a:r>
              <a:rPr lang="ru-RU" i="1" dirty="0" err="1" smtClean="0"/>
              <a:t>Эмерсон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4. </a:t>
            </a:r>
            <a:r>
              <a:rPr lang="ru-RU" sz="4800" dirty="0" smtClean="0"/>
              <a:t>Корпоративная религия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772400" cy="9397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Сильный </a:t>
            </a:r>
            <a:r>
              <a:rPr lang="ru-RU" b="1" dirty="0" err="1" smtClean="0"/>
              <a:t>брэнд</a:t>
            </a:r>
            <a:r>
              <a:rPr lang="ru-RU" b="1" dirty="0" smtClean="0"/>
              <a:t> требует сильной организации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85720" y="1285860"/>
          <a:ext cx="872966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-конечная звезда 6"/>
          <p:cNvSpPr/>
          <p:nvPr/>
        </p:nvSpPr>
        <p:spPr>
          <a:xfrm>
            <a:off x="6500826" y="2428868"/>
            <a:ext cx="2643174" cy="3000396"/>
          </a:xfrm>
          <a:prstGeom prst="star6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Бренд-религия</a:t>
            </a:r>
            <a:endParaRPr lang="ru-RU" sz="2800" b="1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6500826" y="3714752"/>
            <a:ext cx="357190" cy="42862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42844" y="285704"/>
          <a:ext cx="3714776" cy="6572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000496" y="4929198"/>
            <a:ext cx="2000264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Приверженность</a:t>
            </a:r>
            <a:endParaRPr lang="ru-RU" sz="1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5857892"/>
            <a:ext cx="1857388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Приверженность</a:t>
            </a:r>
            <a:endParaRPr lang="ru-RU" sz="1600" b="1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5857884" y="5857892"/>
            <a:ext cx="1428760" cy="571504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Действие</a:t>
            </a:r>
            <a:endParaRPr lang="ru-RU" b="1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7143768" y="428604"/>
          <a:ext cx="2000232" cy="62004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0232"/>
              </a:tblGrid>
              <a:tr h="857256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Продукт</a:t>
                      </a:r>
                    </a:p>
                    <a:p>
                      <a:r>
                        <a:rPr lang="ru-RU" sz="1200" b="1" dirty="0" smtClean="0"/>
                        <a:t>Какой физический</a:t>
                      </a:r>
                      <a:r>
                        <a:rPr lang="ru-RU" sz="1200" b="1" baseline="0" dirty="0" smtClean="0"/>
                        <a:t> продукт мы продаем?</a:t>
                      </a:r>
                      <a:endParaRPr lang="ru-RU" sz="1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85818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Миссия</a:t>
                      </a:r>
                    </a:p>
                    <a:p>
                      <a:r>
                        <a:rPr lang="ru-RU" sz="1200" b="1" dirty="0" smtClean="0"/>
                        <a:t>Основа</a:t>
                      </a:r>
                      <a:r>
                        <a:rPr lang="ru-RU" sz="1200" b="1" baseline="0" dirty="0" smtClean="0"/>
                        <a:t> нашего бытия</a:t>
                      </a:r>
                    </a:p>
                    <a:p>
                      <a:r>
                        <a:rPr lang="ru-RU" sz="1200" b="1" baseline="0" dirty="0" smtClean="0"/>
                        <a:t>Наша ценность для рынка?</a:t>
                      </a:r>
                      <a:endParaRPr lang="ru-RU" sz="1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20114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Видение</a:t>
                      </a:r>
                    </a:p>
                    <a:p>
                      <a:r>
                        <a:rPr lang="ru-RU" sz="1200" b="1" dirty="0" smtClean="0"/>
                        <a:t>Путеводная звезда</a:t>
                      </a:r>
                    </a:p>
                    <a:p>
                      <a:r>
                        <a:rPr lang="ru-RU" sz="1200" b="1" dirty="0" smtClean="0"/>
                        <a:t>К чему мы  стремимся?</a:t>
                      </a:r>
                      <a:endParaRPr lang="ru-RU" sz="1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98078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КОРПОРАТИВНАЯ РЕЛИГИЯ</a:t>
                      </a:r>
                    </a:p>
                    <a:p>
                      <a:r>
                        <a:rPr lang="ru-RU" sz="1200" b="1" dirty="0" smtClean="0"/>
                        <a:t>Набор ценностей, </a:t>
                      </a:r>
                      <a:r>
                        <a:rPr lang="ru-RU" sz="1200" b="1" dirty="0" err="1" smtClean="0"/>
                        <a:t>объед</a:t>
                      </a:r>
                      <a:r>
                        <a:rPr lang="ru-RU" sz="1200" b="1" dirty="0" smtClean="0"/>
                        <a:t>.</a:t>
                      </a:r>
                      <a:r>
                        <a:rPr lang="ru-RU" sz="1200" b="1" baseline="0" dirty="0" smtClean="0"/>
                        <a:t> </a:t>
                      </a:r>
                      <a:r>
                        <a:rPr lang="ru-RU" sz="1200" b="1" baseline="0" dirty="0" err="1" smtClean="0"/>
                        <a:t>орг-цию</a:t>
                      </a:r>
                      <a:r>
                        <a:rPr lang="ru-RU" sz="1200" b="1" baseline="0" dirty="0" smtClean="0"/>
                        <a:t> вокруг миссии и видения</a:t>
                      </a:r>
                      <a:endParaRPr lang="ru-RU" sz="1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98078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Система</a:t>
                      </a:r>
                    </a:p>
                    <a:p>
                      <a:r>
                        <a:rPr lang="ru-RU" sz="1200" b="1" dirty="0" smtClean="0"/>
                        <a:t>Набор правил , </a:t>
                      </a:r>
                      <a:r>
                        <a:rPr lang="ru-RU" sz="1200" b="1" dirty="0" err="1" smtClean="0"/>
                        <a:t>обесп-х</a:t>
                      </a:r>
                      <a:r>
                        <a:rPr lang="ru-RU" sz="1200" b="1" dirty="0" smtClean="0"/>
                        <a:t> глубокое следование религии</a:t>
                      </a:r>
                      <a:endParaRPr lang="ru-RU" sz="1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98078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Приверженность </a:t>
                      </a:r>
                    </a:p>
                    <a:p>
                      <a:r>
                        <a:rPr lang="ru-RU" sz="1200" b="1" dirty="0" smtClean="0"/>
                        <a:t>Для понимания, преданности и желания следовать миссии</a:t>
                      </a:r>
                      <a:endParaRPr lang="ru-RU" sz="1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98078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Действие </a:t>
                      </a:r>
                    </a:p>
                    <a:p>
                      <a:r>
                        <a:rPr lang="ru-RU" sz="1200" b="1" dirty="0" smtClean="0"/>
                        <a:t>Обеспечивает движение на рынке в нужном</a:t>
                      </a:r>
                      <a:r>
                        <a:rPr lang="ru-RU" sz="1200" b="1" baseline="0" dirty="0" smtClean="0"/>
                        <a:t> направлении</a:t>
                      </a:r>
                      <a:endParaRPr lang="ru-RU" sz="1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285852" y="0"/>
            <a:ext cx="671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Модель развития на основе ценностей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Разработка корпоративной религии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28802"/>
            <a:ext cx="8229600" cy="471490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Намереваясь разработать корпоративную религию, руководство должно проанализировать внутреннюю культуру и внешнее позиционирование компании - в их гармонии и есть сила.</a:t>
            </a:r>
          </a:p>
          <a:p>
            <a:pPr algn="ctr"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Индивидуальность компании определяют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2" y="1571612"/>
          <a:ext cx="878687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трелка вправо 6"/>
          <p:cNvSpPr/>
          <p:nvPr/>
        </p:nvSpPr>
        <p:spPr>
          <a:xfrm>
            <a:off x="3714744" y="4714884"/>
            <a:ext cx="785818" cy="14287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0800000">
            <a:off x="5214942" y="4714884"/>
            <a:ext cx="785818" cy="14287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4464843" y="4036223"/>
            <a:ext cx="785818" cy="14287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643438" y="4643446"/>
            <a:ext cx="428628" cy="42862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772400" cy="1143000"/>
          </a:xfrm>
        </p:spPr>
        <p:txBody>
          <a:bodyPr/>
          <a:lstStyle/>
          <a:p>
            <a:pPr algn="ctr"/>
            <a:r>
              <a:rPr lang="ru-RU" b="1" i="1" dirty="0" smtClean="0"/>
              <a:t>Позитивная спираль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/>
              <a:t>Опыт показывает, что чем правильнее в компании осознание того, какой ее видят потребители и что в действительности они у</a:t>
            </a:r>
          </a:p>
          <a:p>
            <a:pPr algn="ctr">
              <a:buNone/>
            </a:pPr>
            <a:r>
              <a:rPr lang="ru-RU" sz="3600" dirty="0" smtClean="0"/>
              <a:t>нее покупают, тем с большим основанием сотрудники станут выразителями надлежащих ценностей.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43956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Компания изнутри и снаружи – всестороннее описание индивидуальности </a:t>
            </a:r>
            <a:endParaRPr lang="ru-RU" sz="32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926"/>
            <a:ext cx="8753501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42942"/>
          </a:xfrm>
        </p:spPr>
        <p:txBody>
          <a:bodyPr>
            <a:noAutofit/>
          </a:bodyPr>
          <a:lstStyle/>
          <a:p>
            <a:pPr algn="ctr"/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b="1" i="1" dirty="0" smtClean="0"/>
              <a:t>Ряд шагов для достижения последовательности на всем</a:t>
            </a:r>
            <a:br>
              <a:rPr lang="ru-RU" sz="2000" b="1" i="1" dirty="0" smtClean="0"/>
            </a:br>
            <a:r>
              <a:rPr lang="ru-RU" sz="2000" b="1" i="1" dirty="0" smtClean="0"/>
              <a:t>пути от внутренней сути до дальних горизонтов: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8229600" cy="526893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1400" i="1" dirty="0" smtClean="0"/>
              <a:t>1.Какой видит компанию внешний мир? Выясняется внешнее позиционирование компании.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400" i="1" dirty="0" smtClean="0"/>
              <a:t>2.Какой видит себя компания изнутри ? Описывается внутренняя культура, исходя из истории компании и ее реальных ценностей, делающих ее тем, чем она является сегодня.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400" i="1" dirty="0" smtClean="0"/>
              <a:t>3.Какой компания видит себя в будущем ? Определяются корпоративные цели руководства.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400" i="1" dirty="0" smtClean="0"/>
              <a:t>4.На основе этих трех описаний формулируется корпоративная концепция. Корпоративная концепция -это четко определенная и согласованная связь между продуктом, концепцией, имиджем, организацией и коммуникацией.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400" i="1" dirty="0" smtClean="0"/>
              <a:t>5.Перед внедрением корпоративной концепции ее обоснованность должна проверяться как внутри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400" i="1" dirty="0" smtClean="0"/>
              <a:t>организации, так и вовне, с целью обеспечения всеобщего понимания. Как основной ее проводник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400" i="1" dirty="0" smtClean="0"/>
              <a:t>руководство должно чувствовать, что корпоративная концепция полностью выражает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400" i="1" dirty="0" smtClean="0"/>
              <a:t>индивидуальность компании. Рекомендуется разработать концептуальную "библию" (не путать с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400" i="1" dirty="0" smtClean="0"/>
              <a:t>инструкцией по дизайну), в точности описывающую корпоративную концепцию.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400" i="1" dirty="0" smtClean="0"/>
              <a:t> 6.Разрабатывается маркетинговая стратегия, способная транслировать корпоративную концепцию в желаемое положение на рынке.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400" i="1" dirty="0" smtClean="0"/>
              <a:t> 7.Разрабатывается и описывается корпоративная религия. Целью управления компанией в данном случае является выработка последовательного согласованного </a:t>
            </a:r>
            <a:r>
              <a:rPr lang="ru-RU" sz="1400" i="1" dirty="0" err="1" smtClean="0"/>
              <a:t>брэнда</a:t>
            </a:r>
            <a:r>
              <a:rPr lang="ru-RU" sz="1400" i="1" dirty="0" smtClean="0"/>
              <a:t>, который можно предложить на рынок.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400" i="1" dirty="0" smtClean="0"/>
              <a:t>8.Руководство берет на себя ответственность за ясную коммуникацию нового направления, чтобы всем было ясно, куда идет компания.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i="1" dirty="0" smtClean="0"/>
              <a:t>Люди, ощущающие свое призвание, - самая мощная сила на Земле.</a:t>
            </a:r>
          </a:p>
          <a:p>
            <a:pPr algn="r"/>
            <a:r>
              <a:rPr lang="ru-RU" i="1" dirty="0" err="1" smtClean="0"/>
              <a:t>Бьорнстерн</a:t>
            </a:r>
            <a:r>
              <a:rPr lang="ru-RU" i="1" dirty="0" smtClean="0"/>
              <a:t> </a:t>
            </a:r>
            <a:r>
              <a:rPr lang="ru-RU" i="1" dirty="0" err="1" smtClean="0"/>
              <a:t>Бьорнсон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5. </a:t>
            </a:r>
            <a:r>
              <a:rPr lang="ru-RU" dirty="0" smtClean="0"/>
              <a:t>Приверженность и действие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Корпоративная религия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642910" y="1071546"/>
          <a:ext cx="7453322" cy="3992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5720" y="5286388"/>
            <a:ext cx="835344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2000" b="1" dirty="0" smtClean="0">
                <a:solidFill>
                  <a:prstClr val="black"/>
                </a:solidFill>
              </a:rPr>
              <a:t>Принципы, лежащие в основе корпоративной религии,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2000" b="1" dirty="0" smtClean="0">
                <a:solidFill>
                  <a:prstClr val="black"/>
                </a:solidFill>
              </a:rPr>
              <a:t>применялись феноменально успешными компаниями, такими как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en-US" sz="2000" b="1" dirty="0" smtClean="0">
                <a:solidFill>
                  <a:prstClr val="black"/>
                </a:solidFill>
              </a:rPr>
              <a:t>Microsoft, Coca-Cola, Nike, Walt Disney и Body Shop.</a:t>
            </a:r>
            <a:endParaRPr lang="ru-RU" sz="20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dirty="0" smtClean="0"/>
              <a:t>Чтобы показать, что такое мышление в духе корпоративной религии, руководство должно создать в </a:t>
            </a:r>
            <a:r>
              <a:rPr lang="ru-RU" sz="4000" dirty="0" err="1" smtClean="0"/>
              <a:t>организации-приверженность</a:t>
            </a:r>
            <a:r>
              <a:rPr lang="ru-RU" sz="4000" dirty="0" smtClean="0"/>
              <a:t> и превратить слова в действия.</a:t>
            </a:r>
          </a:p>
          <a:p>
            <a:pPr algn="ctr">
              <a:buNone/>
            </a:pPr>
            <a:r>
              <a:rPr lang="ru-RU" sz="4000" i="1" dirty="0" smtClean="0"/>
              <a:t>Высшее руководство должно вести за собой, личным примером увлекая всех.</a:t>
            </a:r>
          </a:p>
          <a:p>
            <a:pPr algn="ctr">
              <a:buNone/>
            </a:pP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Приверженность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Создать приверженность можно разными способами. </a:t>
            </a:r>
            <a:r>
              <a:rPr lang="ru-RU" b="1" i="1" dirty="0" smtClean="0"/>
              <a:t>Среди них:</a:t>
            </a:r>
          </a:p>
          <a:p>
            <a:pPr>
              <a:buNone/>
            </a:pPr>
            <a:r>
              <a:rPr lang="ru-RU" dirty="0" smtClean="0"/>
              <a:t>1. Большое видение</a:t>
            </a:r>
          </a:p>
          <a:p>
            <a:pPr>
              <a:buNone/>
            </a:pPr>
            <a:r>
              <a:rPr lang="ru-RU" dirty="0" smtClean="0"/>
              <a:t>2. Энтузиазм</a:t>
            </a:r>
          </a:p>
          <a:p>
            <a:pPr>
              <a:buNone/>
            </a:pPr>
            <a:r>
              <a:rPr lang="ru-RU" dirty="0" smtClean="0"/>
              <a:t>3. Разработка продукта</a:t>
            </a:r>
          </a:p>
          <a:p>
            <a:pPr>
              <a:buNone/>
            </a:pPr>
            <a:r>
              <a:rPr lang="ru-RU" dirty="0" smtClean="0"/>
              <a:t>4. Обучение</a:t>
            </a:r>
          </a:p>
          <a:p>
            <a:pPr>
              <a:buNone/>
            </a:pPr>
            <a:r>
              <a:rPr lang="ru-RU" dirty="0" smtClean="0"/>
              <a:t>5. Модные тенденции</a:t>
            </a:r>
          </a:p>
          <a:p>
            <a:pPr>
              <a:buNone/>
            </a:pPr>
            <a:r>
              <a:rPr lang="ru-RU" dirty="0" smtClean="0"/>
              <a:t>6. Маркетинг</a:t>
            </a:r>
          </a:p>
          <a:p>
            <a:pPr>
              <a:buNone/>
            </a:pPr>
            <a:r>
              <a:rPr lang="ru-RU" dirty="0" smtClean="0"/>
              <a:t>7. Вера</a:t>
            </a:r>
          </a:p>
          <a:p>
            <a:pPr>
              <a:buNone/>
            </a:pPr>
            <a:r>
              <a:rPr lang="ru-RU" dirty="0" smtClean="0"/>
              <a:t>8. Системы управления</a:t>
            </a:r>
          </a:p>
          <a:p>
            <a:pPr>
              <a:buNone/>
            </a:pPr>
            <a:r>
              <a:rPr lang="en-US" dirty="0" smtClean="0"/>
              <a:t>9. PR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4000" dirty="0" smtClean="0"/>
              <a:t>Приверженность компании и ее миссии может быть создана с помощью целенаправленного описания всего , что касается услуг, взаимодействия с потребителями и обучения персонала, на что ни одна известная крупная компания не жалеет средств</a:t>
            </a:r>
            <a:endParaRPr lang="ru-RU" sz="4000" dirty="0"/>
          </a:p>
        </p:txBody>
      </p:sp>
      <p:sp>
        <p:nvSpPr>
          <p:cNvPr id="1028" name="AutoShape 4" descr="10afd2076cc6caab3bfe68c6bebbac95.jpg (500×27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785926"/>
            <a:ext cx="8229600" cy="4340237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Такие компании как </a:t>
            </a:r>
            <a:r>
              <a:rPr lang="en-US" sz="3600" dirty="0" smtClean="0"/>
              <a:t>McDonald’s, Starbucks</a:t>
            </a:r>
            <a:r>
              <a:rPr lang="ru-RU" sz="3600" dirty="0" smtClean="0"/>
              <a:t> известны свои обученным персоналом в любой точке мира, где бы они не находились. Это сила приверженности, где каждый сотрудник действует как единое целое</a:t>
            </a:r>
            <a:endParaRPr lang="ru-RU" sz="3600" dirty="0"/>
          </a:p>
        </p:txBody>
      </p:sp>
      <p:sp>
        <p:nvSpPr>
          <p:cNvPr id="2056" name="AutoShape 8" descr="10afd2076cc6caab3bfe68c6bebbac95.jpg (500×27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10afd2076cc6caab3bfe68c6bebbac95.jpg (500×27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10afd2076cc6caab3bfe68c6bebbac95.jpg (500×27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10afd2076cc6caab3bfe68c6bebbac95.jpg (500×27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4" name="AutoShape 16" descr="https://s-media-cache-ak0.pinimg.com/originals/10/af/d2/10afd2076cc6caab3bfe68c6bebbac9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6" name="AutoShape 18" descr="https://s-media-cache-ak0.pinimg.com/originals/10/af/d2/10afd2076cc6caab3bfe68c6bebbac9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8" name="AutoShape 20" descr="https://s-media-cache-ak0.pinimg.com/originals/10/af/d2/10afd2076cc6caab3bfe68c6bebbac9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70" name="Picture 22" descr="0106_starbucks-logo_400x400.jpg (400×40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14290"/>
            <a:ext cx="1500197" cy="1500197"/>
          </a:xfrm>
          <a:prstGeom prst="rect">
            <a:avLst/>
          </a:prstGeom>
          <a:noFill/>
        </p:spPr>
      </p:pic>
      <p:pic>
        <p:nvPicPr>
          <p:cNvPr id="17" name="Рисунок 16" descr="10afd2076cc6caab3bfe68c6bebbac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214290"/>
            <a:ext cx="2645852" cy="142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4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Необходимы действия</a:t>
            </a:r>
            <a:r>
              <a:rPr lang="en-US" b="1" dirty="0" smtClean="0"/>
              <a:t> </a:t>
            </a:r>
            <a:r>
              <a:rPr lang="ru-RU" b="1" dirty="0" smtClean="0"/>
              <a:t>и организация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Действие или организационные усилия обеспечивают:</a:t>
            </a:r>
          </a:p>
          <a:p>
            <a:pPr>
              <a:buNone/>
            </a:pPr>
            <a:r>
              <a:rPr lang="ru-RU" dirty="0" smtClean="0"/>
              <a:t>1. Попадание в целевую группу, определенную в миссии.</a:t>
            </a:r>
          </a:p>
          <a:p>
            <a:pPr>
              <a:buNone/>
            </a:pPr>
            <a:r>
              <a:rPr lang="ru-RU" dirty="0" smtClean="0"/>
              <a:t>2. Доведение корпоративной концепции до рынка.</a:t>
            </a:r>
          </a:p>
          <a:p>
            <a:pPr>
              <a:buNone/>
            </a:pPr>
            <a:r>
              <a:rPr lang="ru-RU" dirty="0" smtClean="0"/>
              <a:t>3. Правильное выведение </a:t>
            </a:r>
            <a:r>
              <a:rPr lang="ru-RU" dirty="0" err="1" smtClean="0"/>
              <a:t>брэнда</a:t>
            </a:r>
            <a:r>
              <a:rPr lang="ru-RU" dirty="0" smtClean="0"/>
              <a:t> на рынок.</a:t>
            </a:r>
          </a:p>
          <a:p>
            <a:pPr>
              <a:buNone/>
            </a:pPr>
            <a:r>
              <a:rPr lang="ru-RU" dirty="0" smtClean="0"/>
              <a:t>4. Правильная организация продаж.</a:t>
            </a:r>
          </a:p>
          <a:p>
            <a:pPr>
              <a:buNone/>
            </a:pPr>
            <a:r>
              <a:rPr lang="ru-RU" dirty="0" smtClean="0"/>
              <a:t>5. Предоставление правильных услуг.</a:t>
            </a:r>
          </a:p>
          <a:p>
            <a:pPr>
              <a:buNone/>
            </a:pPr>
            <a:r>
              <a:rPr lang="ru-RU" dirty="0" smtClean="0"/>
              <a:t>6. Обучение организации правильным образом.</a:t>
            </a:r>
          </a:p>
          <a:p>
            <a:pPr>
              <a:buNone/>
            </a:pPr>
            <a:r>
              <a:rPr lang="ru-RU" dirty="0" smtClean="0"/>
              <a:t>7. "Обучение" рынка правильным образом.</a:t>
            </a:r>
          </a:p>
          <a:p>
            <a:pPr>
              <a:buNone/>
            </a:pPr>
            <a:r>
              <a:rPr lang="ru-RU" dirty="0" smtClean="0"/>
              <a:t>8. Мониторинг удовлетворенности целевой группы</a:t>
            </a:r>
          </a:p>
          <a:p>
            <a:pPr>
              <a:buNone/>
            </a:pPr>
            <a:r>
              <a:rPr lang="ru-RU" dirty="0" smtClean="0"/>
              <a:t>характеристиками </a:t>
            </a:r>
            <a:r>
              <a:rPr lang="ru-RU" dirty="0" err="1" smtClean="0"/>
              <a:t>брэнда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Организационная система Колы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214554"/>
            <a:ext cx="1643074" cy="8572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Coca-Cola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29058" y="2214554"/>
            <a:ext cx="1643074" cy="8572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Локальный офис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5143512"/>
            <a:ext cx="1643074" cy="857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Франшиза</a:t>
            </a:r>
          </a:p>
          <a:p>
            <a:pPr algn="ctr"/>
            <a:r>
              <a:rPr lang="ru-RU" dirty="0" smtClean="0"/>
              <a:t>Фабрика и </a:t>
            </a:r>
            <a:r>
              <a:rPr lang="ru-RU" dirty="0" err="1" smtClean="0"/>
              <a:t>дистриб</a:t>
            </a:r>
            <a:r>
              <a:rPr lang="kk-KZ" dirty="0" smtClean="0"/>
              <a:t>у</a:t>
            </a:r>
            <a:r>
              <a:rPr lang="ru-RU" dirty="0" err="1" smtClean="0"/>
              <a:t>ция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2285984" y="2428868"/>
            <a:ext cx="1571636" cy="35719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МИССИЯ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5643570" y="2428868"/>
            <a:ext cx="1571636" cy="35719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МИССИЯ</a:t>
            </a:r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 rot="20156343">
            <a:off x="1481901" y="3201408"/>
            <a:ext cx="525316" cy="252427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Лицензия</a:t>
            </a:r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4357686" y="5286388"/>
            <a:ext cx="2000264" cy="42862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Продукты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7143768" y="2500306"/>
            <a:ext cx="1785918" cy="328614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Рынок А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14282" y="857232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Вместо инвестиций в фабрики и системы дистрибуции </a:t>
            </a:r>
            <a:r>
              <a:rPr lang="en-US" dirty="0" smtClean="0"/>
              <a:t>The Coca-Cola Company </a:t>
            </a:r>
            <a:r>
              <a:rPr lang="ru-RU" dirty="0" smtClean="0"/>
              <a:t>инвестирует в свою миссию. Производство осуществляется на местных фабриках, но распространение миссии не передается другим. Локальные офисы проводят стратегию, сформированную централизованно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Организационная система </a:t>
            </a:r>
            <a:r>
              <a:rPr lang="en-US" b="1" dirty="0" smtClean="0">
                <a:latin typeface="Cambria" pitchFamily="18" charset="0"/>
              </a:rPr>
              <a:t>Toyota</a:t>
            </a:r>
            <a:endParaRPr lang="ru-RU" b="1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857364"/>
            <a:ext cx="7772400" cy="4162436"/>
          </a:xfrm>
        </p:spPr>
        <p:txBody>
          <a:bodyPr/>
          <a:lstStyle/>
          <a:p>
            <a:pPr algn="ctr"/>
            <a:r>
              <a:rPr lang="en-US" dirty="0" smtClean="0"/>
              <a:t>Toyota</a:t>
            </a:r>
            <a:r>
              <a:rPr lang="ru-RU" dirty="0" smtClean="0"/>
              <a:t> эффективно систематизирует результаты исследований удовлетворенности покупателей. В сочетании с результатами анализа конкурентов это дает ясную картину общего состояния вещей. Эти измерения - не только контроль, они также используются для дальнейшей работы для совершенствования.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 smtClean="0"/>
              <a:t>Когда пошатнулась религия страны, то же происходит и со всеми остальными.</a:t>
            </a:r>
          </a:p>
          <a:p>
            <a:pPr algn="r"/>
            <a:r>
              <a:rPr lang="ru-RU" dirty="0" smtClean="0"/>
              <a:t>Фридрих фон Шиллер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ru-RU" dirty="0" smtClean="0"/>
              <a:t>. Последствия для организации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8358214" y="1643050"/>
            <a:ext cx="2143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Потребитель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6665692" cy="301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Прямоугольник 21"/>
          <p:cNvSpPr/>
          <p:nvPr/>
        </p:nvSpPr>
        <p:spPr>
          <a:xfrm>
            <a:off x="285720" y="214290"/>
            <a:ext cx="87154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Воссоединение управленческого центра с потребителем</a:t>
            </a:r>
            <a:endParaRPr lang="ru-RU" sz="3200" b="1" dirty="0"/>
          </a:p>
        </p:txBody>
      </p:sp>
      <p:sp>
        <p:nvSpPr>
          <p:cNvPr id="23" name="Прямоугольник с двумя вырезанными противолежащими углами 22"/>
          <p:cNvSpPr/>
          <p:nvPr/>
        </p:nvSpPr>
        <p:spPr>
          <a:xfrm>
            <a:off x="214282" y="5072074"/>
            <a:ext cx="8501122" cy="1428760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А: нормальная ситуация – информация от потребителя проходит через фильтры дочерних компаний. Большая е часть там и оседает</a:t>
            </a:r>
          </a:p>
          <a:p>
            <a:pPr algn="just"/>
            <a:r>
              <a:rPr lang="ru-RU" dirty="0" smtClean="0"/>
              <a:t>Б: правильная ситуация – </a:t>
            </a:r>
            <a:r>
              <a:rPr lang="ru-RU" dirty="0" err="1" smtClean="0"/>
              <a:t>неотфильтрованная</a:t>
            </a:r>
            <a:r>
              <a:rPr lang="ru-RU" dirty="0" smtClean="0"/>
              <a:t> информация от конечного потребителя идет напрямую в головную компанию. Это прямой информационный поток</a:t>
            </a:r>
            <a:endParaRPr lang="ru-RU" dirty="0"/>
          </a:p>
        </p:txBody>
      </p:sp>
      <p:sp>
        <p:nvSpPr>
          <p:cNvPr id="24" name="Блок-схема: ссылка на другую страницу 23"/>
          <p:cNvSpPr/>
          <p:nvPr/>
        </p:nvSpPr>
        <p:spPr>
          <a:xfrm>
            <a:off x="7215206" y="1714488"/>
            <a:ext cx="1643074" cy="2786082"/>
          </a:xfrm>
          <a:prstGeom prst="flowChartOffpage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Для правильной организации нужна прямая информация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71546"/>
            <a:ext cx="8785225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" name="TextBox 57"/>
          <p:cNvSpPr txBox="1"/>
          <p:nvPr/>
        </p:nvSpPr>
        <p:spPr>
          <a:xfrm>
            <a:off x="-41499" y="142852"/>
            <a:ext cx="90426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Модель здорового цикла для улучшения организации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42910" y="1428736"/>
            <a:ext cx="8001056" cy="45720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Брэнд-религия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42976" y="1600200"/>
            <a:ext cx="7086624" cy="4525963"/>
          </a:xfrm>
        </p:spPr>
        <p:txBody>
          <a:bodyPr/>
          <a:lstStyle/>
          <a:p>
            <a:pPr algn="ctr">
              <a:buNone/>
            </a:pPr>
            <a:r>
              <a:rPr lang="ru-RU" dirty="0"/>
              <a:t>На мировом рынке непререкаемым арбитром успеха выступает</a:t>
            </a:r>
          </a:p>
          <a:p>
            <a:pPr algn="ctr">
              <a:buNone/>
            </a:pPr>
            <a:r>
              <a:rPr lang="ru-RU" dirty="0"/>
              <a:t>позиция </a:t>
            </a:r>
            <a:r>
              <a:rPr lang="ru-RU" dirty="0" err="1"/>
              <a:t>брэнда</a:t>
            </a:r>
            <a:r>
              <a:rPr lang="ru-RU" dirty="0"/>
              <a:t>. Чем выше она в иерархии </a:t>
            </a:r>
            <a:r>
              <a:rPr lang="ru-RU" dirty="0" err="1"/>
              <a:t>брэндов</a:t>
            </a:r>
            <a:r>
              <a:rPr lang="ru-RU" dirty="0"/>
              <a:t>, тем лучше. А</a:t>
            </a:r>
          </a:p>
          <a:p>
            <a:pPr algn="ctr">
              <a:buNone/>
            </a:pPr>
            <a:r>
              <a:rPr lang="ru-RU" dirty="0"/>
              <a:t>высшей ступенью для </a:t>
            </a:r>
            <a:r>
              <a:rPr lang="ru-RU" dirty="0" err="1"/>
              <a:t>брэнда</a:t>
            </a:r>
            <a:r>
              <a:rPr lang="ru-RU" dirty="0"/>
              <a:t> является состояние, когда покупатели</a:t>
            </a:r>
          </a:p>
          <a:p>
            <a:pPr algn="ctr">
              <a:buNone/>
            </a:pPr>
            <a:r>
              <a:rPr lang="ru-RU" dirty="0"/>
              <a:t>воспринимают его как </a:t>
            </a:r>
            <a:r>
              <a:rPr lang="ru-RU" dirty="0" err="1"/>
              <a:t>брэнд-религию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343904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Информационный поток в интернациональной организации будущего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28662" y="1285860"/>
            <a:ext cx="7772400" cy="4572000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1. Информация собирается с рынков, включая знания о целевой группе и контроле за предпринимавшимися шагами</a:t>
            </a:r>
          </a:p>
          <a:p>
            <a:pPr algn="just"/>
            <a:r>
              <a:rPr lang="ru-RU" sz="1600" dirty="0" smtClean="0"/>
              <a:t>2. Собранная информация анализируется и перерабатывается, становясь базой для последующей работы</a:t>
            </a:r>
          </a:p>
          <a:p>
            <a:pPr algn="just"/>
            <a:r>
              <a:rPr lang="ru-RU" sz="1600" dirty="0" smtClean="0"/>
              <a:t>3. Развитие концепции – это сердце организации. Основанное на анализе информации, именно развитие концепций –не </a:t>
            </a:r>
            <a:r>
              <a:rPr lang="ru-RU" sz="1600" dirty="0" err="1" smtClean="0"/>
              <a:t>продуктов-обеспечит</a:t>
            </a:r>
            <a:r>
              <a:rPr lang="ru-RU" sz="1600" dirty="0" smtClean="0"/>
              <a:t> будущее компании</a:t>
            </a:r>
          </a:p>
          <a:p>
            <a:pPr algn="just"/>
            <a:r>
              <a:rPr lang="ru-RU" sz="1600" dirty="0" smtClean="0"/>
              <a:t>4. (А) Развитие продуктов осуществляется через постоянное взаимодействие с развитием концепции</a:t>
            </a:r>
          </a:p>
          <a:p>
            <a:pPr algn="just"/>
            <a:r>
              <a:rPr lang="ru-RU" sz="1600" dirty="0" smtClean="0"/>
              <a:t>       (В) В тоже время отдел занят поиском новых приложений к имеющимся продуктам</a:t>
            </a:r>
          </a:p>
          <a:p>
            <a:pPr algn="just"/>
            <a:r>
              <a:rPr lang="ru-RU" sz="1600" dirty="0" smtClean="0"/>
              <a:t>5. Начальная точка всей исходящей работы – отдел планирования</a:t>
            </a:r>
          </a:p>
          <a:p>
            <a:pPr algn="just"/>
            <a:r>
              <a:rPr lang="ru-RU" sz="1600" dirty="0" smtClean="0"/>
              <a:t>6. Отдел маркетинга расширяется за счет группы , отвечающей за мероприятия и спонсорство, что не менее значимо, чем традиционные связи</a:t>
            </a:r>
          </a:p>
          <a:p>
            <a:pPr algn="just"/>
            <a:r>
              <a:rPr lang="ru-RU" sz="1600" dirty="0" smtClean="0"/>
              <a:t>7. Отдел по обучению отвечает за обеспечение постоянной приверженности организации</a:t>
            </a:r>
          </a:p>
          <a:p>
            <a:pPr algn="just"/>
            <a:r>
              <a:rPr lang="ru-RU" sz="1600" dirty="0" smtClean="0"/>
              <a:t>8. Последнее звено – исполнительский отдел, который в сотрудничестве с подразделениями несет ответственность за обеспечение действий</a:t>
            </a:r>
          </a:p>
          <a:p>
            <a:pPr algn="just"/>
            <a:r>
              <a:rPr lang="ru-RU" sz="1600" dirty="0" smtClean="0"/>
              <a:t>9. Подразделение осуществляет миссию на практике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Лидер- это волна, увлекающая корабль вперед.</a:t>
            </a:r>
          </a:p>
          <a:p>
            <a:pPr algn="r"/>
            <a:r>
              <a:rPr lang="ru-RU" dirty="0" smtClean="0"/>
              <a:t>Лев Толстой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r>
              <a:rPr lang="ru-RU" dirty="0" smtClean="0"/>
              <a:t>. Выводы для высшего руководства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429256" y="4071942"/>
            <a:ext cx="3071834" cy="1214446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Приоритеты </a:t>
            </a:r>
            <a:r>
              <a:rPr lang="ru-RU" b="1" dirty="0" err="1" smtClean="0"/>
              <a:t>топ-менеджмента</a:t>
            </a:r>
            <a:endParaRPr lang="ru-RU" b="1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785786" y="2214554"/>
          <a:ext cx="7643866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6500826" y="6143644"/>
            <a:ext cx="1357322" cy="50006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Филиалы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858148" y="2786058"/>
            <a:ext cx="12858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Департамент единой концепции</a:t>
            </a:r>
            <a:endParaRPr lang="ru-RU" sz="1400" b="1" dirty="0"/>
          </a:p>
        </p:txBody>
      </p:sp>
      <p:sp>
        <p:nvSpPr>
          <p:cNvPr id="9" name="Стрелка влево 8"/>
          <p:cNvSpPr/>
          <p:nvPr/>
        </p:nvSpPr>
        <p:spPr>
          <a:xfrm rot="17794100">
            <a:off x="8089335" y="3652635"/>
            <a:ext cx="428628" cy="142876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43702" y="6215082"/>
            <a:ext cx="1357322" cy="50006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Филиалы</a:t>
            </a:r>
            <a:endParaRPr lang="ru-RU" dirty="0"/>
          </a:p>
        </p:txBody>
      </p:sp>
      <p:sp>
        <p:nvSpPr>
          <p:cNvPr id="17" name="Прямоугольник с двумя вырезанными противолежащими углами 16"/>
          <p:cNvSpPr/>
          <p:nvPr/>
        </p:nvSpPr>
        <p:spPr>
          <a:xfrm>
            <a:off x="285720" y="1000108"/>
            <a:ext cx="8572560" cy="1428760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/>
              <a:t>Глава компании становится духовным лидером, а двое сотрудников, отвечающих за отделы входящей и исходящей информации, отчитываются только перед ним. Новый порядок отменяет прямую отчетность перед филиалами, поскольку она сбивает фокус с корпоративной религии. А все практические задачи оставлены административному менеджеру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Корпоративная религия и новый тип лидера</a:t>
            </a:r>
            <a:endParaRPr lang="ru-RU" b="1" dirty="0"/>
          </a:p>
        </p:txBody>
      </p:sp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1285852" y="1785926"/>
            <a:ext cx="4143404" cy="2071702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Руководителям международных компаний стоит поинтересоваться, являются ли они новаторами, которые могут и хотят действовать как духовные лидеры своих организаций. Если нет, нужно найти кого-то, кто может.</a:t>
            </a:r>
            <a:endParaRPr lang="ru-RU" dirty="0"/>
          </a:p>
        </p:txBody>
      </p:sp>
      <p:sp>
        <p:nvSpPr>
          <p:cNvPr id="5" name="Загнутый угол 4"/>
          <p:cNvSpPr/>
          <p:nvPr/>
        </p:nvSpPr>
        <p:spPr>
          <a:xfrm>
            <a:off x="6072198" y="2428868"/>
            <a:ext cx="2071702" cy="2786082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Духовный лидер - противоположность </a:t>
            </a:r>
            <a:r>
              <a:rPr lang="en-US" dirty="0" smtClean="0"/>
              <a:t> </a:t>
            </a:r>
            <a:r>
              <a:rPr lang="ru-RU" dirty="0" smtClean="0"/>
              <a:t>администратора,</a:t>
            </a:r>
          </a:p>
          <a:p>
            <a:r>
              <a:rPr lang="ru-RU" dirty="0" err="1" smtClean="0"/>
              <a:t>зацикливающегося</a:t>
            </a:r>
            <a:r>
              <a:rPr lang="ru-RU" dirty="0" smtClean="0"/>
              <a:t> на продукте, и бухгалтера, погруженного в</a:t>
            </a:r>
          </a:p>
          <a:p>
            <a:r>
              <a:rPr lang="ru-RU" dirty="0" smtClean="0"/>
              <a:t>цифры.</a:t>
            </a:r>
            <a:endParaRPr lang="ru-RU" dirty="0"/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1142976" y="4071942"/>
            <a:ext cx="4357718" cy="1714512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Присутствие первоклассного духовного лидера-новатора</a:t>
            </a:r>
          </a:p>
          <a:p>
            <a:r>
              <a:rPr lang="ru-RU" dirty="0" smtClean="0"/>
              <a:t>проявляется в преданности корпоративной религии в ущерб преданности производству, финансам и логистике.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r"/>
            <a:r>
              <a:rPr lang="ru-RU" dirty="0" smtClean="0"/>
              <a:t>Вы- тот, кто наблюдает?</a:t>
            </a:r>
          </a:p>
          <a:p>
            <a:pPr algn="r"/>
            <a:r>
              <a:rPr lang="ru-RU" dirty="0" smtClean="0"/>
              <a:t>Или вмешивается?</a:t>
            </a:r>
          </a:p>
          <a:p>
            <a:pPr algn="r"/>
            <a:r>
              <a:rPr lang="ru-RU" dirty="0" smtClean="0"/>
              <a:t>Или тот, кто озирается и делает шаг в сторону?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8. Внедряя корпоративную религию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Стадии внедрения корпоративной религии</a:t>
            </a:r>
            <a:endParaRPr lang="ru-RU" sz="3200" b="1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357290" y="642918"/>
          <a:ext cx="6096000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1. </a:t>
            </a:r>
            <a:r>
              <a:rPr lang="ru-RU" b="1" dirty="0" smtClean="0"/>
              <a:t>Анализ производственного и маркетингового плана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71604" y="1714488"/>
            <a:ext cx="6000792" cy="42862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 smtClean="0"/>
              <a:t>Важно иметь ясное представление о том, что компания выводит на рынок и продает. Компанию, </a:t>
            </a:r>
            <a:r>
              <a:rPr lang="ru-RU" sz="2000" dirty="0" err="1" smtClean="0"/>
              <a:t>брэнд</a:t>
            </a:r>
            <a:r>
              <a:rPr lang="ru-RU" sz="2000" dirty="0" smtClean="0"/>
              <a:t>, то и другое сразу? Или множество различных продуктов? Если так, понадобятся радикальные изменения, чтобы связать все продукты единой концепцией, значимой для потребителей. Возможно, придется рассмотреть перспективу разделения компании на разные </a:t>
            </a:r>
            <a:r>
              <a:rPr lang="ru-RU" sz="2000" dirty="0" err="1" smtClean="0"/>
              <a:t>бизнес-единицы</a:t>
            </a:r>
            <a:r>
              <a:rPr lang="ru-RU" sz="2000" dirty="0" smtClean="0"/>
              <a:t>, имеющие свои </a:t>
            </a:r>
            <a:r>
              <a:rPr lang="ru-RU" sz="2000" dirty="0" err="1" smtClean="0"/>
              <a:t>брэнд</a:t>
            </a:r>
            <a:r>
              <a:rPr lang="ru-RU" sz="2000" dirty="0" smtClean="0"/>
              <a:t> и религию.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2. Анализ ценностей </a:t>
            </a:r>
            <a:r>
              <a:rPr lang="ru-RU" b="1" dirty="0" err="1" smtClean="0"/>
              <a:t>брэнда</a:t>
            </a:r>
            <a:r>
              <a:rPr lang="ru-RU" b="1" dirty="0" smtClean="0"/>
              <a:t> на избранных рынках</a:t>
            </a:r>
            <a:endParaRPr lang="ru-RU" b="1" dirty="0"/>
          </a:p>
        </p:txBody>
      </p:sp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1714480" y="1714488"/>
            <a:ext cx="5500726" cy="4572032"/>
          </a:xfrm>
          <a:prstGeom prst="snip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Насколько широкой может быть линейка (</a:t>
            </a:r>
            <a:r>
              <a:rPr lang="ru-RU" dirty="0" err="1" smtClean="0"/>
              <a:t>брэнда</a:t>
            </a:r>
            <a:r>
              <a:rPr lang="ru-RU" dirty="0" smtClean="0"/>
              <a:t>), чтобы вновь</a:t>
            </a:r>
          </a:p>
          <a:p>
            <a:pPr algn="ctr"/>
            <a:r>
              <a:rPr lang="ru-RU" dirty="0" smtClean="0"/>
              <a:t>разработанный </a:t>
            </a:r>
            <a:r>
              <a:rPr lang="ru-RU" dirty="0" err="1" smtClean="0"/>
              <a:t>брэнд</a:t>
            </a:r>
            <a:r>
              <a:rPr lang="ru-RU" dirty="0" smtClean="0"/>
              <a:t> не терял своей последовательности? Это</a:t>
            </a:r>
          </a:p>
          <a:p>
            <a:pPr algn="ctr"/>
            <a:r>
              <a:rPr lang="ru-RU" dirty="0" smtClean="0"/>
              <a:t>выясняется на уровне концепции в целевых группах на избранных</a:t>
            </a:r>
          </a:p>
          <a:p>
            <a:pPr algn="ctr"/>
            <a:r>
              <a:rPr lang="ru-RU" dirty="0" smtClean="0"/>
              <a:t>рынках. Цель исследования - обнаружить, являются ли ценности,</a:t>
            </a:r>
          </a:p>
          <a:p>
            <a:pPr algn="ctr"/>
            <a:r>
              <a:rPr lang="ru-RU" dirty="0" smtClean="0"/>
              <a:t>заложенные компанией в </a:t>
            </a:r>
            <a:r>
              <a:rPr lang="ru-RU" dirty="0" err="1" smtClean="0"/>
              <a:t>брэнд</a:t>
            </a:r>
            <a:r>
              <a:rPr lang="ru-RU" dirty="0" smtClean="0"/>
              <a:t>, существенными для</a:t>
            </a:r>
          </a:p>
          <a:p>
            <a:pPr algn="ctr"/>
            <a:r>
              <a:rPr lang="ru-RU" dirty="0" smtClean="0"/>
              <a:t>потребительского выбора. Одновременно проверяется какие</a:t>
            </a:r>
          </a:p>
          <a:p>
            <a:pPr algn="ctr"/>
            <a:r>
              <a:rPr lang="ru-RU" dirty="0" smtClean="0"/>
              <a:t>продукты стоит расположить в линейке </a:t>
            </a:r>
            <a:r>
              <a:rPr lang="ru-RU" dirty="0" err="1" smtClean="0"/>
              <a:t>брэнда</a:t>
            </a:r>
            <a:r>
              <a:rPr lang="ru-RU" dirty="0" smtClean="0"/>
              <a:t>, а какие нанесут ему</a:t>
            </a:r>
          </a:p>
          <a:p>
            <a:pPr algn="ctr"/>
            <a:r>
              <a:rPr lang="ru-RU" dirty="0" smtClean="0"/>
              <a:t>вред.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4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3. Оценивая возможности </a:t>
            </a:r>
            <a:r>
              <a:rPr lang="ru-RU" b="1" dirty="0" err="1" smtClean="0"/>
              <a:t>брэнда</a:t>
            </a:r>
            <a:endParaRPr lang="ru-RU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857356" y="1428736"/>
            <a:ext cx="5500726" cy="457203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 результате анализа рынков может оказаться, что бизнес нужно</a:t>
            </a:r>
          </a:p>
          <a:p>
            <a:pPr algn="ctr"/>
            <a:r>
              <a:rPr lang="ru-RU" sz="2000" dirty="0" smtClean="0"/>
              <a:t>разделить на два </a:t>
            </a:r>
            <a:r>
              <a:rPr lang="ru-RU" sz="2000" dirty="0" err="1" smtClean="0"/>
              <a:t>брэнда</a:t>
            </a:r>
            <a:r>
              <a:rPr lang="ru-RU" sz="2000" dirty="0" smtClean="0"/>
              <a:t> или пересмотреть ассортимент продуктов.</a:t>
            </a:r>
          </a:p>
          <a:p>
            <a:pPr algn="ctr"/>
            <a:r>
              <a:rPr lang="ru-RU" sz="2000" dirty="0" smtClean="0"/>
              <a:t>Это базовые решения, так как традиционное развитие интернациональной компании обычно осуществлялось без необходимого контроля. Если этого не сделать, потребители увидят полный портфель продуктов компании не в самом выгодном для нее свете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4. Разработка корпоративной концепции</a:t>
            </a:r>
            <a:endParaRPr lang="ru-RU" dirty="0"/>
          </a:p>
        </p:txBody>
      </p:sp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2071670" y="1857364"/>
            <a:ext cx="5000660" cy="4429156"/>
          </a:xfrm>
          <a:prstGeom prst="snip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Прежде всего, надо сформулировать миссию, определив цели</a:t>
            </a:r>
          </a:p>
          <a:p>
            <a:pPr algn="ctr"/>
            <a:r>
              <a:rPr lang="ru-RU" sz="2000" dirty="0" smtClean="0"/>
              <a:t>компании, и то, как она рассчитывает достичь успеха. Часть этого</a:t>
            </a:r>
          </a:p>
          <a:p>
            <a:pPr algn="ctr"/>
            <a:r>
              <a:rPr lang="ru-RU" sz="2000" dirty="0" smtClean="0"/>
              <a:t>- принятие решения о том, какую корпоративную религию</a:t>
            </a:r>
          </a:p>
          <a:p>
            <a:pPr algn="ctr"/>
            <a:r>
              <a:rPr lang="ru-RU" sz="2000" dirty="0" smtClean="0"/>
              <a:t>изберет компания и к чему намеревается прийти. После этого</a:t>
            </a:r>
          </a:p>
          <a:p>
            <a:pPr algn="ctr"/>
            <a:r>
              <a:rPr lang="ru-RU" sz="2000" dirty="0" smtClean="0"/>
              <a:t>можно начать искать, какие продукты и концепции подходят для</a:t>
            </a:r>
          </a:p>
          <a:p>
            <a:pPr algn="ctr"/>
            <a:r>
              <a:rPr lang="ru-RU" sz="2000" dirty="0" smtClean="0"/>
              <a:t>достижения выбранной рыночной позиции.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28728" y="1214422"/>
            <a:ext cx="6858048" cy="49292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4400" b="1" i="1" dirty="0" smtClean="0"/>
              <a:t>создание неосязаемых </a:t>
            </a:r>
            <a:r>
              <a:rPr lang="ru-RU" sz="4400" b="1" dirty="0" smtClean="0"/>
              <a:t>ценностей и услуг,</a:t>
            </a:r>
          </a:p>
          <a:p>
            <a:pPr algn="ctr">
              <a:buNone/>
            </a:pPr>
            <a:r>
              <a:rPr lang="ru-RU" sz="4400" b="1" dirty="0" smtClean="0"/>
              <a:t>которые окружают товар </a:t>
            </a:r>
            <a:r>
              <a:rPr lang="ru-RU" sz="4400" b="1" i="1" dirty="0" smtClean="0"/>
              <a:t>аурой и придают</a:t>
            </a:r>
          </a:p>
          <a:p>
            <a:pPr algn="ctr">
              <a:buNone/>
            </a:pPr>
            <a:r>
              <a:rPr lang="ru-RU" sz="4400" b="1" i="1" dirty="0" err="1" smtClean="0"/>
              <a:t>брэнду</a:t>
            </a:r>
            <a:r>
              <a:rPr lang="ru-RU" sz="4400" b="1" i="1" dirty="0" smtClean="0"/>
              <a:t> его </a:t>
            </a:r>
            <a:r>
              <a:rPr lang="ru-RU" sz="4400" b="1" dirty="0" smtClean="0"/>
              <a:t>несомненность.</a:t>
            </a:r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Ценности бренда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smtClean="0"/>
              <a:t>   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39784"/>
          </a:xfrm>
        </p:spPr>
        <p:txBody>
          <a:bodyPr/>
          <a:lstStyle/>
          <a:p>
            <a:pPr algn="ctr"/>
            <a:r>
              <a:rPr lang="ru-RU" b="1" dirty="0" smtClean="0"/>
              <a:t>5. Единое описание компании</a:t>
            </a:r>
            <a:endParaRPr lang="ru-RU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43042" y="1500174"/>
            <a:ext cx="5715040" cy="478634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Создание корпоративной концепции - долгий путь, но конечная цель - сконструировать единое описание компании. Описание, которое соединит корпоративное самоопределение и рыночное</a:t>
            </a:r>
          </a:p>
          <a:p>
            <a:pPr algn="ctr"/>
            <a:r>
              <a:rPr lang="ru-RU" sz="2000" dirty="0" smtClean="0"/>
              <a:t>позиционирование (внутреннюю и внешнюю компанию) в совершенной гармонии. Внешняя рыночная позиция – точка отсчета, именно на рынке проверяется, соответствует ли компания тем ценностям, которые воплощает </a:t>
            </a:r>
            <a:r>
              <a:rPr lang="ru-RU" sz="2000" dirty="0" err="1" smtClean="0"/>
              <a:t>брэнд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29642" cy="1203348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/>
              <a:t>6. Определение корпоративной религии и создание системы, обеспечивающей преданность корпоративным идеалам и действия в соответствии с ними</a:t>
            </a:r>
            <a:endParaRPr lang="ru-RU" b="1" dirty="0"/>
          </a:p>
        </p:txBody>
      </p:sp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1785918" y="1643050"/>
            <a:ext cx="5357850" cy="4572032"/>
          </a:xfrm>
          <a:prstGeom prst="snip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Религия исходит от</a:t>
            </a:r>
          </a:p>
          <a:p>
            <a:pPr algn="ctr"/>
            <a:r>
              <a:rPr lang="ru-RU" dirty="0" smtClean="0"/>
              <a:t>руководителя и достигает каждого. Преданность и приверженность</a:t>
            </a:r>
          </a:p>
          <a:p>
            <a:pPr algn="ctr"/>
            <a:r>
              <a:rPr lang="ru-RU" dirty="0" smtClean="0"/>
              <a:t>сотрудников возникают тогда, когда в компании есть четкое видение</a:t>
            </a:r>
          </a:p>
          <a:p>
            <a:pPr algn="ctr"/>
            <a:r>
              <a:rPr lang="ru-RU" dirty="0" smtClean="0"/>
              <a:t>цели и прозрачное управление, при которых операционные</a:t>
            </a:r>
          </a:p>
          <a:p>
            <a:pPr algn="ctr"/>
            <a:r>
              <a:rPr lang="ru-RU" dirty="0" smtClean="0"/>
              <a:t>управленческие системы работают на религию, а ее внедрение</a:t>
            </a:r>
          </a:p>
          <a:p>
            <a:pPr algn="ctr"/>
            <a:r>
              <a:rPr lang="ru-RU" dirty="0" smtClean="0"/>
              <a:t>контролируется. Созданию благоприятной атмосферы также</a:t>
            </a:r>
          </a:p>
          <a:p>
            <a:pPr algn="ctr"/>
            <a:r>
              <a:rPr lang="ru-RU" dirty="0" smtClean="0"/>
              <a:t>способствует обучение. Именно здесь многие компании</a:t>
            </a:r>
          </a:p>
          <a:p>
            <a:pPr algn="ctr"/>
            <a:r>
              <a:rPr lang="ru-RU" dirty="0" smtClean="0"/>
              <a:t>сталкиваются с трудностями, думая, что все случится само собой.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7. Тестирование избранных рынков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857356" y="1714488"/>
            <a:ext cx="5286412" cy="42862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Реорганизация</a:t>
            </a:r>
            <a:r>
              <a:rPr lang="en-US" sz="2000" dirty="0" smtClean="0"/>
              <a:t> </a:t>
            </a:r>
            <a:r>
              <a:rPr lang="ru-RU" sz="2000" dirty="0" smtClean="0"/>
              <a:t>интернациональной компании - это такое гигантское</a:t>
            </a:r>
            <a:r>
              <a:rPr lang="en-US" sz="2000" dirty="0" smtClean="0"/>
              <a:t> </a:t>
            </a:r>
            <a:r>
              <a:rPr lang="ru-RU" sz="2000" dirty="0" smtClean="0"/>
              <a:t>мероприятие, что новую концепцию и новую корпоративную</a:t>
            </a:r>
          </a:p>
          <a:p>
            <a:pPr algn="ctr"/>
            <a:r>
              <a:rPr lang="ru-RU" sz="2000" dirty="0" smtClean="0"/>
              <a:t>религию сначала проверяют на избранных рынках. В этом есть</a:t>
            </a:r>
            <a:r>
              <a:rPr lang="en-US" sz="2000" dirty="0" smtClean="0"/>
              <a:t> </a:t>
            </a:r>
            <a:r>
              <a:rPr lang="ru-RU" sz="2000" dirty="0" smtClean="0"/>
              <a:t>сложности, так как проникновение новой концепции в целевую</a:t>
            </a:r>
          </a:p>
          <a:p>
            <a:pPr algn="ctr"/>
            <a:r>
              <a:rPr lang="ru-RU" sz="2000" dirty="0" smtClean="0"/>
              <a:t>группу во время тестового периода нельзя оценить однозначно.</a:t>
            </a:r>
            <a:r>
              <a:rPr lang="en-US" sz="2000" dirty="0" smtClean="0"/>
              <a:t> </a:t>
            </a:r>
            <a:r>
              <a:rPr lang="ru-RU" sz="2000" dirty="0" smtClean="0"/>
              <a:t>Успех зависит от нескольких вещей: проверка концепции, новых</a:t>
            </a:r>
          </a:p>
          <a:p>
            <a:pPr algn="ctr"/>
            <a:r>
              <a:rPr lang="ru-RU" sz="2000" dirty="0" smtClean="0"/>
              <a:t>ценностей </a:t>
            </a:r>
            <a:r>
              <a:rPr lang="ru-RU" sz="2000" dirty="0" err="1" smtClean="0"/>
              <a:t>брэнда</a:t>
            </a:r>
            <a:r>
              <a:rPr lang="ru-RU" sz="2000" dirty="0" smtClean="0"/>
              <a:t> и возможностей расширения </a:t>
            </a:r>
            <a:r>
              <a:rPr lang="ru-RU" sz="2000" dirty="0" err="1" smtClean="0"/>
              <a:t>брэнда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8. Приспособление концепции и религии</a:t>
            </a:r>
            <a:endParaRPr lang="ru-RU" b="1" dirty="0"/>
          </a:p>
        </p:txBody>
      </p:sp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1714480" y="1571612"/>
            <a:ext cx="5929354" cy="4714908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Когда представлены тестовые результаты новой концепции и новой</a:t>
            </a:r>
          </a:p>
          <a:p>
            <a:pPr algn="ctr"/>
            <a:r>
              <a:rPr lang="ru-RU" sz="2000" dirty="0" smtClean="0"/>
              <a:t>корпоративной религии, вносятся необходимые поправки. Нельзя</a:t>
            </a:r>
          </a:p>
          <a:p>
            <a:pPr algn="ctr"/>
            <a:r>
              <a:rPr lang="ru-RU" sz="2000" dirty="0" smtClean="0"/>
              <a:t>навязывать компании экстенсивные изменения, пока не найдено</a:t>
            </a:r>
          </a:p>
          <a:p>
            <a:pPr algn="ctr"/>
            <a:r>
              <a:rPr lang="ru-RU" sz="2000" dirty="0" smtClean="0"/>
              <a:t>верное решение и для компании, и для </a:t>
            </a:r>
            <a:r>
              <a:rPr lang="ru-RU" sz="2000" dirty="0" err="1" smtClean="0"/>
              <a:t>брэнда</a:t>
            </a:r>
            <a:r>
              <a:rPr lang="ru-RU" sz="2000" dirty="0" smtClean="0"/>
              <a:t>. Кардинальные</a:t>
            </a:r>
          </a:p>
          <a:p>
            <a:pPr algn="ctr"/>
            <a:r>
              <a:rPr lang="ru-RU" sz="2000" dirty="0" smtClean="0"/>
              <a:t>изменения происходят в результате всестороннего изучения</a:t>
            </a:r>
          </a:p>
          <a:p>
            <a:pPr algn="ctr"/>
            <a:r>
              <a:rPr lang="ru-RU" sz="2000" dirty="0" smtClean="0"/>
              <a:t>корпоративного процесса. Поспешность при этом неуместна.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9. Демонтаж старой интернациональной организации</a:t>
            </a:r>
            <a:endParaRPr lang="ru-RU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43042" y="1785926"/>
            <a:ext cx="5929354" cy="450059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Необходимо, чтобы филиалы были привязаны к</a:t>
            </a:r>
          </a:p>
          <a:p>
            <a:pPr algn="ctr"/>
            <a:r>
              <a:rPr lang="ru-RU" sz="2000" dirty="0" smtClean="0"/>
              <a:t>контролирующей организации, которая управляет корпоративной религией компании. Принимаются все меры для создания однородной компании, чтобы полностью интегрировать рынки.</a:t>
            </a:r>
          </a:p>
          <a:p>
            <a:pPr algn="ctr"/>
            <a:r>
              <a:rPr lang="ru-RU" sz="2000" dirty="0" smtClean="0"/>
              <a:t>Непрерывный, контролируемый из центрального офиса процесс сплачивания, целенаправленного единения и ценностного наполнения </a:t>
            </a:r>
            <a:r>
              <a:rPr lang="ru-RU" sz="2000" dirty="0" err="1" smtClean="0"/>
              <a:t>брэнда</a:t>
            </a:r>
            <a:r>
              <a:rPr lang="ru-RU" sz="2000" dirty="0" smtClean="0"/>
              <a:t> сопровождает продукт на всем пути к потребителям.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10. Одновременно изменяя организацию</a:t>
            </a:r>
            <a:endParaRPr lang="ru-RU" dirty="0"/>
          </a:p>
        </p:txBody>
      </p:sp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2000232" y="1785926"/>
            <a:ext cx="5072098" cy="378621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Реструктуризация - процесс краткосрочный, вся организация</a:t>
            </a:r>
          </a:p>
          <a:p>
            <a:pPr algn="ctr"/>
            <a:r>
              <a:rPr lang="ru-RU" sz="2000" dirty="0" smtClean="0"/>
              <a:t>меняется одновременно, ибо многие организационные ресурсы</a:t>
            </a:r>
          </a:p>
          <a:p>
            <a:pPr algn="ctr"/>
            <a:r>
              <a:rPr lang="ru-RU" sz="2000" dirty="0" smtClean="0"/>
              <a:t>высвобождаются и перераспределяются по новым функциям.</a:t>
            </a:r>
          </a:p>
          <a:p>
            <a:pPr algn="ctr"/>
            <a:r>
              <a:rPr lang="ru-RU" sz="2000" dirty="0" smtClean="0"/>
              <a:t>Это может вызвать легкую панику, но одновременно</a:t>
            </a:r>
          </a:p>
          <a:p>
            <a:pPr algn="ctr"/>
            <a:r>
              <a:rPr lang="ru-RU" sz="2000" dirty="0" smtClean="0"/>
              <a:t>стимулирует динамизм.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11. Религия входит в сознание каждого сразу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14414" y="1643050"/>
            <a:ext cx="6572296" cy="478634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 период преобразований религиозный лидер всегда на виду и</a:t>
            </a:r>
          </a:p>
          <a:p>
            <a:pPr algn="ctr"/>
            <a:r>
              <a:rPr lang="ru-RU" sz="1600" dirty="0" smtClean="0"/>
              <a:t>должен сознавать, что придется потратить целый год на</a:t>
            </a:r>
          </a:p>
          <a:p>
            <a:pPr algn="ctr"/>
            <a:r>
              <a:rPr lang="ru-RU" sz="1600" dirty="0" smtClean="0"/>
              <a:t>успешное осуществление новой идеи. У многих сотрудников</a:t>
            </a:r>
          </a:p>
          <a:p>
            <a:pPr algn="ctr"/>
            <a:r>
              <a:rPr lang="ru-RU" sz="1600" dirty="0" smtClean="0"/>
              <a:t>изменятся задачи и приоритеты, поэтому необходима детальная обучающая программа. Темп задается с самого начала и, желательно, увеличивающийся, что стимулирует</a:t>
            </a:r>
          </a:p>
          <a:p>
            <a:pPr algn="ctr"/>
            <a:r>
              <a:rPr lang="ru-RU" sz="1600" dirty="0" smtClean="0"/>
              <a:t>организационную динамику, а она и есть критерий успеха.</a:t>
            </a:r>
          </a:p>
          <a:p>
            <a:pPr algn="ctr"/>
            <a:r>
              <a:rPr lang="ru-RU" sz="1600" dirty="0" smtClean="0"/>
              <a:t>Текущая информация публикуется на стендах и в корпоративной прессе в режиме </a:t>
            </a:r>
            <a:r>
              <a:rPr lang="ru-RU" sz="1600" dirty="0" err="1" smtClean="0"/>
              <a:t>on-line</a:t>
            </a:r>
            <a:r>
              <a:rPr lang="ru-RU" sz="1600" dirty="0" smtClean="0"/>
              <a:t> и доводится до всех сотрудников. </a:t>
            </a:r>
          </a:p>
          <a:p>
            <a:pPr algn="ctr"/>
            <a:r>
              <a:rPr lang="ru-RU" sz="1600" dirty="0" smtClean="0"/>
              <a:t>Источники информации: высшее руководство, клиенты,</a:t>
            </a:r>
          </a:p>
          <a:p>
            <a:pPr algn="ctr"/>
            <a:r>
              <a:rPr lang="ru-RU" sz="1600" dirty="0" smtClean="0"/>
              <a:t>сотрудники - чем шире охват, тем достовернее данные о работе</a:t>
            </a:r>
          </a:p>
          <a:p>
            <a:pPr algn="ctr"/>
            <a:r>
              <a:rPr lang="ru-RU" sz="1600" dirty="0" smtClean="0"/>
              <a:t>новой организации. Также поступают (из штаб-квартиры)</a:t>
            </a:r>
          </a:p>
          <a:p>
            <a:pPr algn="ctr"/>
            <a:r>
              <a:rPr lang="ru-RU" sz="1600" dirty="0" smtClean="0"/>
              <a:t>сведения о результатах первых исследований потребителей. Так компания внезапно становится хорошо структурированной – и это одно из первостепенных достижений.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12. Религия внедряется в течение года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857364"/>
            <a:ext cx="4975225" cy="319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5857884" y="1428736"/>
            <a:ext cx="3000396" cy="45720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 течение года устанавливается тесный контакт между</a:t>
            </a:r>
          </a:p>
          <a:p>
            <a:pPr algn="ctr"/>
            <a:r>
              <a:rPr lang="ru-RU" sz="1600" dirty="0" smtClean="0"/>
              <a:t>важнейшими рынками - для координации их деятельности в духе поставленных задач и с тем, чтобы создать основу жестко контролируемого процесса. Большинство компаний </a:t>
            </a:r>
            <a:r>
              <a:rPr lang="ru-RU" sz="1600" b="1" dirty="0" smtClean="0"/>
              <a:t>совершают ошибку, не уделяя внимания</a:t>
            </a:r>
          </a:p>
          <a:p>
            <a:pPr algn="ctr"/>
            <a:r>
              <a:rPr lang="ru-RU" sz="1600" b="1" dirty="0" smtClean="0"/>
              <a:t>пропаганде внутри организации</a:t>
            </a:r>
            <a:r>
              <a:rPr lang="ru-RU" sz="1600" dirty="0" smtClean="0"/>
              <a:t>, а ведь без полного информирования сотрудников не будет ни надлежащего контроля</a:t>
            </a:r>
          </a:p>
          <a:p>
            <a:pPr algn="ctr"/>
            <a:r>
              <a:rPr lang="ru-RU" sz="1600" dirty="0" smtClean="0"/>
              <a:t>за </a:t>
            </a:r>
            <a:r>
              <a:rPr lang="ru-RU" sz="1600" dirty="0" err="1" smtClean="0"/>
              <a:t>брэндом</a:t>
            </a:r>
            <a:r>
              <a:rPr lang="ru-RU" sz="1600" dirty="0" smtClean="0"/>
              <a:t>, ни выполнения внешних функций.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Взаимоотношения бренда и потребителей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02" y="5657671"/>
            <a:ext cx="864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/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785786" y="5500678"/>
            <a:ext cx="7858180" cy="1214470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Чем сильнее и важнее ценности, связанные с </a:t>
            </a:r>
            <a:r>
              <a:rPr lang="ru-RU" b="1" i="1" dirty="0" err="1" smtClean="0"/>
              <a:t>брэндом</a:t>
            </a:r>
            <a:r>
              <a:rPr lang="ru-RU" b="1" i="1" dirty="0" smtClean="0"/>
              <a:t>, тем больше степень вовлеченности покупателя. А чем больше степень вовлеченности, тем сильнее </a:t>
            </a:r>
            <a:r>
              <a:rPr lang="ru-RU" b="1" i="1" dirty="0" err="1" smtClean="0"/>
              <a:t>брэнд</a:t>
            </a:r>
            <a:r>
              <a:rPr lang="ru-RU" b="1" i="1" dirty="0" smtClean="0"/>
              <a:t>, и тем выше его ценность для производителя.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00174"/>
            <a:ext cx="6591517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285728"/>
            <a:ext cx="8643966" cy="939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Нет </a:t>
            </a:r>
            <a:r>
              <a:rPr lang="ru-RU" b="1" dirty="0" err="1"/>
              <a:t>брэнд-религии</a:t>
            </a:r>
            <a:r>
              <a:rPr lang="ru-RU" b="1" dirty="0"/>
              <a:t> без корпоративной религии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286380" y="1928802"/>
            <a:ext cx="3500462" cy="364333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i="1" dirty="0" smtClean="0"/>
              <a:t>Чтобы </a:t>
            </a:r>
            <a:r>
              <a:rPr lang="ru-RU" b="1" i="1" dirty="0" smtClean="0"/>
              <a:t>достичь высших уровней иерархии</a:t>
            </a:r>
            <a:r>
              <a:rPr lang="ru-RU" i="1" dirty="0" smtClean="0"/>
              <a:t>, необходима </a:t>
            </a:r>
            <a:r>
              <a:rPr lang="ru-RU" b="1" i="1" dirty="0" smtClean="0"/>
              <a:t>корпоративная концепция</a:t>
            </a:r>
            <a:r>
              <a:rPr lang="ru-RU" i="1" dirty="0" smtClean="0"/>
              <a:t>, которая делает</a:t>
            </a:r>
          </a:p>
          <a:p>
            <a:pPr algn="ctr">
              <a:buNone/>
            </a:pPr>
            <a:r>
              <a:rPr lang="ru-RU" i="1" dirty="0" smtClean="0"/>
              <a:t>компанию и </a:t>
            </a:r>
            <a:r>
              <a:rPr lang="ru-RU" i="1" dirty="0" err="1" smtClean="0"/>
              <a:t>брэнд</a:t>
            </a:r>
            <a:r>
              <a:rPr lang="ru-RU" i="1" dirty="0" smtClean="0"/>
              <a:t> </a:t>
            </a:r>
            <a:r>
              <a:rPr lang="ru-RU" b="1" i="1" dirty="0" smtClean="0"/>
              <a:t>единым организмом</a:t>
            </a:r>
            <a:r>
              <a:rPr lang="ru-RU" i="1" dirty="0" smtClean="0"/>
              <a:t>. Это сложная задача, но в случае успеха открывается путь к</a:t>
            </a:r>
          </a:p>
          <a:p>
            <a:pPr algn="ctr">
              <a:buNone/>
            </a:pPr>
            <a:r>
              <a:rPr lang="ru-RU" i="1" dirty="0" smtClean="0"/>
              <a:t>сильной позиции на рынке. Чтобы контролировать этот процесс, нужна </a:t>
            </a:r>
            <a:r>
              <a:rPr lang="ru-RU" b="1" i="1" dirty="0" smtClean="0"/>
              <a:t>корпоративная религия.</a:t>
            </a:r>
            <a:endParaRPr lang="ru-RU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857364"/>
            <a:ext cx="4321175" cy="412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1863</TotalTime>
  <Words>4477</Words>
  <Application>Microsoft Office PowerPoint</Application>
  <PresentationFormat>Экран (4:3)</PresentationFormat>
  <Paragraphs>462</Paragraphs>
  <Slides>77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77</vt:i4>
      </vt:variant>
    </vt:vector>
  </HeadingPairs>
  <TitlesOfParts>
    <vt:vector size="78" baseType="lpstr">
      <vt:lpstr>Справедливость</vt:lpstr>
      <vt:lpstr>1. Корпоративная религия: основные положения</vt:lpstr>
      <vt:lpstr>Корпоративная религия - последовательное описание компании</vt:lpstr>
      <vt:lpstr>Гармония и сила проникновения</vt:lpstr>
      <vt:lpstr>Корпоративную религию легче всего описать с помощью модели, объединяющей внутреннюю культуру, внешнее позиционирование и цели менеджмента</vt:lpstr>
      <vt:lpstr>Корпоративная религия</vt:lpstr>
      <vt:lpstr>Брэнд-религия</vt:lpstr>
      <vt:lpstr>Ценности бренда</vt:lpstr>
      <vt:lpstr>Взаимоотношения бренда и потребителей</vt:lpstr>
      <vt:lpstr>Нет брэнд-религии без корпоративной религии</vt:lpstr>
      <vt:lpstr>Нет брэнд-религии без корпоративной религии</vt:lpstr>
      <vt:lpstr>Примеры достижения бренд-религии</vt:lpstr>
      <vt:lpstr>Развитие позиции брэнда Харлей Дэвидсон:</vt:lpstr>
      <vt:lpstr>Бренд-культура Харлей Дэвидсон, НЕ ТОЛЬКО МОТОЦИКЛЫ</vt:lpstr>
      <vt:lpstr>Итог</vt:lpstr>
      <vt:lpstr>2. Международный хаос</vt:lpstr>
      <vt:lpstr>Слайд 16</vt:lpstr>
      <vt:lpstr>Слайд 17</vt:lpstr>
      <vt:lpstr>Слайд 18</vt:lpstr>
      <vt:lpstr>Слайд 19</vt:lpstr>
      <vt:lpstr>Почему "духовный" менеджмент необходим?</vt:lpstr>
      <vt:lpstr>Тенденция 1: Переход от национальных к интернациональным компаниям</vt:lpstr>
      <vt:lpstr>Фазы процесса интернационализации</vt:lpstr>
      <vt:lpstr>Фазы процесса интернационализации</vt:lpstr>
      <vt:lpstr>Фазы процесса интернационализации</vt:lpstr>
      <vt:lpstr>Формула победы </vt:lpstr>
      <vt:lpstr>Тенденция 2: Движение от товара к концепции</vt:lpstr>
      <vt:lpstr>Примеры единой концепции продукции</vt:lpstr>
      <vt:lpstr>Тенденция 3: Сокращаются жизненные циклы товаров</vt:lpstr>
      <vt:lpstr>Тенденция 4: Ускоренная реакция на изменения</vt:lpstr>
      <vt:lpstr>Тенденция 5: Переход от одного брэнда ко множеству брэндов</vt:lpstr>
      <vt:lpstr>3. Брэнд-религия</vt:lpstr>
      <vt:lpstr>Сильная позиция на рынке - ключ к будущему</vt:lpstr>
      <vt:lpstr>Ценности брэнда</vt:lpstr>
      <vt:lpstr>Высокая вовлеченность - ключ к стоимости брэнда</vt:lpstr>
      <vt:lpstr>Разные уровни вовлеченности покупателей в один брэнд</vt:lpstr>
      <vt:lpstr>Модель развития бренда</vt:lpstr>
      <vt:lpstr>Различают 5 типов брэндов</vt:lpstr>
      <vt:lpstr>Слайд 38</vt:lpstr>
      <vt:lpstr>Путь к брэнд редигии</vt:lpstr>
      <vt:lpstr>Слайд 40</vt:lpstr>
      <vt:lpstr>4. Корпоративная религия</vt:lpstr>
      <vt:lpstr>Сильный брэнд требует сильной организации</vt:lpstr>
      <vt:lpstr>Слайд 43</vt:lpstr>
      <vt:lpstr>Разработка корпоративной религии</vt:lpstr>
      <vt:lpstr>Индивидуальность компании определяют</vt:lpstr>
      <vt:lpstr>Позитивная спираль</vt:lpstr>
      <vt:lpstr>Компания изнутри и снаружи – всестороннее описание индивидуальности </vt:lpstr>
      <vt:lpstr> Ряд шагов для достижения последовательности на всем пути от внутренней сути до дальних горизонтов:</vt:lpstr>
      <vt:lpstr>5. Приверженность и действие</vt:lpstr>
      <vt:lpstr>Слайд 50</vt:lpstr>
      <vt:lpstr>Приверженность</vt:lpstr>
      <vt:lpstr>Слайд 52</vt:lpstr>
      <vt:lpstr>Слайд 53</vt:lpstr>
      <vt:lpstr>Необходимы действия и организация</vt:lpstr>
      <vt:lpstr>Организационная система Колы</vt:lpstr>
      <vt:lpstr>Организационная система Toyota</vt:lpstr>
      <vt:lpstr>6. Последствия для организации</vt:lpstr>
      <vt:lpstr>Слайд 58</vt:lpstr>
      <vt:lpstr>Слайд 59</vt:lpstr>
      <vt:lpstr>Информационный поток в интернациональной организации будущего</vt:lpstr>
      <vt:lpstr>7. Выводы для высшего руководства</vt:lpstr>
      <vt:lpstr>Приоритеты топ-менеджмента</vt:lpstr>
      <vt:lpstr>Корпоративная религия и новый тип лидера</vt:lpstr>
      <vt:lpstr>8. Внедряя корпоративную религию</vt:lpstr>
      <vt:lpstr>Стадии внедрения корпоративной религии</vt:lpstr>
      <vt:lpstr>1. Анализ производственного и маркетингового плана</vt:lpstr>
      <vt:lpstr>2. Анализ ценностей брэнда на избранных рынках</vt:lpstr>
      <vt:lpstr>3. Оценивая возможности брэнда</vt:lpstr>
      <vt:lpstr>4. Разработка корпоративной концепции</vt:lpstr>
      <vt:lpstr>5. Единое описание компании</vt:lpstr>
      <vt:lpstr>6. Определение корпоративной религии и создание системы, обеспечивающей преданность корпоративным идеалам и действия в соответствии с ними</vt:lpstr>
      <vt:lpstr>7. Тестирование избранных рынков</vt:lpstr>
      <vt:lpstr>8. Приспособление концепции и религии</vt:lpstr>
      <vt:lpstr>9. Демонтаж старой интернациональной организации</vt:lpstr>
      <vt:lpstr>10. Одновременно изменяя организацию</vt:lpstr>
      <vt:lpstr>11. Религия входит в сознание каждого сразу</vt:lpstr>
      <vt:lpstr>12. Религия внедряется в течение года</vt:lpstr>
    </vt:vector>
  </TitlesOfParts>
  <Company>РКГП Казахский нац. медицинский университет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Корпоративная религия: основные положения</dc:title>
  <dc:creator>Владелец</dc:creator>
  <cp:lastModifiedBy>Владелец</cp:lastModifiedBy>
  <cp:revision>188</cp:revision>
  <dcterms:created xsi:type="dcterms:W3CDTF">2015-05-08T09:26:18Z</dcterms:created>
  <dcterms:modified xsi:type="dcterms:W3CDTF">2015-06-03T02:54:13Z</dcterms:modified>
</cp:coreProperties>
</file>