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2" r:id="rId16"/>
    <p:sldId id="275" r:id="rId17"/>
    <p:sldId id="277" r:id="rId18"/>
    <p:sldId id="279" r:id="rId19"/>
    <p:sldId id="278" r:id="rId20"/>
    <p:sldId id="276" r:id="rId21"/>
    <p:sldId id="282" r:id="rId22"/>
    <p:sldId id="283" r:id="rId23"/>
    <p:sldId id="285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49C308-E422-4B1A-8270-D6590A6DA391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006261D-6346-46BD-8A0A-CF858037CF65}">
      <dgm:prSet/>
      <dgm:spPr/>
      <dgm:t>
        <a:bodyPr/>
        <a:lstStyle/>
        <a:p>
          <a:r>
            <a:rPr lang="ru-RU" b="1" dirty="0" smtClean="0"/>
            <a:t>Права пациента</a:t>
          </a:r>
          <a:endParaRPr lang="ru-RU" dirty="0"/>
        </a:p>
      </dgm:t>
    </dgm:pt>
    <dgm:pt modelId="{FE041F83-8B83-4660-AF9F-1F90BDE96AF3}" type="parTrans" cxnId="{989A29C7-31FC-4888-B998-235DAFCE53A0}">
      <dgm:prSet/>
      <dgm:spPr/>
      <dgm:t>
        <a:bodyPr/>
        <a:lstStyle/>
        <a:p>
          <a:endParaRPr lang="ru-RU"/>
        </a:p>
      </dgm:t>
    </dgm:pt>
    <dgm:pt modelId="{1B4AB9F5-5BA8-4376-973C-0EC9F5A3E4A5}" type="sibTrans" cxnId="{989A29C7-31FC-4888-B998-235DAFCE53A0}">
      <dgm:prSet/>
      <dgm:spPr/>
      <dgm:t>
        <a:bodyPr/>
        <a:lstStyle/>
        <a:p>
          <a:endParaRPr lang="ru-RU"/>
        </a:p>
      </dgm:t>
    </dgm:pt>
    <dgm:pt modelId="{46F1E5F0-639E-4434-8F8C-F006E7541597}">
      <dgm:prSet/>
      <dgm:spPr/>
      <dgm:t>
        <a:bodyPr/>
        <a:lstStyle/>
        <a:p>
          <a:r>
            <a:rPr lang="ru-RU" b="1" dirty="0" smtClean="0"/>
            <a:t>Коммуникации и этические принципы</a:t>
          </a:r>
          <a:endParaRPr lang="ru-RU" dirty="0"/>
        </a:p>
      </dgm:t>
    </dgm:pt>
    <dgm:pt modelId="{82825801-9337-4BFC-926A-CE4C3936099E}" type="parTrans" cxnId="{A9EBAA0A-177E-4BC5-84F9-99F492D5FFBB}">
      <dgm:prSet/>
      <dgm:spPr/>
      <dgm:t>
        <a:bodyPr/>
        <a:lstStyle/>
        <a:p>
          <a:endParaRPr lang="ru-RU"/>
        </a:p>
      </dgm:t>
    </dgm:pt>
    <dgm:pt modelId="{8FE7E812-4245-462C-9D88-AB38D5A66E9D}" type="sibTrans" cxnId="{A9EBAA0A-177E-4BC5-84F9-99F492D5FFBB}">
      <dgm:prSet/>
      <dgm:spPr/>
      <dgm:t>
        <a:bodyPr/>
        <a:lstStyle/>
        <a:p>
          <a:endParaRPr lang="ru-RU"/>
        </a:p>
      </dgm:t>
    </dgm:pt>
    <dgm:pt modelId="{388E3774-3F90-4D80-8906-2FBAC84D306F}">
      <dgm:prSet/>
      <dgm:spPr/>
      <dgm:t>
        <a:bodyPr/>
        <a:lstStyle/>
        <a:p>
          <a:r>
            <a:rPr lang="ru-RU" b="1" dirty="0" smtClean="0"/>
            <a:t>Профессиональный уровень</a:t>
          </a:r>
          <a:endParaRPr lang="ru-RU" dirty="0"/>
        </a:p>
      </dgm:t>
    </dgm:pt>
    <dgm:pt modelId="{EC0086C8-D223-44E9-B542-BD94C597D12A}" type="parTrans" cxnId="{38CC9213-DF74-4A13-BEAF-D1001F0B3806}">
      <dgm:prSet/>
      <dgm:spPr/>
      <dgm:t>
        <a:bodyPr/>
        <a:lstStyle/>
        <a:p>
          <a:endParaRPr lang="ru-RU"/>
        </a:p>
      </dgm:t>
    </dgm:pt>
    <dgm:pt modelId="{F92A9810-6BE5-4548-A316-46939432F226}" type="sibTrans" cxnId="{38CC9213-DF74-4A13-BEAF-D1001F0B3806}">
      <dgm:prSet/>
      <dgm:spPr/>
      <dgm:t>
        <a:bodyPr/>
        <a:lstStyle/>
        <a:p>
          <a:endParaRPr lang="ru-RU"/>
        </a:p>
      </dgm:t>
    </dgm:pt>
    <dgm:pt modelId="{D74251F5-B468-472F-A658-0C1C8989352D}">
      <dgm:prSet/>
      <dgm:spPr/>
      <dgm:t>
        <a:bodyPr/>
        <a:lstStyle/>
        <a:p>
          <a:r>
            <a:rPr lang="ru-RU" b="1" dirty="0" smtClean="0"/>
            <a:t>Инфекционный контроль</a:t>
          </a:r>
          <a:endParaRPr lang="ru-RU" dirty="0"/>
        </a:p>
      </dgm:t>
    </dgm:pt>
    <dgm:pt modelId="{D78D37A0-E581-4380-9A9B-2A5FDCB62203}" type="parTrans" cxnId="{93778778-7D77-484F-9587-AE721A076F14}">
      <dgm:prSet/>
      <dgm:spPr/>
      <dgm:t>
        <a:bodyPr/>
        <a:lstStyle/>
        <a:p>
          <a:endParaRPr lang="ru-RU"/>
        </a:p>
      </dgm:t>
    </dgm:pt>
    <dgm:pt modelId="{0A8AACA2-5600-4F47-B3F1-5B593A2B1391}" type="sibTrans" cxnId="{93778778-7D77-484F-9587-AE721A076F14}">
      <dgm:prSet/>
      <dgm:spPr/>
      <dgm:t>
        <a:bodyPr/>
        <a:lstStyle/>
        <a:p>
          <a:endParaRPr lang="ru-RU"/>
        </a:p>
      </dgm:t>
    </dgm:pt>
    <dgm:pt modelId="{05FF240E-C29E-4342-A4E9-FAA4ED017B28}" type="pres">
      <dgm:prSet presAssocID="{CF49C308-E422-4B1A-8270-D6590A6DA3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B0816E-6EA6-4C75-B182-6A99003DB354}" type="pres">
      <dgm:prSet presAssocID="{0006261D-6346-46BD-8A0A-CF858037CF65}" presName="parentText" presStyleLbl="node1" presStyleIdx="0" presStyleCnt="4" custLinFactY="-27041" custLinFactNeighborX="15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B382AA-E206-4B06-B103-2F70FA1845A6}" type="pres">
      <dgm:prSet presAssocID="{1B4AB9F5-5BA8-4376-973C-0EC9F5A3E4A5}" presName="spacer" presStyleCnt="0"/>
      <dgm:spPr/>
    </dgm:pt>
    <dgm:pt modelId="{82E3752D-6490-4EBE-B626-B621EF15EA0E}" type="pres">
      <dgm:prSet presAssocID="{46F1E5F0-639E-4434-8F8C-F006E7541597}" presName="parentText" presStyleLbl="node1" presStyleIdx="1" presStyleCnt="4" custLinFactY="-215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327A5-0412-46F5-9DBE-53DC31999963}" type="pres">
      <dgm:prSet presAssocID="{8FE7E812-4245-462C-9D88-AB38D5A66E9D}" presName="spacer" presStyleCnt="0"/>
      <dgm:spPr/>
    </dgm:pt>
    <dgm:pt modelId="{9FA5DAE5-A175-4A36-8E8B-77A414420CF0}" type="pres">
      <dgm:prSet presAssocID="{388E3774-3F90-4D80-8906-2FBAC84D306F}" presName="parentText" presStyleLbl="node1" presStyleIdx="2" presStyleCnt="4" custLinFactNeighborX="-1538" custLinFactNeighborY="362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2CCB5-37EB-44D6-B0EC-0C73B9A9E408}" type="pres">
      <dgm:prSet presAssocID="{F92A9810-6BE5-4548-A316-46939432F226}" presName="spacer" presStyleCnt="0"/>
      <dgm:spPr/>
    </dgm:pt>
    <dgm:pt modelId="{94B912B5-9202-4F60-8A02-9E58BEC1EEDA}" type="pres">
      <dgm:prSet presAssocID="{D74251F5-B468-472F-A658-0C1C8989352D}" presName="parentText" presStyleLbl="node1" presStyleIdx="3" presStyleCnt="4" custLinFactY="2717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CC9213-DF74-4A13-BEAF-D1001F0B3806}" srcId="{CF49C308-E422-4B1A-8270-D6590A6DA391}" destId="{388E3774-3F90-4D80-8906-2FBAC84D306F}" srcOrd="2" destOrd="0" parTransId="{EC0086C8-D223-44E9-B542-BD94C597D12A}" sibTransId="{F92A9810-6BE5-4548-A316-46939432F226}"/>
    <dgm:cxn modelId="{EEA3A6DF-0038-41B6-8E26-DA826995D21D}" type="presOf" srcId="{0006261D-6346-46BD-8A0A-CF858037CF65}" destId="{6BB0816E-6EA6-4C75-B182-6A99003DB354}" srcOrd="0" destOrd="0" presId="urn:microsoft.com/office/officeart/2005/8/layout/vList2"/>
    <dgm:cxn modelId="{6579C335-6508-4C37-97CD-46CEE840D2C3}" type="presOf" srcId="{46F1E5F0-639E-4434-8F8C-F006E7541597}" destId="{82E3752D-6490-4EBE-B626-B621EF15EA0E}" srcOrd="0" destOrd="0" presId="urn:microsoft.com/office/officeart/2005/8/layout/vList2"/>
    <dgm:cxn modelId="{2E823B1A-AC45-44AF-8159-0FE3B6570882}" type="presOf" srcId="{CF49C308-E422-4B1A-8270-D6590A6DA391}" destId="{05FF240E-C29E-4342-A4E9-FAA4ED017B28}" srcOrd="0" destOrd="0" presId="urn:microsoft.com/office/officeart/2005/8/layout/vList2"/>
    <dgm:cxn modelId="{989A29C7-31FC-4888-B998-235DAFCE53A0}" srcId="{CF49C308-E422-4B1A-8270-D6590A6DA391}" destId="{0006261D-6346-46BD-8A0A-CF858037CF65}" srcOrd="0" destOrd="0" parTransId="{FE041F83-8B83-4660-AF9F-1F90BDE96AF3}" sibTransId="{1B4AB9F5-5BA8-4376-973C-0EC9F5A3E4A5}"/>
    <dgm:cxn modelId="{D220ED14-5B14-4045-86F6-1207FEAF93EA}" type="presOf" srcId="{D74251F5-B468-472F-A658-0C1C8989352D}" destId="{94B912B5-9202-4F60-8A02-9E58BEC1EEDA}" srcOrd="0" destOrd="0" presId="urn:microsoft.com/office/officeart/2005/8/layout/vList2"/>
    <dgm:cxn modelId="{F415FBDB-1BA5-4E12-AD1E-BB680764DB86}" type="presOf" srcId="{388E3774-3F90-4D80-8906-2FBAC84D306F}" destId="{9FA5DAE5-A175-4A36-8E8B-77A414420CF0}" srcOrd="0" destOrd="0" presId="urn:microsoft.com/office/officeart/2005/8/layout/vList2"/>
    <dgm:cxn modelId="{93778778-7D77-484F-9587-AE721A076F14}" srcId="{CF49C308-E422-4B1A-8270-D6590A6DA391}" destId="{D74251F5-B468-472F-A658-0C1C8989352D}" srcOrd="3" destOrd="0" parTransId="{D78D37A0-E581-4380-9A9B-2A5FDCB62203}" sibTransId="{0A8AACA2-5600-4F47-B3F1-5B593A2B1391}"/>
    <dgm:cxn modelId="{A9EBAA0A-177E-4BC5-84F9-99F492D5FFBB}" srcId="{CF49C308-E422-4B1A-8270-D6590A6DA391}" destId="{46F1E5F0-639E-4434-8F8C-F006E7541597}" srcOrd="1" destOrd="0" parTransId="{82825801-9337-4BFC-926A-CE4C3936099E}" sibTransId="{8FE7E812-4245-462C-9D88-AB38D5A66E9D}"/>
    <dgm:cxn modelId="{3BE57F46-3F32-45DA-B600-15C64BA8CCE6}" type="presParOf" srcId="{05FF240E-C29E-4342-A4E9-FAA4ED017B28}" destId="{6BB0816E-6EA6-4C75-B182-6A99003DB354}" srcOrd="0" destOrd="0" presId="urn:microsoft.com/office/officeart/2005/8/layout/vList2"/>
    <dgm:cxn modelId="{953CC00F-DD5A-403E-A0E9-3C10499173AE}" type="presParOf" srcId="{05FF240E-C29E-4342-A4E9-FAA4ED017B28}" destId="{F0B382AA-E206-4B06-B103-2F70FA1845A6}" srcOrd="1" destOrd="0" presId="urn:microsoft.com/office/officeart/2005/8/layout/vList2"/>
    <dgm:cxn modelId="{87652ABB-25FE-4175-8395-622B3357EDB2}" type="presParOf" srcId="{05FF240E-C29E-4342-A4E9-FAA4ED017B28}" destId="{82E3752D-6490-4EBE-B626-B621EF15EA0E}" srcOrd="2" destOrd="0" presId="urn:microsoft.com/office/officeart/2005/8/layout/vList2"/>
    <dgm:cxn modelId="{68666965-0A67-4EB0-8F75-467670414A40}" type="presParOf" srcId="{05FF240E-C29E-4342-A4E9-FAA4ED017B28}" destId="{3A7327A5-0412-46F5-9DBE-53DC31999963}" srcOrd="3" destOrd="0" presId="urn:microsoft.com/office/officeart/2005/8/layout/vList2"/>
    <dgm:cxn modelId="{A8A53D27-AECF-402C-8CFB-C08229702474}" type="presParOf" srcId="{05FF240E-C29E-4342-A4E9-FAA4ED017B28}" destId="{9FA5DAE5-A175-4A36-8E8B-77A414420CF0}" srcOrd="4" destOrd="0" presId="urn:microsoft.com/office/officeart/2005/8/layout/vList2"/>
    <dgm:cxn modelId="{A2E0C0B8-E2D1-4EF5-A515-786D737CF679}" type="presParOf" srcId="{05FF240E-C29E-4342-A4E9-FAA4ED017B28}" destId="{8AA2CCB5-37EB-44D6-B0EC-0C73B9A9E408}" srcOrd="5" destOrd="0" presId="urn:microsoft.com/office/officeart/2005/8/layout/vList2"/>
    <dgm:cxn modelId="{001AE7F7-24EA-44EE-9FD6-AFB54FEA2AB3}" type="presParOf" srcId="{05FF240E-C29E-4342-A4E9-FAA4ED017B28}" destId="{94B912B5-9202-4F60-8A02-9E58BEC1EED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B2895A3-FCEC-4C28-A46D-B5D21278DC98}" type="doc">
      <dgm:prSet loTypeId="urn:microsoft.com/office/officeart/2005/8/layout/pyramid2" loCatId="pyramid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58087A42-2901-4EF8-BADA-61A78988A599}">
      <dgm:prSet custT="1"/>
      <dgm:spPr/>
      <dgm:t>
        <a:bodyPr/>
        <a:lstStyle/>
        <a:p>
          <a:pPr rtl="0"/>
          <a:r>
            <a:rPr lang="ru-RU" sz="1800" dirty="0" smtClean="0"/>
            <a:t>историю и развитие внутрибольничных инфекций;</a:t>
          </a:r>
          <a:endParaRPr lang="ru-RU" sz="1800" dirty="0"/>
        </a:p>
      </dgm:t>
    </dgm:pt>
    <dgm:pt modelId="{27325B98-1C53-422F-8234-4FCC1ED516D3}" type="parTrans" cxnId="{FAEAEBC1-F107-47A0-B8E1-352D6B0A58F8}">
      <dgm:prSet/>
      <dgm:spPr/>
      <dgm:t>
        <a:bodyPr/>
        <a:lstStyle/>
        <a:p>
          <a:endParaRPr lang="ru-RU" sz="2400"/>
        </a:p>
      </dgm:t>
    </dgm:pt>
    <dgm:pt modelId="{E5B1CD2D-D0B6-438A-AE28-42C95E431C60}" type="sibTrans" cxnId="{FAEAEBC1-F107-47A0-B8E1-352D6B0A58F8}">
      <dgm:prSet/>
      <dgm:spPr/>
      <dgm:t>
        <a:bodyPr/>
        <a:lstStyle/>
        <a:p>
          <a:endParaRPr lang="ru-RU" sz="2400"/>
        </a:p>
      </dgm:t>
    </dgm:pt>
    <dgm:pt modelId="{03F95BD5-571C-4727-B80E-2B2E45628CD9}">
      <dgm:prSet custT="1"/>
      <dgm:spPr/>
      <dgm:t>
        <a:bodyPr/>
        <a:lstStyle/>
        <a:p>
          <a:pPr rtl="0"/>
          <a:r>
            <a:rPr lang="ru-RU" sz="1800" dirty="0" smtClean="0"/>
            <a:t>основные возбудители ВБИ;</a:t>
          </a:r>
          <a:endParaRPr lang="ru-RU" sz="1800" dirty="0"/>
        </a:p>
      </dgm:t>
    </dgm:pt>
    <dgm:pt modelId="{1F3F4E9E-6D7E-4CFA-9D6B-92B524B2C372}" type="parTrans" cxnId="{367E18AD-6BD4-4617-B396-B21AE1165011}">
      <dgm:prSet/>
      <dgm:spPr/>
      <dgm:t>
        <a:bodyPr/>
        <a:lstStyle/>
        <a:p>
          <a:endParaRPr lang="ru-RU" sz="2400"/>
        </a:p>
      </dgm:t>
    </dgm:pt>
    <dgm:pt modelId="{A2232FA9-4C29-4B80-821D-0DAD8638238D}" type="sibTrans" cxnId="{367E18AD-6BD4-4617-B396-B21AE1165011}">
      <dgm:prSet/>
      <dgm:spPr/>
      <dgm:t>
        <a:bodyPr/>
        <a:lstStyle/>
        <a:p>
          <a:endParaRPr lang="ru-RU" sz="2400"/>
        </a:p>
      </dgm:t>
    </dgm:pt>
    <dgm:pt modelId="{CD77EA5E-4DB6-4E41-A386-3B08FF13D3D3}">
      <dgm:prSet custT="1"/>
      <dgm:spPr/>
      <dgm:t>
        <a:bodyPr/>
        <a:lstStyle/>
        <a:p>
          <a:pPr rtl="0"/>
          <a:r>
            <a:rPr lang="ru-RU" sz="1800" dirty="0" smtClean="0"/>
            <a:t>пути передачи ВБИ;</a:t>
          </a:r>
          <a:endParaRPr lang="ru-RU" sz="1800" dirty="0"/>
        </a:p>
      </dgm:t>
    </dgm:pt>
    <dgm:pt modelId="{74ECAB3F-AFD1-49BE-94ED-B8464A1FCF0B}" type="parTrans" cxnId="{28F8A150-F27B-47EF-A802-03F92FB8F735}">
      <dgm:prSet/>
      <dgm:spPr/>
      <dgm:t>
        <a:bodyPr/>
        <a:lstStyle/>
        <a:p>
          <a:endParaRPr lang="ru-RU" sz="2400"/>
        </a:p>
      </dgm:t>
    </dgm:pt>
    <dgm:pt modelId="{44C46606-398A-44FB-8672-E80D9A7E037A}" type="sibTrans" cxnId="{28F8A150-F27B-47EF-A802-03F92FB8F735}">
      <dgm:prSet/>
      <dgm:spPr/>
      <dgm:t>
        <a:bodyPr/>
        <a:lstStyle/>
        <a:p>
          <a:endParaRPr lang="ru-RU" sz="2400"/>
        </a:p>
      </dgm:t>
    </dgm:pt>
    <dgm:pt modelId="{565A2706-D031-439B-B81A-A0EC62D162D5}">
      <dgm:prSet custT="1"/>
      <dgm:spPr/>
      <dgm:t>
        <a:bodyPr/>
        <a:lstStyle/>
        <a:p>
          <a:pPr rtl="0"/>
          <a:r>
            <a:rPr lang="ru-RU" sz="1800" dirty="0" smtClean="0"/>
            <a:t>возникновение эпидемиологического процесса в госпитальных  и амбулаторных условиях;</a:t>
          </a:r>
          <a:endParaRPr lang="ru-RU" sz="1800" dirty="0"/>
        </a:p>
      </dgm:t>
    </dgm:pt>
    <dgm:pt modelId="{9B1392BD-814B-49D6-8DB0-4C8A0B49CFF3}" type="parTrans" cxnId="{52D66DD2-8E61-46B9-885F-4A6A37A77BC2}">
      <dgm:prSet/>
      <dgm:spPr/>
      <dgm:t>
        <a:bodyPr/>
        <a:lstStyle/>
        <a:p>
          <a:endParaRPr lang="ru-RU" sz="2400"/>
        </a:p>
      </dgm:t>
    </dgm:pt>
    <dgm:pt modelId="{3ED5D305-92C8-4A15-94DE-695E7EC42CFC}" type="sibTrans" cxnId="{52D66DD2-8E61-46B9-885F-4A6A37A77BC2}">
      <dgm:prSet/>
      <dgm:spPr/>
      <dgm:t>
        <a:bodyPr/>
        <a:lstStyle/>
        <a:p>
          <a:endParaRPr lang="ru-RU" sz="2400"/>
        </a:p>
      </dgm:t>
    </dgm:pt>
    <dgm:pt modelId="{7FCF7DE5-9D88-4378-B3A2-1E1525BE0BAC}">
      <dgm:prSet custT="1"/>
      <dgm:spPr/>
      <dgm:t>
        <a:bodyPr/>
        <a:lstStyle/>
        <a:p>
          <a:pPr rtl="0"/>
          <a:r>
            <a:rPr lang="ru-RU" sz="1800" dirty="0" smtClean="0"/>
            <a:t>дезинфекционные и стерилизационные процессы;</a:t>
          </a:r>
          <a:endParaRPr lang="ru-RU" sz="1800" dirty="0"/>
        </a:p>
      </dgm:t>
    </dgm:pt>
    <dgm:pt modelId="{93E48C0E-56DA-4196-8340-1EBA02E8B2ED}" type="parTrans" cxnId="{653F3DFB-CB46-4BA2-8EE3-8563A8FAE567}">
      <dgm:prSet/>
      <dgm:spPr/>
      <dgm:t>
        <a:bodyPr/>
        <a:lstStyle/>
        <a:p>
          <a:endParaRPr lang="ru-RU" sz="2400"/>
        </a:p>
      </dgm:t>
    </dgm:pt>
    <dgm:pt modelId="{398E1EAC-42DF-45D8-B293-D3710A2F0528}" type="sibTrans" cxnId="{653F3DFB-CB46-4BA2-8EE3-8563A8FAE567}">
      <dgm:prSet/>
      <dgm:spPr/>
      <dgm:t>
        <a:bodyPr/>
        <a:lstStyle/>
        <a:p>
          <a:endParaRPr lang="ru-RU" sz="2400"/>
        </a:p>
      </dgm:t>
    </dgm:pt>
    <dgm:pt modelId="{5CF0E7E9-9EFD-4500-9E0A-3CC863C190A5}">
      <dgm:prSet custT="1"/>
      <dgm:spPr/>
      <dgm:t>
        <a:bodyPr/>
        <a:lstStyle/>
        <a:p>
          <a:pPr rtl="0"/>
          <a:r>
            <a:rPr lang="ru-RU" sz="1800" dirty="0" smtClean="0"/>
            <a:t>гигиену рук  в соответствие с международными стандартами</a:t>
          </a:r>
          <a:endParaRPr lang="ru-RU" sz="1800" dirty="0"/>
        </a:p>
      </dgm:t>
    </dgm:pt>
    <dgm:pt modelId="{AC56F244-9E98-479B-B1A9-1FAAE6C754DC}" type="parTrans" cxnId="{C09CC1C6-A094-4CBE-B62A-61B3C2368FD0}">
      <dgm:prSet/>
      <dgm:spPr/>
      <dgm:t>
        <a:bodyPr/>
        <a:lstStyle/>
        <a:p>
          <a:endParaRPr lang="ru-RU" sz="2400"/>
        </a:p>
      </dgm:t>
    </dgm:pt>
    <dgm:pt modelId="{6E3F276B-F4D5-4693-8331-25A646590DF2}" type="sibTrans" cxnId="{C09CC1C6-A094-4CBE-B62A-61B3C2368FD0}">
      <dgm:prSet/>
      <dgm:spPr/>
      <dgm:t>
        <a:bodyPr/>
        <a:lstStyle/>
        <a:p>
          <a:endParaRPr lang="ru-RU" sz="2400"/>
        </a:p>
      </dgm:t>
    </dgm:pt>
    <dgm:pt modelId="{0E49B2F7-EC37-4531-9495-507E45332D53}" type="pres">
      <dgm:prSet presAssocID="{8B2895A3-FCEC-4C28-A46D-B5D21278DC9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1228188-1886-4398-A056-D5393007CF49}" type="pres">
      <dgm:prSet presAssocID="{8B2895A3-FCEC-4C28-A46D-B5D21278DC98}" presName="pyramid" presStyleLbl="node1" presStyleIdx="0" presStyleCnt="1"/>
      <dgm:spPr/>
    </dgm:pt>
    <dgm:pt modelId="{AE402E7C-744C-4979-A4F3-745173F40B28}" type="pres">
      <dgm:prSet presAssocID="{8B2895A3-FCEC-4C28-A46D-B5D21278DC98}" presName="theList" presStyleCnt="0"/>
      <dgm:spPr/>
    </dgm:pt>
    <dgm:pt modelId="{DED53385-CB60-4E1D-9391-9B3364EDF652}" type="pres">
      <dgm:prSet presAssocID="{58087A42-2901-4EF8-BADA-61A78988A599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FBD4A-4CDF-43ED-B179-FA1231743A55}" type="pres">
      <dgm:prSet presAssocID="{58087A42-2901-4EF8-BADA-61A78988A599}" presName="aSpace" presStyleCnt="0"/>
      <dgm:spPr/>
    </dgm:pt>
    <dgm:pt modelId="{140B605A-4342-48CF-91F7-F54A241E5ADE}" type="pres">
      <dgm:prSet presAssocID="{03F95BD5-571C-4727-B80E-2B2E45628CD9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B3C98-9305-4C13-956B-A0C83C53ED5E}" type="pres">
      <dgm:prSet presAssocID="{03F95BD5-571C-4727-B80E-2B2E45628CD9}" presName="aSpace" presStyleCnt="0"/>
      <dgm:spPr/>
    </dgm:pt>
    <dgm:pt modelId="{0F509B67-8631-4B75-919B-8E954A9692F6}" type="pres">
      <dgm:prSet presAssocID="{CD77EA5E-4DB6-4E41-A386-3B08FF13D3D3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8235E-C092-451C-B4B8-597A7ACEEF24}" type="pres">
      <dgm:prSet presAssocID="{CD77EA5E-4DB6-4E41-A386-3B08FF13D3D3}" presName="aSpace" presStyleCnt="0"/>
      <dgm:spPr/>
    </dgm:pt>
    <dgm:pt modelId="{1999F31D-34F5-40F4-88AA-702F646640DB}" type="pres">
      <dgm:prSet presAssocID="{565A2706-D031-439B-B81A-A0EC62D162D5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CFE08-A5E9-4D25-8F58-8C8A182C5373}" type="pres">
      <dgm:prSet presAssocID="{565A2706-D031-439B-B81A-A0EC62D162D5}" presName="aSpace" presStyleCnt="0"/>
      <dgm:spPr/>
    </dgm:pt>
    <dgm:pt modelId="{0787B7BF-CB4A-4ABC-A904-E5A245000525}" type="pres">
      <dgm:prSet presAssocID="{7FCF7DE5-9D88-4378-B3A2-1E1525BE0BAC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15AEF-4D8E-4FBA-BE8D-9414A383E186}" type="pres">
      <dgm:prSet presAssocID="{7FCF7DE5-9D88-4378-B3A2-1E1525BE0BAC}" presName="aSpace" presStyleCnt="0"/>
      <dgm:spPr/>
    </dgm:pt>
    <dgm:pt modelId="{E40991B8-B678-4DFE-8004-5D9619CFF263}" type="pres">
      <dgm:prSet presAssocID="{5CF0E7E9-9EFD-4500-9E0A-3CC863C190A5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A3266-CACD-4F91-B638-58D888E25A1C}" type="pres">
      <dgm:prSet presAssocID="{5CF0E7E9-9EFD-4500-9E0A-3CC863C190A5}" presName="aSpace" presStyleCnt="0"/>
      <dgm:spPr/>
    </dgm:pt>
  </dgm:ptLst>
  <dgm:cxnLst>
    <dgm:cxn modelId="{653F3DFB-CB46-4BA2-8EE3-8563A8FAE567}" srcId="{8B2895A3-FCEC-4C28-A46D-B5D21278DC98}" destId="{7FCF7DE5-9D88-4378-B3A2-1E1525BE0BAC}" srcOrd="4" destOrd="0" parTransId="{93E48C0E-56DA-4196-8340-1EBA02E8B2ED}" sibTransId="{398E1EAC-42DF-45D8-B293-D3710A2F0528}"/>
    <dgm:cxn modelId="{FAEAEBC1-F107-47A0-B8E1-352D6B0A58F8}" srcId="{8B2895A3-FCEC-4C28-A46D-B5D21278DC98}" destId="{58087A42-2901-4EF8-BADA-61A78988A599}" srcOrd="0" destOrd="0" parTransId="{27325B98-1C53-422F-8234-4FCC1ED516D3}" sibTransId="{E5B1CD2D-D0B6-438A-AE28-42C95E431C60}"/>
    <dgm:cxn modelId="{D2EA22AF-6052-4C01-9A30-6126242C6C9A}" type="presOf" srcId="{565A2706-D031-439B-B81A-A0EC62D162D5}" destId="{1999F31D-34F5-40F4-88AA-702F646640DB}" srcOrd="0" destOrd="0" presId="urn:microsoft.com/office/officeart/2005/8/layout/pyramid2"/>
    <dgm:cxn modelId="{8E9D8E23-A236-4AFE-B6D4-CB1A187BBA30}" type="presOf" srcId="{8B2895A3-FCEC-4C28-A46D-B5D21278DC98}" destId="{0E49B2F7-EC37-4531-9495-507E45332D53}" srcOrd="0" destOrd="0" presId="urn:microsoft.com/office/officeart/2005/8/layout/pyramid2"/>
    <dgm:cxn modelId="{C09CC1C6-A094-4CBE-B62A-61B3C2368FD0}" srcId="{8B2895A3-FCEC-4C28-A46D-B5D21278DC98}" destId="{5CF0E7E9-9EFD-4500-9E0A-3CC863C190A5}" srcOrd="5" destOrd="0" parTransId="{AC56F244-9E98-479B-B1A9-1FAAE6C754DC}" sibTransId="{6E3F276B-F4D5-4693-8331-25A646590DF2}"/>
    <dgm:cxn modelId="{4B5267C9-CBFF-468A-A995-67C06929CAB0}" type="presOf" srcId="{58087A42-2901-4EF8-BADA-61A78988A599}" destId="{DED53385-CB60-4E1D-9391-9B3364EDF652}" srcOrd="0" destOrd="0" presId="urn:microsoft.com/office/officeart/2005/8/layout/pyramid2"/>
    <dgm:cxn modelId="{367E18AD-6BD4-4617-B396-B21AE1165011}" srcId="{8B2895A3-FCEC-4C28-A46D-B5D21278DC98}" destId="{03F95BD5-571C-4727-B80E-2B2E45628CD9}" srcOrd="1" destOrd="0" parTransId="{1F3F4E9E-6D7E-4CFA-9D6B-92B524B2C372}" sibTransId="{A2232FA9-4C29-4B80-821D-0DAD8638238D}"/>
    <dgm:cxn modelId="{52D66DD2-8E61-46B9-885F-4A6A37A77BC2}" srcId="{8B2895A3-FCEC-4C28-A46D-B5D21278DC98}" destId="{565A2706-D031-439B-B81A-A0EC62D162D5}" srcOrd="3" destOrd="0" parTransId="{9B1392BD-814B-49D6-8DB0-4C8A0B49CFF3}" sibTransId="{3ED5D305-92C8-4A15-94DE-695E7EC42CFC}"/>
    <dgm:cxn modelId="{28F8A150-F27B-47EF-A802-03F92FB8F735}" srcId="{8B2895A3-FCEC-4C28-A46D-B5D21278DC98}" destId="{CD77EA5E-4DB6-4E41-A386-3B08FF13D3D3}" srcOrd="2" destOrd="0" parTransId="{74ECAB3F-AFD1-49BE-94ED-B8464A1FCF0B}" sibTransId="{44C46606-398A-44FB-8672-E80D9A7E037A}"/>
    <dgm:cxn modelId="{933A72C4-B988-4172-AEB1-84773B0957A9}" type="presOf" srcId="{CD77EA5E-4DB6-4E41-A386-3B08FF13D3D3}" destId="{0F509B67-8631-4B75-919B-8E954A9692F6}" srcOrd="0" destOrd="0" presId="urn:microsoft.com/office/officeart/2005/8/layout/pyramid2"/>
    <dgm:cxn modelId="{15102406-2F7C-471F-9A51-BA6A5395AB4A}" type="presOf" srcId="{5CF0E7E9-9EFD-4500-9E0A-3CC863C190A5}" destId="{E40991B8-B678-4DFE-8004-5D9619CFF263}" srcOrd="0" destOrd="0" presId="urn:microsoft.com/office/officeart/2005/8/layout/pyramid2"/>
    <dgm:cxn modelId="{2B0128B3-CAE5-4078-AFB0-7C99E6B50BC0}" type="presOf" srcId="{7FCF7DE5-9D88-4378-B3A2-1E1525BE0BAC}" destId="{0787B7BF-CB4A-4ABC-A904-E5A245000525}" srcOrd="0" destOrd="0" presId="urn:microsoft.com/office/officeart/2005/8/layout/pyramid2"/>
    <dgm:cxn modelId="{6CBBCAF5-8456-4D7C-BE75-61C178A0DE72}" type="presOf" srcId="{03F95BD5-571C-4727-B80E-2B2E45628CD9}" destId="{140B605A-4342-48CF-91F7-F54A241E5ADE}" srcOrd="0" destOrd="0" presId="urn:microsoft.com/office/officeart/2005/8/layout/pyramid2"/>
    <dgm:cxn modelId="{1E198B73-4ED4-4770-B2BB-4A4FA0FE3CAC}" type="presParOf" srcId="{0E49B2F7-EC37-4531-9495-507E45332D53}" destId="{61228188-1886-4398-A056-D5393007CF49}" srcOrd="0" destOrd="0" presId="urn:microsoft.com/office/officeart/2005/8/layout/pyramid2"/>
    <dgm:cxn modelId="{FD619948-E4C8-4C09-B846-B06EC27CDC0E}" type="presParOf" srcId="{0E49B2F7-EC37-4531-9495-507E45332D53}" destId="{AE402E7C-744C-4979-A4F3-745173F40B28}" srcOrd="1" destOrd="0" presId="urn:microsoft.com/office/officeart/2005/8/layout/pyramid2"/>
    <dgm:cxn modelId="{299802D9-5BCA-435A-9B79-05DDBEA7A6F5}" type="presParOf" srcId="{AE402E7C-744C-4979-A4F3-745173F40B28}" destId="{DED53385-CB60-4E1D-9391-9B3364EDF652}" srcOrd="0" destOrd="0" presId="urn:microsoft.com/office/officeart/2005/8/layout/pyramid2"/>
    <dgm:cxn modelId="{B48E232A-F60D-436E-BF25-B541F7B2F592}" type="presParOf" srcId="{AE402E7C-744C-4979-A4F3-745173F40B28}" destId="{869FBD4A-4CDF-43ED-B179-FA1231743A55}" srcOrd="1" destOrd="0" presId="urn:microsoft.com/office/officeart/2005/8/layout/pyramid2"/>
    <dgm:cxn modelId="{B7BCE4E8-E192-4680-99C1-68ABD34C9DE3}" type="presParOf" srcId="{AE402E7C-744C-4979-A4F3-745173F40B28}" destId="{140B605A-4342-48CF-91F7-F54A241E5ADE}" srcOrd="2" destOrd="0" presId="urn:microsoft.com/office/officeart/2005/8/layout/pyramid2"/>
    <dgm:cxn modelId="{B33FAA0B-9E9B-4232-93E8-CB2B6EE3CDD1}" type="presParOf" srcId="{AE402E7C-744C-4979-A4F3-745173F40B28}" destId="{50DB3C98-9305-4C13-956B-A0C83C53ED5E}" srcOrd="3" destOrd="0" presId="urn:microsoft.com/office/officeart/2005/8/layout/pyramid2"/>
    <dgm:cxn modelId="{67C7344D-3490-4BC9-A921-F0F75C96DD7C}" type="presParOf" srcId="{AE402E7C-744C-4979-A4F3-745173F40B28}" destId="{0F509B67-8631-4B75-919B-8E954A9692F6}" srcOrd="4" destOrd="0" presId="urn:microsoft.com/office/officeart/2005/8/layout/pyramid2"/>
    <dgm:cxn modelId="{34A99238-0170-44C5-9063-6A933DF7586F}" type="presParOf" srcId="{AE402E7C-744C-4979-A4F3-745173F40B28}" destId="{1358235E-C092-451C-B4B8-597A7ACEEF24}" srcOrd="5" destOrd="0" presId="urn:microsoft.com/office/officeart/2005/8/layout/pyramid2"/>
    <dgm:cxn modelId="{D8C24689-8A3A-4D29-8548-2F40EDF165B0}" type="presParOf" srcId="{AE402E7C-744C-4979-A4F3-745173F40B28}" destId="{1999F31D-34F5-40F4-88AA-702F646640DB}" srcOrd="6" destOrd="0" presId="urn:microsoft.com/office/officeart/2005/8/layout/pyramid2"/>
    <dgm:cxn modelId="{DBB50F44-594F-4CEA-822E-7D3E0EB642E2}" type="presParOf" srcId="{AE402E7C-744C-4979-A4F3-745173F40B28}" destId="{112CFE08-A5E9-4D25-8F58-8C8A182C5373}" srcOrd="7" destOrd="0" presId="urn:microsoft.com/office/officeart/2005/8/layout/pyramid2"/>
    <dgm:cxn modelId="{BBE3A3DC-E88D-4917-8518-0A8FF97FACFA}" type="presParOf" srcId="{AE402E7C-744C-4979-A4F3-745173F40B28}" destId="{0787B7BF-CB4A-4ABC-A904-E5A245000525}" srcOrd="8" destOrd="0" presId="urn:microsoft.com/office/officeart/2005/8/layout/pyramid2"/>
    <dgm:cxn modelId="{1C938AEA-724A-4F53-BE7E-9D68355C8431}" type="presParOf" srcId="{AE402E7C-744C-4979-A4F3-745173F40B28}" destId="{E5315AEF-4D8E-4FBA-BE8D-9414A383E186}" srcOrd="9" destOrd="0" presId="urn:microsoft.com/office/officeart/2005/8/layout/pyramid2"/>
    <dgm:cxn modelId="{0DD6DFF4-0BB6-40EC-9548-4562604A7C71}" type="presParOf" srcId="{AE402E7C-744C-4979-A4F3-745173F40B28}" destId="{E40991B8-B678-4DFE-8004-5D9619CFF263}" srcOrd="10" destOrd="0" presId="urn:microsoft.com/office/officeart/2005/8/layout/pyramid2"/>
    <dgm:cxn modelId="{E6E776A5-2DE3-4A07-B151-71BBA2379BA7}" type="presParOf" srcId="{AE402E7C-744C-4979-A4F3-745173F40B28}" destId="{943A3266-CACD-4F91-B638-58D888E25A1C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4AFD35F-5820-4B08-AE11-FE0E0D7C252E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DE0F72C-B97D-462A-BDF3-284329822FD9}">
      <dgm:prSet phldrT="[Текст]" custT="1"/>
      <dgm:spPr/>
      <dgm:t>
        <a:bodyPr/>
        <a:lstStyle/>
        <a:p>
          <a:r>
            <a:rPr lang="ru-RU" sz="3200" dirty="0" smtClean="0"/>
            <a:t>Медсестра должна уметь:</a:t>
          </a:r>
          <a:endParaRPr lang="ru-RU" sz="3200" dirty="0"/>
        </a:p>
      </dgm:t>
    </dgm:pt>
    <dgm:pt modelId="{1E48BCC6-9038-4882-8BBD-F70910873E70}" type="parTrans" cxnId="{B843823F-F840-419A-9E57-5608A5FA6666}">
      <dgm:prSet/>
      <dgm:spPr/>
      <dgm:t>
        <a:bodyPr/>
        <a:lstStyle/>
        <a:p>
          <a:endParaRPr lang="ru-RU"/>
        </a:p>
      </dgm:t>
    </dgm:pt>
    <dgm:pt modelId="{3454CAD4-95DA-4E86-A85B-88C83DF0DD7B}" type="sibTrans" cxnId="{B843823F-F840-419A-9E57-5608A5FA6666}">
      <dgm:prSet/>
      <dgm:spPr/>
      <dgm:t>
        <a:bodyPr/>
        <a:lstStyle/>
        <a:p>
          <a:endParaRPr lang="ru-RU"/>
        </a:p>
      </dgm:t>
    </dgm:pt>
    <dgm:pt modelId="{9A1DC806-2825-4FEF-A2EE-7E6B18C26CDD}">
      <dgm:prSet phldrT="[Текст]"/>
      <dgm:spPr/>
      <dgm:t>
        <a:bodyPr/>
        <a:lstStyle/>
        <a:p>
          <a:r>
            <a:rPr lang="ru-RU" dirty="0" smtClean="0"/>
            <a:t>обеспечить инфекционную безопасность пациента им медицинского персонала;</a:t>
          </a:r>
          <a:endParaRPr lang="ru-RU" dirty="0"/>
        </a:p>
      </dgm:t>
    </dgm:pt>
    <dgm:pt modelId="{2ABF4333-C67A-4F06-9358-CB1E7E981E07}" type="parTrans" cxnId="{82657042-6087-42D4-82B2-7BDD78F44E35}">
      <dgm:prSet/>
      <dgm:spPr/>
      <dgm:t>
        <a:bodyPr/>
        <a:lstStyle/>
        <a:p>
          <a:endParaRPr lang="ru-RU"/>
        </a:p>
      </dgm:t>
    </dgm:pt>
    <dgm:pt modelId="{20C2EE4F-77A6-4BF6-B66F-F7D510F177E2}" type="sibTrans" cxnId="{82657042-6087-42D4-82B2-7BDD78F44E35}">
      <dgm:prSet/>
      <dgm:spPr/>
      <dgm:t>
        <a:bodyPr/>
        <a:lstStyle/>
        <a:p>
          <a:endParaRPr lang="ru-RU"/>
        </a:p>
      </dgm:t>
    </dgm:pt>
    <dgm:pt modelId="{F48FC4DB-AF69-4F29-AEB5-2A692390A0F0}">
      <dgm:prSet phldrT="[Текст]"/>
      <dgm:spPr/>
      <dgm:t>
        <a:bodyPr/>
        <a:lstStyle/>
        <a:p>
          <a:r>
            <a:rPr lang="ru-RU" dirty="0" smtClean="0"/>
            <a:t> определять ведущие пути передачи  ВБИ;</a:t>
          </a:r>
          <a:endParaRPr lang="ru-RU" dirty="0"/>
        </a:p>
      </dgm:t>
    </dgm:pt>
    <dgm:pt modelId="{82AE91CC-E1C9-40D7-BA49-D7D3891CF783}" type="parTrans" cxnId="{C9D72DF3-2238-4D20-884E-121353409291}">
      <dgm:prSet/>
      <dgm:spPr/>
      <dgm:t>
        <a:bodyPr/>
        <a:lstStyle/>
        <a:p>
          <a:endParaRPr lang="ru-RU"/>
        </a:p>
      </dgm:t>
    </dgm:pt>
    <dgm:pt modelId="{1332C1EF-FFFB-4620-BDBE-07038A3A7947}" type="sibTrans" cxnId="{C9D72DF3-2238-4D20-884E-121353409291}">
      <dgm:prSet/>
      <dgm:spPr/>
      <dgm:t>
        <a:bodyPr/>
        <a:lstStyle/>
        <a:p>
          <a:endParaRPr lang="ru-RU"/>
        </a:p>
      </dgm:t>
    </dgm:pt>
    <dgm:pt modelId="{88A63C50-9A24-44C6-A1FF-305471A756D5}">
      <dgm:prSet/>
      <dgm:spPr/>
      <dgm:t>
        <a:bodyPr/>
        <a:lstStyle/>
        <a:p>
          <a:r>
            <a:rPr lang="ru-RU" dirty="0" smtClean="0"/>
            <a:t> интерпретировать результаты микробиологических анализов;</a:t>
          </a:r>
          <a:endParaRPr lang="ru-RU" dirty="0"/>
        </a:p>
      </dgm:t>
    </dgm:pt>
    <dgm:pt modelId="{700D9127-8731-4378-A63E-794D384E4C58}" type="parTrans" cxnId="{4CCAA815-461B-4540-85F5-D7310C91D697}">
      <dgm:prSet/>
      <dgm:spPr/>
      <dgm:t>
        <a:bodyPr/>
        <a:lstStyle/>
        <a:p>
          <a:endParaRPr lang="ru-RU"/>
        </a:p>
      </dgm:t>
    </dgm:pt>
    <dgm:pt modelId="{5FE249CC-8F74-4A9C-8461-DB3C37CBF3D7}" type="sibTrans" cxnId="{4CCAA815-461B-4540-85F5-D7310C91D697}">
      <dgm:prSet/>
      <dgm:spPr/>
      <dgm:t>
        <a:bodyPr/>
        <a:lstStyle/>
        <a:p>
          <a:endParaRPr lang="ru-RU"/>
        </a:p>
      </dgm:t>
    </dgm:pt>
    <dgm:pt modelId="{D730B31D-72AC-4211-B473-C302BA40501D}">
      <dgm:prSet/>
      <dgm:spPr/>
      <dgm:t>
        <a:bodyPr/>
        <a:lstStyle/>
        <a:p>
          <a:r>
            <a:rPr lang="ru-RU" dirty="0" smtClean="0"/>
            <a:t>собирать информативный </a:t>
          </a:r>
          <a:r>
            <a:rPr lang="ru-RU" dirty="0" err="1" smtClean="0"/>
            <a:t>эпид</a:t>
          </a:r>
          <a:r>
            <a:rPr lang="ru-RU" dirty="0" smtClean="0"/>
            <a:t>. анамнез;</a:t>
          </a:r>
          <a:endParaRPr lang="ru-RU" dirty="0"/>
        </a:p>
      </dgm:t>
    </dgm:pt>
    <dgm:pt modelId="{3531826C-E7F4-4036-A1C9-89B7BC915A8F}" type="parTrans" cxnId="{D715AEDF-AE2B-4010-BC54-5ED9626EC5AF}">
      <dgm:prSet/>
      <dgm:spPr/>
      <dgm:t>
        <a:bodyPr/>
        <a:lstStyle/>
        <a:p>
          <a:endParaRPr lang="ru-RU"/>
        </a:p>
      </dgm:t>
    </dgm:pt>
    <dgm:pt modelId="{DBF5E5A7-BEF2-417C-BBA8-B696111F6EDC}" type="sibTrans" cxnId="{D715AEDF-AE2B-4010-BC54-5ED9626EC5AF}">
      <dgm:prSet/>
      <dgm:spPr/>
      <dgm:t>
        <a:bodyPr/>
        <a:lstStyle/>
        <a:p>
          <a:endParaRPr lang="ru-RU"/>
        </a:p>
      </dgm:t>
    </dgm:pt>
    <dgm:pt modelId="{06E770DC-EC7A-492A-8927-4E7756BFC8C8}">
      <dgm:prSet/>
      <dgm:spPr/>
      <dgm:t>
        <a:bodyPr/>
        <a:lstStyle/>
        <a:p>
          <a:r>
            <a:rPr lang="ru-RU" dirty="0" smtClean="0"/>
            <a:t>организовывать </a:t>
          </a:r>
          <a:r>
            <a:rPr lang="ru-RU" dirty="0" err="1" smtClean="0"/>
            <a:t>эпид</a:t>
          </a:r>
          <a:r>
            <a:rPr lang="ru-RU" dirty="0" smtClean="0"/>
            <a:t>. мероприятия направлены на профилактику ВБИ;</a:t>
          </a:r>
          <a:endParaRPr lang="ru-RU" dirty="0"/>
        </a:p>
      </dgm:t>
    </dgm:pt>
    <dgm:pt modelId="{FBA9A840-BF6F-4558-9249-A28E756E65AE}" type="parTrans" cxnId="{E2FFEAA2-A2A0-4559-B55F-2DD3F417F822}">
      <dgm:prSet/>
      <dgm:spPr/>
      <dgm:t>
        <a:bodyPr/>
        <a:lstStyle/>
        <a:p>
          <a:endParaRPr lang="ru-RU"/>
        </a:p>
      </dgm:t>
    </dgm:pt>
    <dgm:pt modelId="{71317C6E-F379-4A80-8CA1-C0E409104B6B}" type="sibTrans" cxnId="{E2FFEAA2-A2A0-4559-B55F-2DD3F417F822}">
      <dgm:prSet/>
      <dgm:spPr/>
      <dgm:t>
        <a:bodyPr/>
        <a:lstStyle/>
        <a:p>
          <a:endParaRPr lang="ru-RU"/>
        </a:p>
      </dgm:t>
    </dgm:pt>
    <dgm:pt modelId="{FFFFBB4E-FE10-4553-AF9A-BAA0D516E0AD}">
      <dgm:prSet/>
      <dgm:spPr/>
      <dgm:t>
        <a:bodyPr/>
        <a:lstStyle/>
        <a:p>
          <a:r>
            <a:rPr lang="ru-RU" dirty="0" smtClean="0"/>
            <a:t>осуществлять дезинфекцию и стерилизацию изделий медицинского назначения и предметов ухода</a:t>
          </a:r>
          <a:endParaRPr lang="ru-RU" dirty="0"/>
        </a:p>
      </dgm:t>
    </dgm:pt>
    <dgm:pt modelId="{960D3AB4-D063-47C2-AF20-3949220DDDAE}" type="parTrans" cxnId="{6F3BE6A4-4A05-4D52-B173-979CA8E455B0}">
      <dgm:prSet/>
      <dgm:spPr/>
      <dgm:t>
        <a:bodyPr/>
        <a:lstStyle/>
        <a:p>
          <a:endParaRPr lang="ru-RU"/>
        </a:p>
      </dgm:t>
    </dgm:pt>
    <dgm:pt modelId="{94E577F4-1A42-430C-BEF6-81C62840AE83}" type="sibTrans" cxnId="{6F3BE6A4-4A05-4D52-B173-979CA8E455B0}">
      <dgm:prSet/>
      <dgm:spPr/>
      <dgm:t>
        <a:bodyPr/>
        <a:lstStyle/>
        <a:p>
          <a:endParaRPr lang="ru-RU"/>
        </a:p>
      </dgm:t>
    </dgm:pt>
    <dgm:pt modelId="{A670FD23-7870-488B-ABF0-8114125BD2AC}" type="pres">
      <dgm:prSet presAssocID="{E4AFD35F-5820-4B08-AE11-FE0E0D7C252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0C8DA9-4737-446A-AAEF-C3B902F306C8}" type="pres">
      <dgm:prSet presAssocID="{5DE0F72C-B97D-462A-BDF3-284329822FD9}" presName="parentLin" presStyleCnt="0"/>
      <dgm:spPr/>
    </dgm:pt>
    <dgm:pt modelId="{780066FA-45BB-40C5-9820-DCC13738EB45}" type="pres">
      <dgm:prSet presAssocID="{5DE0F72C-B97D-462A-BDF3-284329822FD9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205FD1EC-771D-48FD-892E-3FF32DA97338}" type="pres">
      <dgm:prSet presAssocID="{5DE0F72C-B97D-462A-BDF3-284329822F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F4543-5536-45F7-8FC8-AAB01ADA3F8F}" type="pres">
      <dgm:prSet presAssocID="{5DE0F72C-B97D-462A-BDF3-284329822FD9}" presName="negativeSpace" presStyleCnt="0"/>
      <dgm:spPr/>
    </dgm:pt>
    <dgm:pt modelId="{DFBA1B25-C07C-4D11-8505-20D0C57AFF14}" type="pres">
      <dgm:prSet presAssocID="{5DE0F72C-B97D-462A-BDF3-284329822FD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15AEDF-AE2B-4010-BC54-5ED9626EC5AF}" srcId="{5DE0F72C-B97D-462A-BDF3-284329822FD9}" destId="{D730B31D-72AC-4211-B473-C302BA40501D}" srcOrd="3" destOrd="0" parTransId="{3531826C-E7F4-4036-A1C9-89B7BC915A8F}" sibTransId="{DBF5E5A7-BEF2-417C-BBA8-B696111F6EDC}"/>
    <dgm:cxn modelId="{F4ADC65D-C72A-4B30-A222-7A532B397C77}" type="presOf" srcId="{E4AFD35F-5820-4B08-AE11-FE0E0D7C252E}" destId="{A670FD23-7870-488B-ABF0-8114125BD2AC}" srcOrd="0" destOrd="0" presId="urn:microsoft.com/office/officeart/2005/8/layout/list1"/>
    <dgm:cxn modelId="{4CCAA815-461B-4540-85F5-D7310C91D697}" srcId="{5DE0F72C-B97D-462A-BDF3-284329822FD9}" destId="{88A63C50-9A24-44C6-A1FF-305471A756D5}" srcOrd="1" destOrd="0" parTransId="{700D9127-8731-4378-A63E-794D384E4C58}" sibTransId="{5FE249CC-8F74-4A9C-8461-DB3C37CBF3D7}"/>
    <dgm:cxn modelId="{5267F5F3-4C1A-4972-99BE-FBF94B43FFB5}" type="presOf" srcId="{F48FC4DB-AF69-4F29-AEB5-2A692390A0F0}" destId="{DFBA1B25-C07C-4D11-8505-20D0C57AFF14}" srcOrd="0" destOrd="2" presId="urn:microsoft.com/office/officeart/2005/8/layout/list1"/>
    <dgm:cxn modelId="{9648FBE9-78C1-45F3-9968-489732A995C9}" type="presOf" srcId="{5DE0F72C-B97D-462A-BDF3-284329822FD9}" destId="{780066FA-45BB-40C5-9820-DCC13738EB45}" srcOrd="0" destOrd="0" presId="urn:microsoft.com/office/officeart/2005/8/layout/list1"/>
    <dgm:cxn modelId="{8FDBC950-3C0C-4036-A2B4-D8D1E382FF64}" type="presOf" srcId="{06E770DC-EC7A-492A-8927-4E7756BFC8C8}" destId="{DFBA1B25-C07C-4D11-8505-20D0C57AFF14}" srcOrd="0" destOrd="4" presId="urn:microsoft.com/office/officeart/2005/8/layout/list1"/>
    <dgm:cxn modelId="{0F22851C-68C6-413E-A741-BE677F11144C}" type="presOf" srcId="{D730B31D-72AC-4211-B473-C302BA40501D}" destId="{DFBA1B25-C07C-4D11-8505-20D0C57AFF14}" srcOrd="0" destOrd="3" presId="urn:microsoft.com/office/officeart/2005/8/layout/list1"/>
    <dgm:cxn modelId="{6F3BE6A4-4A05-4D52-B173-979CA8E455B0}" srcId="{5DE0F72C-B97D-462A-BDF3-284329822FD9}" destId="{FFFFBB4E-FE10-4553-AF9A-BAA0D516E0AD}" srcOrd="5" destOrd="0" parTransId="{960D3AB4-D063-47C2-AF20-3949220DDDAE}" sibTransId="{94E577F4-1A42-430C-BEF6-81C62840AE83}"/>
    <dgm:cxn modelId="{C9D72DF3-2238-4D20-884E-121353409291}" srcId="{5DE0F72C-B97D-462A-BDF3-284329822FD9}" destId="{F48FC4DB-AF69-4F29-AEB5-2A692390A0F0}" srcOrd="2" destOrd="0" parTransId="{82AE91CC-E1C9-40D7-BA49-D7D3891CF783}" sibTransId="{1332C1EF-FFFB-4620-BDBE-07038A3A7947}"/>
    <dgm:cxn modelId="{99648FA4-D03C-439E-A214-85E34715D31F}" type="presOf" srcId="{88A63C50-9A24-44C6-A1FF-305471A756D5}" destId="{DFBA1B25-C07C-4D11-8505-20D0C57AFF14}" srcOrd="0" destOrd="1" presId="urn:microsoft.com/office/officeart/2005/8/layout/list1"/>
    <dgm:cxn modelId="{82657042-6087-42D4-82B2-7BDD78F44E35}" srcId="{5DE0F72C-B97D-462A-BDF3-284329822FD9}" destId="{9A1DC806-2825-4FEF-A2EE-7E6B18C26CDD}" srcOrd="0" destOrd="0" parTransId="{2ABF4333-C67A-4F06-9358-CB1E7E981E07}" sibTransId="{20C2EE4F-77A6-4BF6-B66F-F7D510F177E2}"/>
    <dgm:cxn modelId="{E2FFEAA2-A2A0-4559-B55F-2DD3F417F822}" srcId="{5DE0F72C-B97D-462A-BDF3-284329822FD9}" destId="{06E770DC-EC7A-492A-8927-4E7756BFC8C8}" srcOrd="4" destOrd="0" parTransId="{FBA9A840-BF6F-4558-9249-A28E756E65AE}" sibTransId="{71317C6E-F379-4A80-8CA1-C0E409104B6B}"/>
    <dgm:cxn modelId="{EC9761CE-A71D-41D4-843B-6F38716B35DF}" type="presOf" srcId="{9A1DC806-2825-4FEF-A2EE-7E6B18C26CDD}" destId="{DFBA1B25-C07C-4D11-8505-20D0C57AFF14}" srcOrd="0" destOrd="0" presId="urn:microsoft.com/office/officeart/2005/8/layout/list1"/>
    <dgm:cxn modelId="{DD1A9CE2-47D6-4368-A4DC-727CC00F83E2}" type="presOf" srcId="{FFFFBB4E-FE10-4553-AF9A-BAA0D516E0AD}" destId="{DFBA1B25-C07C-4D11-8505-20D0C57AFF14}" srcOrd="0" destOrd="5" presId="urn:microsoft.com/office/officeart/2005/8/layout/list1"/>
    <dgm:cxn modelId="{B843823F-F840-419A-9E57-5608A5FA6666}" srcId="{E4AFD35F-5820-4B08-AE11-FE0E0D7C252E}" destId="{5DE0F72C-B97D-462A-BDF3-284329822FD9}" srcOrd="0" destOrd="0" parTransId="{1E48BCC6-9038-4882-8BBD-F70910873E70}" sibTransId="{3454CAD4-95DA-4E86-A85B-88C83DF0DD7B}"/>
    <dgm:cxn modelId="{929AF775-E457-4258-851F-741F77245551}" type="presOf" srcId="{5DE0F72C-B97D-462A-BDF3-284329822FD9}" destId="{205FD1EC-771D-48FD-892E-3FF32DA97338}" srcOrd="1" destOrd="0" presId="urn:microsoft.com/office/officeart/2005/8/layout/list1"/>
    <dgm:cxn modelId="{4CE297E6-1314-4158-9A82-D368D3116B9E}" type="presParOf" srcId="{A670FD23-7870-488B-ABF0-8114125BD2AC}" destId="{4F0C8DA9-4737-446A-AAEF-C3B902F306C8}" srcOrd="0" destOrd="0" presId="urn:microsoft.com/office/officeart/2005/8/layout/list1"/>
    <dgm:cxn modelId="{A2C7DD93-FCB0-48CE-B12E-14F938AB72C4}" type="presParOf" srcId="{4F0C8DA9-4737-446A-AAEF-C3B902F306C8}" destId="{780066FA-45BB-40C5-9820-DCC13738EB45}" srcOrd="0" destOrd="0" presId="urn:microsoft.com/office/officeart/2005/8/layout/list1"/>
    <dgm:cxn modelId="{78E766CE-2346-4876-90BE-A1F0FF51EBC1}" type="presParOf" srcId="{4F0C8DA9-4737-446A-AAEF-C3B902F306C8}" destId="{205FD1EC-771D-48FD-892E-3FF32DA97338}" srcOrd="1" destOrd="0" presId="urn:microsoft.com/office/officeart/2005/8/layout/list1"/>
    <dgm:cxn modelId="{44630196-2B06-4D26-BB3B-31BEB8B01F80}" type="presParOf" srcId="{A670FD23-7870-488B-ABF0-8114125BD2AC}" destId="{132F4543-5536-45F7-8FC8-AAB01ADA3F8F}" srcOrd="1" destOrd="0" presId="urn:microsoft.com/office/officeart/2005/8/layout/list1"/>
    <dgm:cxn modelId="{D8AA788C-8A75-4944-A340-3077F20C9EBF}" type="presParOf" srcId="{A670FD23-7870-488B-ABF0-8114125BD2AC}" destId="{DFBA1B25-C07C-4D11-8505-20D0C57AFF1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4C26B3E-FF48-46A0-97D6-0732E2DD948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89A707D-B0CD-4A9A-94D7-927FCE83498D}">
      <dgm:prSet custT="1"/>
      <dgm:spPr/>
      <dgm:t>
        <a:bodyPr/>
        <a:lstStyle/>
        <a:p>
          <a:pPr rtl="0"/>
          <a:r>
            <a:rPr lang="ru-RU" sz="1400" dirty="0" smtClean="0"/>
            <a:t>провести обучение  в </a:t>
          </a:r>
          <a:r>
            <a:rPr lang="ru-RU" sz="1600" dirty="0" smtClean="0"/>
            <a:t>группах 1- 2 уровней</a:t>
          </a:r>
          <a:endParaRPr lang="ru-RU" sz="1600" dirty="0"/>
        </a:p>
      </dgm:t>
    </dgm:pt>
    <dgm:pt modelId="{FA14A24C-23BC-474D-BF34-B438BCE70F6B}" type="parTrans" cxnId="{356C21D1-C3A2-4232-9AB2-F3AD62553224}">
      <dgm:prSet/>
      <dgm:spPr/>
      <dgm:t>
        <a:bodyPr/>
        <a:lstStyle/>
        <a:p>
          <a:endParaRPr lang="ru-RU" sz="1600"/>
        </a:p>
      </dgm:t>
    </dgm:pt>
    <dgm:pt modelId="{02135C27-078D-4773-AED9-16F8E07B8C90}" type="sibTrans" cxnId="{356C21D1-C3A2-4232-9AB2-F3AD62553224}">
      <dgm:prSet/>
      <dgm:spPr/>
      <dgm:t>
        <a:bodyPr/>
        <a:lstStyle/>
        <a:p>
          <a:endParaRPr lang="ru-RU" sz="1600"/>
        </a:p>
      </dgm:t>
    </dgm:pt>
    <dgm:pt modelId="{68F9C190-F566-4EBD-AE50-AFB708C3CAA2}">
      <dgm:prSet custT="1"/>
      <dgm:spPr/>
      <dgm:t>
        <a:bodyPr/>
        <a:lstStyle/>
        <a:p>
          <a:pPr rtl="0"/>
          <a:r>
            <a:rPr lang="ru-RU" sz="1600" dirty="0" smtClean="0"/>
            <a:t>создать программы  теоретического курса и практических тренингов доля медицинских сестер</a:t>
          </a:r>
          <a:endParaRPr lang="ru-RU" sz="1600" dirty="0"/>
        </a:p>
      </dgm:t>
    </dgm:pt>
    <dgm:pt modelId="{74115148-0C3D-4B08-A390-2429ED0C0423}" type="parTrans" cxnId="{93CF211D-EFCA-453F-9531-ABDF48E47A63}">
      <dgm:prSet/>
      <dgm:spPr/>
      <dgm:t>
        <a:bodyPr/>
        <a:lstStyle/>
        <a:p>
          <a:endParaRPr lang="ru-RU" sz="1600"/>
        </a:p>
      </dgm:t>
    </dgm:pt>
    <dgm:pt modelId="{0000EFBB-1DF9-45BC-88D5-11F72687008C}" type="sibTrans" cxnId="{93CF211D-EFCA-453F-9531-ABDF48E47A63}">
      <dgm:prSet/>
      <dgm:spPr/>
      <dgm:t>
        <a:bodyPr/>
        <a:lstStyle/>
        <a:p>
          <a:endParaRPr lang="ru-RU" sz="1600"/>
        </a:p>
      </dgm:t>
    </dgm:pt>
    <dgm:pt modelId="{3925A6E0-1FF0-4378-B583-E519F6DB4BE4}">
      <dgm:prSet custT="1"/>
      <dgm:spPr/>
      <dgm:t>
        <a:bodyPr/>
        <a:lstStyle/>
        <a:p>
          <a:pPr rtl="0"/>
          <a:r>
            <a:rPr lang="ru-RU" sz="1600" dirty="0" smtClean="0"/>
            <a:t>определить график обучения медицинских сестер  клиник</a:t>
          </a:r>
          <a:endParaRPr lang="ru-RU" sz="1600" dirty="0"/>
        </a:p>
      </dgm:t>
    </dgm:pt>
    <dgm:pt modelId="{70F9BFD4-1FF8-4B2A-A0F0-27465C6D93B8}" type="parTrans" cxnId="{9FB03203-679A-4C15-B173-21040AEFBE34}">
      <dgm:prSet/>
      <dgm:spPr/>
      <dgm:t>
        <a:bodyPr/>
        <a:lstStyle/>
        <a:p>
          <a:endParaRPr lang="ru-RU" sz="1600"/>
        </a:p>
      </dgm:t>
    </dgm:pt>
    <dgm:pt modelId="{7C6B95C4-043C-48C8-9AAA-EA9795610D80}" type="sibTrans" cxnId="{9FB03203-679A-4C15-B173-21040AEFBE34}">
      <dgm:prSet/>
      <dgm:spPr/>
      <dgm:t>
        <a:bodyPr/>
        <a:lstStyle/>
        <a:p>
          <a:endParaRPr lang="ru-RU" sz="1600"/>
        </a:p>
      </dgm:t>
    </dgm:pt>
    <dgm:pt modelId="{E9F4B381-0C39-45F6-8AB4-89266866E509}">
      <dgm:prSet custT="1"/>
      <dgm:spPr/>
      <dgm:t>
        <a:bodyPr/>
        <a:lstStyle/>
        <a:p>
          <a:pPr rtl="0"/>
          <a:r>
            <a:rPr lang="ru-RU" sz="1600" dirty="0" smtClean="0"/>
            <a:t>делегировать определенный перечня полномочий от врача  медицинской сестре на уровне ПМСП в рамках ее компетенции;</a:t>
          </a:r>
          <a:endParaRPr lang="ru-RU" sz="1600" dirty="0"/>
        </a:p>
      </dgm:t>
    </dgm:pt>
    <dgm:pt modelId="{CBB0DFCE-F0D1-4449-AECA-43886B8F75CD}" type="parTrans" cxnId="{6EF785C7-F68C-4A18-9256-6024F8A9C6BC}">
      <dgm:prSet/>
      <dgm:spPr/>
      <dgm:t>
        <a:bodyPr/>
        <a:lstStyle/>
        <a:p>
          <a:endParaRPr lang="ru-RU" sz="1600"/>
        </a:p>
      </dgm:t>
    </dgm:pt>
    <dgm:pt modelId="{78981EA0-1081-45E0-A9F2-2F895667D950}" type="sibTrans" cxnId="{6EF785C7-F68C-4A18-9256-6024F8A9C6BC}">
      <dgm:prSet/>
      <dgm:spPr/>
      <dgm:t>
        <a:bodyPr/>
        <a:lstStyle/>
        <a:p>
          <a:endParaRPr lang="ru-RU" sz="1600"/>
        </a:p>
      </dgm:t>
    </dgm:pt>
    <dgm:pt modelId="{819EFE77-8BD3-42B2-9312-2BBDC3D64EF0}">
      <dgm:prSet custT="1"/>
      <dgm:spPr/>
      <dgm:t>
        <a:bodyPr/>
        <a:lstStyle/>
        <a:p>
          <a:pPr rtl="0"/>
          <a:r>
            <a:rPr lang="ru-RU" sz="1600" dirty="0" smtClean="0"/>
            <a:t>создать отделение доврачебного приема</a:t>
          </a:r>
          <a:endParaRPr lang="ru-RU" sz="1600" dirty="0"/>
        </a:p>
      </dgm:t>
    </dgm:pt>
    <dgm:pt modelId="{068BD12B-22BC-4C62-B35F-0F1020C8DC87}" type="parTrans" cxnId="{F450E371-D3F8-4E59-A55D-FC68C0A13B33}">
      <dgm:prSet/>
      <dgm:spPr/>
      <dgm:t>
        <a:bodyPr/>
        <a:lstStyle/>
        <a:p>
          <a:endParaRPr lang="ru-RU" sz="1600"/>
        </a:p>
      </dgm:t>
    </dgm:pt>
    <dgm:pt modelId="{D067099B-A2E5-4C1D-9546-6522CA27EB3C}" type="sibTrans" cxnId="{F450E371-D3F8-4E59-A55D-FC68C0A13B33}">
      <dgm:prSet/>
      <dgm:spPr/>
      <dgm:t>
        <a:bodyPr/>
        <a:lstStyle/>
        <a:p>
          <a:endParaRPr lang="ru-RU" sz="1600"/>
        </a:p>
      </dgm:t>
    </dgm:pt>
    <dgm:pt modelId="{2BFC6124-E618-4330-9591-5FA028076D59}">
      <dgm:prSet custT="1"/>
      <dgm:spPr/>
      <dgm:t>
        <a:bodyPr/>
        <a:lstStyle/>
        <a:p>
          <a:pPr rtl="0"/>
          <a:r>
            <a:rPr lang="ru-RU" sz="1600" dirty="0" smtClean="0"/>
            <a:t>наличие сертификата специалиста и непрерывной последипломной подготовки</a:t>
          </a:r>
          <a:endParaRPr lang="ru-RU" sz="1600" dirty="0"/>
        </a:p>
      </dgm:t>
    </dgm:pt>
    <dgm:pt modelId="{F6CE9D5F-8D89-42E2-9647-C2C5E467135B}" type="parTrans" cxnId="{209A43AB-16C8-4E1C-8CFE-B304D2BBE134}">
      <dgm:prSet/>
      <dgm:spPr/>
      <dgm:t>
        <a:bodyPr/>
        <a:lstStyle/>
        <a:p>
          <a:endParaRPr lang="ru-RU" sz="1600"/>
        </a:p>
      </dgm:t>
    </dgm:pt>
    <dgm:pt modelId="{D4BDD856-37DB-40BD-AA4C-C94E21EDA991}" type="sibTrans" cxnId="{209A43AB-16C8-4E1C-8CFE-B304D2BBE134}">
      <dgm:prSet/>
      <dgm:spPr/>
      <dgm:t>
        <a:bodyPr/>
        <a:lstStyle/>
        <a:p>
          <a:endParaRPr lang="ru-RU" sz="1600"/>
        </a:p>
      </dgm:t>
    </dgm:pt>
    <dgm:pt modelId="{A1C49267-6FD0-41C0-BE4C-089572245E66}" type="pres">
      <dgm:prSet presAssocID="{94C26B3E-FF48-46A0-97D6-0732E2DD94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8BAB3A-0A1D-4CD9-BFFD-6482531F8A1A}" type="pres">
      <dgm:prSet presAssocID="{F89A707D-B0CD-4A9A-94D7-927FCE83498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FCB87-A401-4A31-90DB-1F09FB02AF6E}" type="pres">
      <dgm:prSet presAssocID="{02135C27-078D-4773-AED9-16F8E07B8C90}" presName="sibTrans" presStyleCnt="0"/>
      <dgm:spPr/>
    </dgm:pt>
    <dgm:pt modelId="{2A05C3F7-594F-4D5F-BC7A-C4714A05C6C9}" type="pres">
      <dgm:prSet presAssocID="{68F9C190-F566-4EBD-AE50-AFB708C3CAA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E10F6-49C2-4E9E-8103-88C802703412}" type="pres">
      <dgm:prSet presAssocID="{0000EFBB-1DF9-45BC-88D5-11F72687008C}" presName="sibTrans" presStyleCnt="0"/>
      <dgm:spPr/>
    </dgm:pt>
    <dgm:pt modelId="{C4628962-4FD3-4407-9B4B-1BF80671F5BE}" type="pres">
      <dgm:prSet presAssocID="{3925A6E0-1FF0-4378-B583-E519F6DB4BE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FC64B8-9252-4EF5-AF44-12E690ED77B1}" type="pres">
      <dgm:prSet presAssocID="{7C6B95C4-043C-48C8-9AAA-EA9795610D80}" presName="sibTrans" presStyleCnt="0"/>
      <dgm:spPr/>
    </dgm:pt>
    <dgm:pt modelId="{AE325AC8-A35D-4FC4-9CBD-C9DF2ECBF6A9}" type="pres">
      <dgm:prSet presAssocID="{E9F4B381-0C39-45F6-8AB4-89266866E50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E717F-AFB7-472D-A817-84CC5D1567EB}" type="pres">
      <dgm:prSet presAssocID="{78981EA0-1081-45E0-A9F2-2F895667D950}" presName="sibTrans" presStyleCnt="0"/>
      <dgm:spPr/>
    </dgm:pt>
    <dgm:pt modelId="{380D2356-624C-4FBB-AF29-72C247C5C8D5}" type="pres">
      <dgm:prSet presAssocID="{819EFE77-8BD3-42B2-9312-2BBDC3D64EF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9D7EC-A267-464F-8F59-07897B5A1B94}" type="pres">
      <dgm:prSet presAssocID="{D067099B-A2E5-4C1D-9546-6522CA27EB3C}" presName="sibTrans" presStyleCnt="0"/>
      <dgm:spPr/>
    </dgm:pt>
    <dgm:pt modelId="{CFB570F8-7725-4374-8279-7E99CA521026}" type="pres">
      <dgm:prSet presAssocID="{2BFC6124-E618-4330-9591-5FA028076D5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CF211D-EFCA-453F-9531-ABDF48E47A63}" srcId="{94C26B3E-FF48-46A0-97D6-0732E2DD948F}" destId="{68F9C190-F566-4EBD-AE50-AFB708C3CAA2}" srcOrd="1" destOrd="0" parTransId="{74115148-0C3D-4B08-A390-2429ED0C0423}" sibTransId="{0000EFBB-1DF9-45BC-88D5-11F72687008C}"/>
    <dgm:cxn modelId="{CE2F581C-3F71-4C72-83AD-B5CF35AB37C4}" type="presOf" srcId="{3925A6E0-1FF0-4378-B583-E519F6DB4BE4}" destId="{C4628962-4FD3-4407-9B4B-1BF80671F5BE}" srcOrd="0" destOrd="0" presId="urn:microsoft.com/office/officeart/2005/8/layout/default"/>
    <dgm:cxn modelId="{356C21D1-C3A2-4232-9AB2-F3AD62553224}" srcId="{94C26B3E-FF48-46A0-97D6-0732E2DD948F}" destId="{F89A707D-B0CD-4A9A-94D7-927FCE83498D}" srcOrd="0" destOrd="0" parTransId="{FA14A24C-23BC-474D-BF34-B438BCE70F6B}" sibTransId="{02135C27-078D-4773-AED9-16F8E07B8C90}"/>
    <dgm:cxn modelId="{312FBA0B-2EEC-4FE0-9BCE-F6307EC5C8C5}" type="presOf" srcId="{F89A707D-B0CD-4A9A-94D7-927FCE83498D}" destId="{C58BAB3A-0A1D-4CD9-BFFD-6482531F8A1A}" srcOrd="0" destOrd="0" presId="urn:microsoft.com/office/officeart/2005/8/layout/default"/>
    <dgm:cxn modelId="{917DFEF7-4006-4540-83C6-B403FBA746C2}" type="presOf" srcId="{819EFE77-8BD3-42B2-9312-2BBDC3D64EF0}" destId="{380D2356-624C-4FBB-AF29-72C247C5C8D5}" srcOrd="0" destOrd="0" presId="urn:microsoft.com/office/officeart/2005/8/layout/default"/>
    <dgm:cxn modelId="{F450E371-D3F8-4E59-A55D-FC68C0A13B33}" srcId="{94C26B3E-FF48-46A0-97D6-0732E2DD948F}" destId="{819EFE77-8BD3-42B2-9312-2BBDC3D64EF0}" srcOrd="4" destOrd="0" parTransId="{068BD12B-22BC-4C62-B35F-0F1020C8DC87}" sibTransId="{D067099B-A2E5-4C1D-9546-6522CA27EB3C}"/>
    <dgm:cxn modelId="{68CB0995-4199-4E52-9E6D-778000B062A5}" type="presOf" srcId="{2BFC6124-E618-4330-9591-5FA028076D59}" destId="{CFB570F8-7725-4374-8279-7E99CA521026}" srcOrd="0" destOrd="0" presId="urn:microsoft.com/office/officeart/2005/8/layout/default"/>
    <dgm:cxn modelId="{9FB03203-679A-4C15-B173-21040AEFBE34}" srcId="{94C26B3E-FF48-46A0-97D6-0732E2DD948F}" destId="{3925A6E0-1FF0-4378-B583-E519F6DB4BE4}" srcOrd="2" destOrd="0" parTransId="{70F9BFD4-1FF8-4B2A-A0F0-27465C6D93B8}" sibTransId="{7C6B95C4-043C-48C8-9AAA-EA9795610D80}"/>
    <dgm:cxn modelId="{209A43AB-16C8-4E1C-8CFE-B304D2BBE134}" srcId="{94C26B3E-FF48-46A0-97D6-0732E2DD948F}" destId="{2BFC6124-E618-4330-9591-5FA028076D59}" srcOrd="5" destOrd="0" parTransId="{F6CE9D5F-8D89-42E2-9647-C2C5E467135B}" sibTransId="{D4BDD856-37DB-40BD-AA4C-C94E21EDA991}"/>
    <dgm:cxn modelId="{9B26B0BA-CEFD-458C-90E6-34DE90076F91}" type="presOf" srcId="{E9F4B381-0C39-45F6-8AB4-89266866E509}" destId="{AE325AC8-A35D-4FC4-9CBD-C9DF2ECBF6A9}" srcOrd="0" destOrd="0" presId="urn:microsoft.com/office/officeart/2005/8/layout/default"/>
    <dgm:cxn modelId="{6EF785C7-F68C-4A18-9256-6024F8A9C6BC}" srcId="{94C26B3E-FF48-46A0-97D6-0732E2DD948F}" destId="{E9F4B381-0C39-45F6-8AB4-89266866E509}" srcOrd="3" destOrd="0" parTransId="{CBB0DFCE-F0D1-4449-AECA-43886B8F75CD}" sibTransId="{78981EA0-1081-45E0-A9F2-2F895667D950}"/>
    <dgm:cxn modelId="{2269050B-5B05-4F0B-9B48-1F9DD89472AF}" type="presOf" srcId="{68F9C190-F566-4EBD-AE50-AFB708C3CAA2}" destId="{2A05C3F7-594F-4D5F-BC7A-C4714A05C6C9}" srcOrd="0" destOrd="0" presId="urn:microsoft.com/office/officeart/2005/8/layout/default"/>
    <dgm:cxn modelId="{DADA44E4-334E-45F4-88C9-33E9F593D926}" type="presOf" srcId="{94C26B3E-FF48-46A0-97D6-0732E2DD948F}" destId="{A1C49267-6FD0-41C0-BE4C-089572245E66}" srcOrd="0" destOrd="0" presId="urn:microsoft.com/office/officeart/2005/8/layout/default"/>
    <dgm:cxn modelId="{558998B6-EECF-4044-8F78-21DDC2B585A0}" type="presParOf" srcId="{A1C49267-6FD0-41C0-BE4C-089572245E66}" destId="{C58BAB3A-0A1D-4CD9-BFFD-6482531F8A1A}" srcOrd="0" destOrd="0" presId="urn:microsoft.com/office/officeart/2005/8/layout/default"/>
    <dgm:cxn modelId="{43488037-286C-48E2-B820-778FFC91A77B}" type="presParOf" srcId="{A1C49267-6FD0-41C0-BE4C-089572245E66}" destId="{1A3FCB87-A401-4A31-90DB-1F09FB02AF6E}" srcOrd="1" destOrd="0" presId="urn:microsoft.com/office/officeart/2005/8/layout/default"/>
    <dgm:cxn modelId="{6C671241-19A1-432C-BF56-46E06E4B62F1}" type="presParOf" srcId="{A1C49267-6FD0-41C0-BE4C-089572245E66}" destId="{2A05C3F7-594F-4D5F-BC7A-C4714A05C6C9}" srcOrd="2" destOrd="0" presId="urn:microsoft.com/office/officeart/2005/8/layout/default"/>
    <dgm:cxn modelId="{2E004D57-0327-454D-9127-89A0CF426C78}" type="presParOf" srcId="{A1C49267-6FD0-41C0-BE4C-089572245E66}" destId="{075E10F6-49C2-4E9E-8103-88C802703412}" srcOrd="3" destOrd="0" presId="urn:microsoft.com/office/officeart/2005/8/layout/default"/>
    <dgm:cxn modelId="{E5E15AD1-C8D8-42CD-ACF0-8C5AC12F164F}" type="presParOf" srcId="{A1C49267-6FD0-41C0-BE4C-089572245E66}" destId="{C4628962-4FD3-4407-9B4B-1BF80671F5BE}" srcOrd="4" destOrd="0" presId="urn:microsoft.com/office/officeart/2005/8/layout/default"/>
    <dgm:cxn modelId="{69636DE9-6DF0-4E22-B68C-2356E0E39AE5}" type="presParOf" srcId="{A1C49267-6FD0-41C0-BE4C-089572245E66}" destId="{D1FC64B8-9252-4EF5-AF44-12E690ED77B1}" srcOrd="5" destOrd="0" presId="urn:microsoft.com/office/officeart/2005/8/layout/default"/>
    <dgm:cxn modelId="{F7A43707-3EDB-427E-B959-8E5FD89D5A40}" type="presParOf" srcId="{A1C49267-6FD0-41C0-BE4C-089572245E66}" destId="{AE325AC8-A35D-4FC4-9CBD-C9DF2ECBF6A9}" srcOrd="6" destOrd="0" presId="urn:microsoft.com/office/officeart/2005/8/layout/default"/>
    <dgm:cxn modelId="{4EE70569-4F8F-4641-A524-18A5AB7A2EEC}" type="presParOf" srcId="{A1C49267-6FD0-41C0-BE4C-089572245E66}" destId="{154E717F-AFB7-472D-A817-84CC5D1567EB}" srcOrd="7" destOrd="0" presId="urn:microsoft.com/office/officeart/2005/8/layout/default"/>
    <dgm:cxn modelId="{6A55EA9A-1F32-41B9-981A-C61368009AE3}" type="presParOf" srcId="{A1C49267-6FD0-41C0-BE4C-089572245E66}" destId="{380D2356-624C-4FBB-AF29-72C247C5C8D5}" srcOrd="8" destOrd="0" presId="urn:microsoft.com/office/officeart/2005/8/layout/default"/>
    <dgm:cxn modelId="{CCCA51DD-6B97-4BA3-A5A6-1DE24BABB5EF}" type="presParOf" srcId="{A1C49267-6FD0-41C0-BE4C-089572245E66}" destId="{7379D7EC-A267-464F-8F59-07897B5A1B94}" srcOrd="9" destOrd="0" presId="urn:microsoft.com/office/officeart/2005/8/layout/default"/>
    <dgm:cxn modelId="{1251455E-15DB-4D8A-B9E9-2D256BFAF513}" type="presParOf" srcId="{A1C49267-6FD0-41C0-BE4C-089572245E66}" destId="{CFB570F8-7725-4374-8279-7E99CA52102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4C26B3E-FF48-46A0-97D6-0732E2DD948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D4C28E6-FAC2-46F1-861B-27BF2A3A83EA}">
      <dgm:prSet/>
      <dgm:spPr/>
      <dgm:t>
        <a:bodyPr/>
        <a:lstStyle/>
        <a:p>
          <a:r>
            <a:rPr lang="ru-RU" smtClean="0"/>
            <a:t>- Ведение сестринской истории болезни;</a:t>
          </a:r>
          <a:endParaRPr lang="ru-RU"/>
        </a:p>
      </dgm:t>
    </dgm:pt>
    <dgm:pt modelId="{6E208691-9748-4AD4-857E-E0BB727203CB}" type="parTrans" cxnId="{4D0182B1-43B6-4836-BDBF-7BFA16B36245}">
      <dgm:prSet/>
      <dgm:spPr/>
      <dgm:t>
        <a:bodyPr/>
        <a:lstStyle/>
        <a:p>
          <a:endParaRPr lang="ru-RU"/>
        </a:p>
      </dgm:t>
    </dgm:pt>
    <dgm:pt modelId="{C6F73E04-D997-45F7-84FC-B15715B3DC5F}" type="sibTrans" cxnId="{4D0182B1-43B6-4836-BDBF-7BFA16B36245}">
      <dgm:prSet/>
      <dgm:spPr/>
      <dgm:t>
        <a:bodyPr/>
        <a:lstStyle/>
        <a:p>
          <a:endParaRPr lang="ru-RU"/>
        </a:p>
      </dgm:t>
    </dgm:pt>
    <dgm:pt modelId="{5FC292AD-A651-4ADD-99A7-0462E3F098D6}">
      <dgm:prSet/>
      <dgm:spPr/>
      <dgm:t>
        <a:bodyPr/>
        <a:lstStyle/>
        <a:p>
          <a:r>
            <a:rPr lang="ru-RU" smtClean="0"/>
            <a:t>- протокол наблюдения за  пациентом</a:t>
          </a:r>
          <a:endParaRPr lang="ru-RU"/>
        </a:p>
      </dgm:t>
    </dgm:pt>
    <dgm:pt modelId="{0F2E78F6-9C71-449B-A7A4-4E39078733F8}" type="parTrans" cxnId="{1EBF2440-AB12-492B-9925-EE4AA3406305}">
      <dgm:prSet/>
      <dgm:spPr/>
      <dgm:t>
        <a:bodyPr/>
        <a:lstStyle/>
        <a:p>
          <a:endParaRPr lang="ru-RU"/>
        </a:p>
      </dgm:t>
    </dgm:pt>
    <dgm:pt modelId="{20B7418E-9C2F-421C-ACD6-8EDD81BAC5C1}" type="sibTrans" cxnId="{1EBF2440-AB12-492B-9925-EE4AA3406305}">
      <dgm:prSet/>
      <dgm:spPr/>
      <dgm:t>
        <a:bodyPr/>
        <a:lstStyle/>
        <a:p>
          <a:endParaRPr lang="ru-RU"/>
        </a:p>
      </dgm:t>
    </dgm:pt>
    <dgm:pt modelId="{E4C80EC1-1CA7-4739-AEB3-DE03E45BF6A1}">
      <dgm:prSet/>
      <dgm:spPr/>
      <dgm:t>
        <a:bodyPr/>
        <a:lstStyle/>
        <a:p>
          <a:r>
            <a:rPr lang="ru-RU" smtClean="0"/>
            <a:t>- клинические протоколы лечения и ухода в соответствии с международными стандартами утвержденные ректором ;</a:t>
          </a:r>
          <a:endParaRPr lang="ru-RU"/>
        </a:p>
      </dgm:t>
    </dgm:pt>
    <dgm:pt modelId="{634A7269-20BE-4171-878D-5BE70197CB93}" type="parTrans" cxnId="{FB6D96FB-CEFB-4533-8DEF-EBB29F554936}">
      <dgm:prSet/>
      <dgm:spPr/>
      <dgm:t>
        <a:bodyPr/>
        <a:lstStyle/>
        <a:p>
          <a:endParaRPr lang="ru-RU"/>
        </a:p>
      </dgm:t>
    </dgm:pt>
    <dgm:pt modelId="{0037C57F-1281-4558-A2F2-BAB8346563FA}" type="sibTrans" cxnId="{FB6D96FB-CEFB-4533-8DEF-EBB29F554936}">
      <dgm:prSet/>
      <dgm:spPr/>
      <dgm:t>
        <a:bodyPr/>
        <a:lstStyle/>
        <a:p>
          <a:endParaRPr lang="ru-RU"/>
        </a:p>
      </dgm:t>
    </dgm:pt>
    <dgm:pt modelId="{281FB607-340C-453F-945E-58005A45CD0B}">
      <dgm:prSet/>
      <dgm:spPr/>
      <dgm:t>
        <a:bodyPr/>
        <a:lstStyle/>
        <a:p>
          <a:r>
            <a:rPr lang="ru-RU" smtClean="0"/>
            <a:t>- алгоритмы сестринских манипуляций</a:t>
          </a:r>
          <a:endParaRPr lang="ru-RU"/>
        </a:p>
      </dgm:t>
    </dgm:pt>
    <dgm:pt modelId="{DB6D0D92-4B37-49E2-9015-F917EA194FF5}" type="parTrans" cxnId="{1F727290-6778-4D2F-AB6A-FEC8C2C498D0}">
      <dgm:prSet/>
      <dgm:spPr/>
      <dgm:t>
        <a:bodyPr/>
        <a:lstStyle/>
        <a:p>
          <a:endParaRPr lang="ru-RU"/>
        </a:p>
      </dgm:t>
    </dgm:pt>
    <dgm:pt modelId="{FFC5DC2A-C1E3-4D10-A46D-41C71C8781B2}" type="sibTrans" cxnId="{1F727290-6778-4D2F-AB6A-FEC8C2C498D0}">
      <dgm:prSet/>
      <dgm:spPr/>
      <dgm:t>
        <a:bodyPr/>
        <a:lstStyle/>
        <a:p>
          <a:endParaRPr lang="ru-RU"/>
        </a:p>
      </dgm:t>
    </dgm:pt>
    <dgm:pt modelId="{E0E8ACE0-6C82-4C7F-9EF8-B6F15848760D}">
      <dgm:prSet/>
      <dgm:spPr/>
      <dgm:t>
        <a:bodyPr/>
        <a:lstStyle/>
        <a:p>
          <a:r>
            <a:rPr lang="ru-RU" smtClean="0"/>
            <a:t>- внедрение индикаторов оценки  качества  сестринской помощи</a:t>
          </a:r>
          <a:endParaRPr lang="ru-RU"/>
        </a:p>
      </dgm:t>
    </dgm:pt>
    <dgm:pt modelId="{A704D10B-DA4D-40BD-A71A-8F7F7E5083F4}" type="parTrans" cxnId="{C0D51236-471D-4D89-A0B7-81E5A05DAAF2}">
      <dgm:prSet/>
      <dgm:spPr/>
      <dgm:t>
        <a:bodyPr/>
        <a:lstStyle/>
        <a:p>
          <a:endParaRPr lang="ru-RU"/>
        </a:p>
      </dgm:t>
    </dgm:pt>
    <dgm:pt modelId="{5BF8E9D2-96CE-4D97-9535-C3DD270EF8B9}" type="sibTrans" cxnId="{C0D51236-471D-4D89-A0B7-81E5A05DAAF2}">
      <dgm:prSet/>
      <dgm:spPr/>
      <dgm:t>
        <a:bodyPr/>
        <a:lstStyle/>
        <a:p>
          <a:endParaRPr lang="ru-RU"/>
        </a:p>
      </dgm:t>
    </dgm:pt>
    <dgm:pt modelId="{62FB0D06-0EB3-480A-A524-22DAFBA8ECD2}">
      <dgm:prSet/>
      <dgm:spPr/>
      <dgm:t>
        <a:bodyPr/>
        <a:lstStyle/>
        <a:p>
          <a:r>
            <a:rPr lang="ru-RU" smtClean="0"/>
            <a:t>- создание службы сестринского аудита  (определение качества сестринских услуг, дифференцированная оплата труда)</a:t>
          </a:r>
          <a:endParaRPr lang="ru-RU"/>
        </a:p>
      </dgm:t>
    </dgm:pt>
    <dgm:pt modelId="{D27C8187-9588-444C-9ABF-40F7DB80062B}" type="parTrans" cxnId="{94E86685-AE91-4B16-BD87-77584F305A8E}">
      <dgm:prSet/>
      <dgm:spPr/>
      <dgm:t>
        <a:bodyPr/>
        <a:lstStyle/>
        <a:p>
          <a:endParaRPr lang="ru-RU"/>
        </a:p>
      </dgm:t>
    </dgm:pt>
    <dgm:pt modelId="{9C1150B9-DA65-4380-8F55-8EB056835120}" type="sibTrans" cxnId="{94E86685-AE91-4B16-BD87-77584F305A8E}">
      <dgm:prSet/>
      <dgm:spPr/>
      <dgm:t>
        <a:bodyPr/>
        <a:lstStyle/>
        <a:p>
          <a:endParaRPr lang="ru-RU"/>
        </a:p>
      </dgm:t>
    </dgm:pt>
    <dgm:pt modelId="{72A9ED05-87C1-41B4-B655-355E917F022F}">
      <dgm:prSet/>
      <dgm:spPr/>
      <dgm:t>
        <a:bodyPr/>
        <a:lstStyle/>
        <a:p>
          <a:r>
            <a:rPr lang="ru-RU" smtClean="0"/>
            <a:t>- наличие профессиональной категории и непрерывной последипломной подготовки</a:t>
          </a:r>
          <a:endParaRPr lang="ru-RU"/>
        </a:p>
      </dgm:t>
    </dgm:pt>
    <dgm:pt modelId="{AC53506E-0E1F-40F8-8135-997C163C6E0C}" type="parTrans" cxnId="{55D34A62-822D-4B71-8DF3-0BBF72AE3ED9}">
      <dgm:prSet/>
      <dgm:spPr/>
      <dgm:t>
        <a:bodyPr/>
        <a:lstStyle/>
        <a:p>
          <a:endParaRPr lang="ru-RU"/>
        </a:p>
      </dgm:t>
    </dgm:pt>
    <dgm:pt modelId="{FF7B95CE-E5C2-480F-9557-F02D90106B46}" type="sibTrans" cxnId="{55D34A62-822D-4B71-8DF3-0BBF72AE3ED9}">
      <dgm:prSet/>
      <dgm:spPr/>
      <dgm:t>
        <a:bodyPr/>
        <a:lstStyle/>
        <a:p>
          <a:endParaRPr lang="ru-RU"/>
        </a:p>
      </dgm:t>
    </dgm:pt>
    <dgm:pt modelId="{A1C49267-6FD0-41C0-BE4C-089572245E66}" type="pres">
      <dgm:prSet presAssocID="{94C26B3E-FF48-46A0-97D6-0732E2DD94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E56DC2-EDD5-406F-9042-D45A8883D5D1}" type="pres">
      <dgm:prSet presAssocID="{DD4C28E6-FAC2-46F1-861B-27BF2A3A83E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8C335-BC56-4719-8F66-BDF73D5B9E31}" type="pres">
      <dgm:prSet presAssocID="{C6F73E04-D997-45F7-84FC-B15715B3DC5F}" presName="sibTrans" presStyleCnt="0"/>
      <dgm:spPr/>
    </dgm:pt>
    <dgm:pt modelId="{56670C80-7424-4C6B-BA48-7A5627CFC367}" type="pres">
      <dgm:prSet presAssocID="{5FC292AD-A651-4ADD-99A7-0462E3F098D6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3776C-FA16-458C-8B7F-55BA5F6C921F}" type="pres">
      <dgm:prSet presAssocID="{20B7418E-9C2F-421C-ACD6-8EDD81BAC5C1}" presName="sibTrans" presStyleCnt="0"/>
      <dgm:spPr/>
    </dgm:pt>
    <dgm:pt modelId="{77462EF7-47F2-4099-AB4B-4205D895AABF}" type="pres">
      <dgm:prSet presAssocID="{E4C80EC1-1CA7-4739-AEB3-DE03E45BF6A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3C17A1-7417-45C2-8243-DF5E90E72BF7}" type="pres">
      <dgm:prSet presAssocID="{0037C57F-1281-4558-A2F2-BAB8346563FA}" presName="sibTrans" presStyleCnt="0"/>
      <dgm:spPr/>
    </dgm:pt>
    <dgm:pt modelId="{39030B37-24C7-4863-A9AA-0608F96F784F}" type="pres">
      <dgm:prSet presAssocID="{281FB607-340C-453F-945E-58005A45CD0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355F2-09E4-4EA0-B985-CC5DAA393340}" type="pres">
      <dgm:prSet presAssocID="{FFC5DC2A-C1E3-4D10-A46D-41C71C8781B2}" presName="sibTrans" presStyleCnt="0"/>
      <dgm:spPr/>
    </dgm:pt>
    <dgm:pt modelId="{7DBBC53F-7D1E-4FEA-887E-305CC83437D2}" type="pres">
      <dgm:prSet presAssocID="{E0E8ACE0-6C82-4C7F-9EF8-B6F15848760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20795-1E9E-4F10-8FF2-A677B10EBF31}" type="pres">
      <dgm:prSet presAssocID="{5BF8E9D2-96CE-4D97-9535-C3DD270EF8B9}" presName="sibTrans" presStyleCnt="0"/>
      <dgm:spPr/>
    </dgm:pt>
    <dgm:pt modelId="{E5E9DDBC-875A-4E5F-84B7-E070FD2EE2E1}" type="pres">
      <dgm:prSet presAssocID="{62FB0D06-0EB3-480A-A524-22DAFBA8ECD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E0DDB-B84D-42EE-A6B6-B267F614ACA5}" type="pres">
      <dgm:prSet presAssocID="{9C1150B9-DA65-4380-8F55-8EB056835120}" presName="sibTrans" presStyleCnt="0"/>
      <dgm:spPr/>
    </dgm:pt>
    <dgm:pt modelId="{5AA51663-5AEA-4EA0-B2EC-B305F839AE3D}" type="pres">
      <dgm:prSet presAssocID="{72A9ED05-87C1-41B4-B655-355E917F022F}" presName="node" presStyleLbl="node1" presStyleIdx="6" presStyleCnt="7" custLinFactX="12246" custLinFactNeighborX="100000" custLinFactNeighborY="-4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D51236-471D-4D89-A0B7-81E5A05DAAF2}" srcId="{94C26B3E-FF48-46A0-97D6-0732E2DD948F}" destId="{E0E8ACE0-6C82-4C7F-9EF8-B6F15848760D}" srcOrd="4" destOrd="0" parTransId="{A704D10B-DA4D-40BD-A71A-8F7F7E5083F4}" sibTransId="{5BF8E9D2-96CE-4D97-9535-C3DD270EF8B9}"/>
    <dgm:cxn modelId="{41BCFC4D-CDDF-4F65-9CE1-5482AE9D336B}" type="presOf" srcId="{281FB607-340C-453F-945E-58005A45CD0B}" destId="{39030B37-24C7-4863-A9AA-0608F96F784F}" srcOrd="0" destOrd="0" presId="urn:microsoft.com/office/officeart/2005/8/layout/default"/>
    <dgm:cxn modelId="{55D34A62-822D-4B71-8DF3-0BBF72AE3ED9}" srcId="{94C26B3E-FF48-46A0-97D6-0732E2DD948F}" destId="{72A9ED05-87C1-41B4-B655-355E917F022F}" srcOrd="6" destOrd="0" parTransId="{AC53506E-0E1F-40F8-8135-997C163C6E0C}" sibTransId="{FF7B95CE-E5C2-480F-9557-F02D90106B46}"/>
    <dgm:cxn modelId="{F89EAF91-FF0D-4261-A974-F6169CBEF008}" type="presOf" srcId="{72A9ED05-87C1-41B4-B655-355E917F022F}" destId="{5AA51663-5AEA-4EA0-B2EC-B305F839AE3D}" srcOrd="0" destOrd="0" presId="urn:microsoft.com/office/officeart/2005/8/layout/default"/>
    <dgm:cxn modelId="{1A86CB4D-5505-4142-AE2D-32BE92E5DADB}" type="presOf" srcId="{5FC292AD-A651-4ADD-99A7-0462E3F098D6}" destId="{56670C80-7424-4C6B-BA48-7A5627CFC367}" srcOrd="0" destOrd="0" presId="urn:microsoft.com/office/officeart/2005/8/layout/default"/>
    <dgm:cxn modelId="{548DB049-313A-41FE-B064-943A0105666C}" type="presOf" srcId="{94C26B3E-FF48-46A0-97D6-0732E2DD948F}" destId="{A1C49267-6FD0-41C0-BE4C-089572245E66}" srcOrd="0" destOrd="0" presId="urn:microsoft.com/office/officeart/2005/8/layout/default"/>
    <dgm:cxn modelId="{1F727290-6778-4D2F-AB6A-FEC8C2C498D0}" srcId="{94C26B3E-FF48-46A0-97D6-0732E2DD948F}" destId="{281FB607-340C-453F-945E-58005A45CD0B}" srcOrd="3" destOrd="0" parTransId="{DB6D0D92-4B37-49E2-9015-F917EA194FF5}" sibTransId="{FFC5DC2A-C1E3-4D10-A46D-41C71C8781B2}"/>
    <dgm:cxn modelId="{A8EB235A-3C01-47F1-8E1B-43A3F5114740}" type="presOf" srcId="{E4C80EC1-1CA7-4739-AEB3-DE03E45BF6A1}" destId="{77462EF7-47F2-4099-AB4B-4205D895AABF}" srcOrd="0" destOrd="0" presId="urn:microsoft.com/office/officeart/2005/8/layout/default"/>
    <dgm:cxn modelId="{4D0182B1-43B6-4836-BDBF-7BFA16B36245}" srcId="{94C26B3E-FF48-46A0-97D6-0732E2DD948F}" destId="{DD4C28E6-FAC2-46F1-861B-27BF2A3A83EA}" srcOrd="0" destOrd="0" parTransId="{6E208691-9748-4AD4-857E-E0BB727203CB}" sibTransId="{C6F73E04-D997-45F7-84FC-B15715B3DC5F}"/>
    <dgm:cxn modelId="{FB6D96FB-CEFB-4533-8DEF-EBB29F554936}" srcId="{94C26B3E-FF48-46A0-97D6-0732E2DD948F}" destId="{E4C80EC1-1CA7-4739-AEB3-DE03E45BF6A1}" srcOrd="2" destOrd="0" parTransId="{634A7269-20BE-4171-878D-5BE70197CB93}" sibTransId="{0037C57F-1281-4558-A2F2-BAB8346563FA}"/>
    <dgm:cxn modelId="{57FAEDAA-A0D5-4E1D-A501-BD30852134C4}" type="presOf" srcId="{DD4C28E6-FAC2-46F1-861B-27BF2A3A83EA}" destId="{23E56DC2-EDD5-406F-9042-D45A8883D5D1}" srcOrd="0" destOrd="0" presId="urn:microsoft.com/office/officeart/2005/8/layout/default"/>
    <dgm:cxn modelId="{94E86685-AE91-4B16-BD87-77584F305A8E}" srcId="{94C26B3E-FF48-46A0-97D6-0732E2DD948F}" destId="{62FB0D06-0EB3-480A-A524-22DAFBA8ECD2}" srcOrd="5" destOrd="0" parTransId="{D27C8187-9588-444C-9ABF-40F7DB80062B}" sibTransId="{9C1150B9-DA65-4380-8F55-8EB056835120}"/>
    <dgm:cxn modelId="{1EBF2440-AB12-492B-9925-EE4AA3406305}" srcId="{94C26B3E-FF48-46A0-97D6-0732E2DD948F}" destId="{5FC292AD-A651-4ADD-99A7-0462E3F098D6}" srcOrd="1" destOrd="0" parTransId="{0F2E78F6-9C71-449B-A7A4-4E39078733F8}" sibTransId="{20B7418E-9C2F-421C-ACD6-8EDD81BAC5C1}"/>
    <dgm:cxn modelId="{B3E6725F-00D4-4D09-A74C-69CAC5164DCD}" type="presOf" srcId="{62FB0D06-0EB3-480A-A524-22DAFBA8ECD2}" destId="{E5E9DDBC-875A-4E5F-84B7-E070FD2EE2E1}" srcOrd="0" destOrd="0" presId="urn:microsoft.com/office/officeart/2005/8/layout/default"/>
    <dgm:cxn modelId="{ACEC343F-514D-46EE-B677-7B48AD642C99}" type="presOf" srcId="{E0E8ACE0-6C82-4C7F-9EF8-B6F15848760D}" destId="{7DBBC53F-7D1E-4FEA-887E-305CC83437D2}" srcOrd="0" destOrd="0" presId="urn:microsoft.com/office/officeart/2005/8/layout/default"/>
    <dgm:cxn modelId="{DB97386E-3C3B-4E45-868C-9237972642B6}" type="presParOf" srcId="{A1C49267-6FD0-41C0-BE4C-089572245E66}" destId="{23E56DC2-EDD5-406F-9042-D45A8883D5D1}" srcOrd="0" destOrd="0" presId="urn:microsoft.com/office/officeart/2005/8/layout/default"/>
    <dgm:cxn modelId="{12800471-60C2-4A2E-8D49-AEA23F6ECA4B}" type="presParOf" srcId="{A1C49267-6FD0-41C0-BE4C-089572245E66}" destId="{D778C335-BC56-4719-8F66-BDF73D5B9E31}" srcOrd="1" destOrd="0" presId="urn:microsoft.com/office/officeart/2005/8/layout/default"/>
    <dgm:cxn modelId="{7F1C00D3-A219-48BE-AB1B-94573584A0D5}" type="presParOf" srcId="{A1C49267-6FD0-41C0-BE4C-089572245E66}" destId="{56670C80-7424-4C6B-BA48-7A5627CFC367}" srcOrd="2" destOrd="0" presId="urn:microsoft.com/office/officeart/2005/8/layout/default"/>
    <dgm:cxn modelId="{7FD4BF40-9644-42D4-80D8-D26217837481}" type="presParOf" srcId="{A1C49267-6FD0-41C0-BE4C-089572245E66}" destId="{5863776C-FA16-458C-8B7F-55BA5F6C921F}" srcOrd="3" destOrd="0" presId="urn:microsoft.com/office/officeart/2005/8/layout/default"/>
    <dgm:cxn modelId="{D08A642B-E26F-4813-85C6-929E338F9CA9}" type="presParOf" srcId="{A1C49267-6FD0-41C0-BE4C-089572245E66}" destId="{77462EF7-47F2-4099-AB4B-4205D895AABF}" srcOrd="4" destOrd="0" presId="urn:microsoft.com/office/officeart/2005/8/layout/default"/>
    <dgm:cxn modelId="{EA0BE9DB-7FB1-44E6-9B4A-46A9CAD84E9F}" type="presParOf" srcId="{A1C49267-6FD0-41C0-BE4C-089572245E66}" destId="{9F3C17A1-7417-45C2-8243-DF5E90E72BF7}" srcOrd="5" destOrd="0" presId="urn:microsoft.com/office/officeart/2005/8/layout/default"/>
    <dgm:cxn modelId="{423489F6-0979-4FA9-B83B-26AECAE952DE}" type="presParOf" srcId="{A1C49267-6FD0-41C0-BE4C-089572245E66}" destId="{39030B37-24C7-4863-A9AA-0608F96F784F}" srcOrd="6" destOrd="0" presId="urn:microsoft.com/office/officeart/2005/8/layout/default"/>
    <dgm:cxn modelId="{853D23AB-5CE6-4ADB-96C4-68581CACE66B}" type="presParOf" srcId="{A1C49267-6FD0-41C0-BE4C-089572245E66}" destId="{3A7355F2-09E4-4EA0-B985-CC5DAA393340}" srcOrd="7" destOrd="0" presId="urn:microsoft.com/office/officeart/2005/8/layout/default"/>
    <dgm:cxn modelId="{0B0805BB-6A94-4574-879A-53AE8012751D}" type="presParOf" srcId="{A1C49267-6FD0-41C0-BE4C-089572245E66}" destId="{7DBBC53F-7D1E-4FEA-887E-305CC83437D2}" srcOrd="8" destOrd="0" presId="urn:microsoft.com/office/officeart/2005/8/layout/default"/>
    <dgm:cxn modelId="{8F0482EE-5053-454B-8A36-F1080A0C7E8D}" type="presParOf" srcId="{A1C49267-6FD0-41C0-BE4C-089572245E66}" destId="{A3920795-1E9E-4F10-8FF2-A677B10EBF31}" srcOrd="9" destOrd="0" presId="urn:microsoft.com/office/officeart/2005/8/layout/default"/>
    <dgm:cxn modelId="{F1D43A02-DDB0-4BDE-8BE8-E70CB4A4CC33}" type="presParOf" srcId="{A1C49267-6FD0-41C0-BE4C-089572245E66}" destId="{E5E9DDBC-875A-4E5F-84B7-E070FD2EE2E1}" srcOrd="10" destOrd="0" presId="urn:microsoft.com/office/officeart/2005/8/layout/default"/>
    <dgm:cxn modelId="{BC60AB02-34FA-46C5-BE17-2DAF6B99ED8B}" type="presParOf" srcId="{A1C49267-6FD0-41C0-BE4C-089572245E66}" destId="{A95E0DDB-B84D-42EE-A6B6-B267F614ACA5}" srcOrd="11" destOrd="0" presId="urn:microsoft.com/office/officeart/2005/8/layout/default"/>
    <dgm:cxn modelId="{235ED9B9-EEDB-4BBC-B2F5-64A1D2155931}" type="presParOf" srcId="{A1C49267-6FD0-41C0-BE4C-089572245E66}" destId="{5AA51663-5AEA-4EA0-B2EC-B305F839AE3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4D3D4A-4C2F-4AED-BEB4-46F607AB78C4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F5A2933-B8A9-4F9D-B4BF-D70FA15233D4}">
      <dgm:prSet/>
      <dgm:spPr/>
      <dgm:t>
        <a:bodyPr/>
        <a:lstStyle/>
        <a:p>
          <a:pPr rtl="0"/>
          <a:r>
            <a:rPr lang="ru-RU" dirty="0" smtClean="0"/>
            <a:t>уважительное и гуманное отношение со стороны медицинского и обслуживающего персонала;</a:t>
          </a:r>
          <a:endParaRPr lang="ru-RU" dirty="0"/>
        </a:p>
      </dgm:t>
    </dgm:pt>
    <dgm:pt modelId="{F5363026-76A3-4565-92C4-EE92FAFB3FBC}" type="parTrans" cxnId="{20FB0C80-1F9F-4E68-A095-9B1FE50072BB}">
      <dgm:prSet/>
      <dgm:spPr/>
      <dgm:t>
        <a:bodyPr/>
        <a:lstStyle/>
        <a:p>
          <a:endParaRPr lang="ru-RU"/>
        </a:p>
      </dgm:t>
    </dgm:pt>
    <dgm:pt modelId="{52F2A7B5-E867-40A3-9FBE-5EC9719CD1F4}" type="sibTrans" cxnId="{20FB0C80-1F9F-4E68-A095-9B1FE50072BB}">
      <dgm:prSet/>
      <dgm:spPr/>
      <dgm:t>
        <a:bodyPr/>
        <a:lstStyle/>
        <a:p>
          <a:endParaRPr lang="ru-RU"/>
        </a:p>
      </dgm:t>
    </dgm:pt>
    <dgm:pt modelId="{7FF33AD2-5FDB-44FC-89F0-7A60F3D0799F}">
      <dgm:prSet/>
      <dgm:spPr/>
      <dgm:t>
        <a:bodyPr/>
        <a:lstStyle/>
        <a:p>
          <a:pPr rtl="0"/>
          <a:r>
            <a:rPr lang="ru-RU" dirty="0" smtClean="0"/>
            <a:t>выбор врача, в том числе врача общей практики </a:t>
          </a:r>
        </a:p>
        <a:p>
          <a:pPr rtl="0"/>
          <a:r>
            <a:rPr lang="ru-RU" dirty="0" smtClean="0"/>
            <a:t>(семейного врача) и лечащего врача, с учетом его согласия, а также выбор лечебно-профилактического учреждения в соответствии с договорами обязательного и добровольного медицинского страхования;</a:t>
          </a:r>
          <a:endParaRPr lang="ru-RU" dirty="0"/>
        </a:p>
      </dgm:t>
    </dgm:pt>
    <dgm:pt modelId="{F5045E6F-934B-40C9-8E94-1C62EDF352E4}" type="parTrans" cxnId="{6F10E08C-4395-4265-8B53-E05CDD0A6EB6}">
      <dgm:prSet/>
      <dgm:spPr/>
      <dgm:t>
        <a:bodyPr/>
        <a:lstStyle/>
        <a:p>
          <a:endParaRPr lang="ru-RU"/>
        </a:p>
      </dgm:t>
    </dgm:pt>
    <dgm:pt modelId="{06DDC879-F989-4388-9912-E1262A8E4DB9}" type="sibTrans" cxnId="{6F10E08C-4395-4265-8B53-E05CDD0A6EB6}">
      <dgm:prSet/>
      <dgm:spPr/>
      <dgm:t>
        <a:bodyPr/>
        <a:lstStyle/>
        <a:p>
          <a:endParaRPr lang="ru-RU"/>
        </a:p>
      </dgm:t>
    </dgm:pt>
    <dgm:pt modelId="{474D5153-C53A-4FD5-8134-91BF87E6EA95}">
      <dgm:prSet/>
      <dgm:spPr/>
      <dgm:t>
        <a:bodyPr/>
        <a:lstStyle/>
        <a:p>
          <a:pPr rtl="0"/>
          <a:r>
            <a:rPr lang="ru-RU" dirty="0" smtClean="0"/>
            <a:t>проведение по его просьбе консилиума и консультаций других специалистов;</a:t>
          </a:r>
          <a:endParaRPr lang="ru-RU" dirty="0"/>
        </a:p>
      </dgm:t>
    </dgm:pt>
    <dgm:pt modelId="{DD13F930-A57F-40DF-88AD-C6828FC632D6}" type="parTrans" cxnId="{7E072653-BED6-429E-BF92-4228CBB8404B}">
      <dgm:prSet/>
      <dgm:spPr/>
      <dgm:t>
        <a:bodyPr/>
        <a:lstStyle/>
        <a:p>
          <a:endParaRPr lang="ru-RU"/>
        </a:p>
      </dgm:t>
    </dgm:pt>
    <dgm:pt modelId="{42F9C47A-FBA0-496B-BA4B-08D59BA5BF26}" type="sibTrans" cxnId="{7E072653-BED6-429E-BF92-4228CBB8404B}">
      <dgm:prSet/>
      <dgm:spPr/>
      <dgm:t>
        <a:bodyPr/>
        <a:lstStyle/>
        <a:p>
          <a:endParaRPr lang="ru-RU"/>
        </a:p>
      </dgm:t>
    </dgm:pt>
    <dgm:pt modelId="{B8BAFBAC-6EFE-42ED-A878-036378AEE495}">
      <dgm:prSet/>
      <dgm:spPr/>
      <dgm:t>
        <a:bodyPr/>
        <a:lstStyle/>
        <a:p>
          <a:pPr rtl="0"/>
          <a:r>
            <a:rPr lang="ru-RU" dirty="0" smtClean="0"/>
            <a:t>облегчение боли, связанной с заболеванием и (или) медицинским вмешательством, доступными способами и средствами;</a:t>
          </a:r>
          <a:endParaRPr lang="ru-RU" dirty="0"/>
        </a:p>
      </dgm:t>
    </dgm:pt>
    <dgm:pt modelId="{35E201CB-A461-4656-88ED-75AE66F74B97}" type="parTrans" cxnId="{2F32A493-1B77-48F2-8A36-0C61B681B747}">
      <dgm:prSet/>
      <dgm:spPr/>
      <dgm:t>
        <a:bodyPr/>
        <a:lstStyle/>
        <a:p>
          <a:endParaRPr lang="ru-RU"/>
        </a:p>
      </dgm:t>
    </dgm:pt>
    <dgm:pt modelId="{81722FB2-5434-4E51-A8B8-0B7B83EE5BAD}" type="sibTrans" cxnId="{2F32A493-1B77-48F2-8A36-0C61B681B747}">
      <dgm:prSet/>
      <dgm:spPr/>
      <dgm:t>
        <a:bodyPr/>
        <a:lstStyle/>
        <a:p>
          <a:endParaRPr lang="ru-RU"/>
        </a:p>
      </dgm:t>
    </dgm:pt>
    <dgm:pt modelId="{BD3C6141-21DE-439D-87C3-5E8D59D661FB}" type="pres">
      <dgm:prSet presAssocID="{A14D3D4A-4C2F-4AED-BEB4-46F607AB78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4DE361-F928-4A39-A0FC-97AC0CDE9973}" type="pres">
      <dgm:prSet presAssocID="{9F5A2933-B8A9-4F9D-B4BF-D70FA15233D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FC5DA-B8AE-4795-B935-9276D83EF894}" type="pres">
      <dgm:prSet presAssocID="{52F2A7B5-E867-40A3-9FBE-5EC9719CD1F4}" presName="sibTrans" presStyleCnt="0"/>
      <dgm:spPr/>
    </dgm:pt>
    <dgm:pt modelId="{71F4B84E-EA39-4E0B-83A9-98622A9D8CAB}" type="pres">
      <dgm:prSet presAssocID="{7FF33AD2-5FDB-44FC-89F0-7A60F3D0799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17FBD-2048-4075-8F5B-3802AFFACD0C}" type="pres">
      <dgm:prSet presAssocID="{06DDC879-F989-4388-9912-E1262A8E4DB9}" presName="sibTrans" presStyleCnt="0"/>
      <dgm:spPr/>
    </dgm:pt>
    <dgm:pt modelId="{2872FBAF-8026-4E53-9D71-33BD6D47F2C7}" type="pres">
      <dgm:prSet presAssocID="{474D5153-C53A-4FD5-8134-91BF87E6EA9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B16796-80A7-413E-8347-A6ACADAB4A53}" type="pres">
      <dgm:prSet presAssocID="{42F9C47A-FBA0-496B-BA4B-08D59BA5BF26}" presName="sibTrans" presStyleCnt="0"/>
      <dgm:spPr/>
    </dgm:pt>
    <dgm:pt modelId="{40392E2A-454F-4923-A61B-6719E50D0E87}" type="pres">
      <dgm:prSet presAssocID="{B8BAFBAC-6EFE-42ED-A878-036378AEE49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B52C5-67CB-42D9-B6E8-D846A1395402}" type="presOf" srcId="{B8BAFBAC-6EFE-42ED-A878-036378AEE495}" destId="{40392E2A-454F-4923-A61B-6719E50D0E87}" srcOrd="0" destOrd="0" presId="urn:microsoft.com/office/officeart/2005/8/layout/default"/>
    <dgm:cxn modelId="{FEED36A6-FC44-44BB-80CD-72113BFBBC8E}" type="presOf" srcId="{9F5A2933-B8A9-4F9D-B4BF-D70FA15233D4}" destId="{294DE361-F928-4A39-A0FC-97AC0CDE9973}" srcOrd="0" destOrd="0" presId="urn:microsoft.com/office/officeart/2005/8/layout/default"/>
    <dgm:cxn modelId="{7E072653-BED6-429E-BF92-4228CBB8404B}" srcId="{A14D3D4A-4C2F-4AED-BEB4-46F607AB78C4}" destId="{474D5153-C53A-4FD5-8134-91BF87E6EA95}" srcOrd="2" destOrd="0" parTransId="{DD13F930-A57F-40DF-88AD-C6828FC632D6}" sibTransId="{42F9C47A-FBA0-496B-BA4B-08D59BA5BF26}"/>
    <dgm:cxn modelId="{B7F44F71-23F5-4CC4-B7EC-5EBED22E0C7F}" type="presOf" srcId="{7FF33AD2-5FDB-44FC-89F0-7A60F3D0799F}" destId="{71F4B84E-EA39-4E0B-83A9-98622A9D8CAB}" srcOrd="0" destOrd="0" presId="urn:microsoft.com/office/officeart/2005/8/layout/default"/>
    <dgm:cxn modelId="{2F32A493-1B77-48F2-8A36-0C61B681B747}" srcId="{A14D3D4A-4C2F-4AED-BEB4-46F607AB78C4}" destId="{B8BAFBAC-6EFE-42ED-A878-036378AEE495}" srcOrd="3" destOrd="0" parTransId="{35E201CB-A461-4656-88ED-75AE66F74B97}" sibTransId="{81722FB2-5434-4E51-A8B8-0B7B83EE5BAD}"/>
    <dgm:cxn modelId="{79FB6F71-F210-4D30-8E34-3F1C64B5E54A}" type="presOf" srcId="{A14D3D4A-4C2F-4AED-BEB4-46F607AB78C4}" destId="{BD3C6141-21DE-439D-87C3-5E8D59D661FB}" srcOrd="0" destOrd="0" presId="urn:microsoft.com/office/officeart/2005/8/layout/default"/>
    <dgm:cxn modelId="{6F10E08C-4395-4265-8B53-E05CDD0A6EB6}" srcId="{A14D3D4A-4C2F-4AED-BEB4-46F607AB78C4}" destId="{7FF33AD2-5FDB-44FC-89F0-7A60F3D0799F}" srcOrd="1" destOrd="0" parTransId="{F5045E6F-934B-40C9-8E94-1C62EDF352E4}" sibTransId="{06DDC879-F989-4388-9912-E1262A8E4DB9}"/>
    <dgm:cxn modelId="{20FB0C80-1F9F-4E68-A095-9B1FE50072BB}" srcId="{A14D3D4A-4C2F-4AED-BEB4-46F607AB78C4}" destId="{9F5A2933-B8A9-4F9D-B4BF-D70FA15233D4}" srcOrd="0" destOrd="0" parTransId="{F5363026-76A3-4565-92C4-EE92FAFB3FBC}" sibTransId="{52F2A7B5-E867-40A3-9FBE-5EC9719CD1F4}"/>
    <dgm:cxn modelId="{DADE185D-7385-4CE4-B10D-F0A78DCDF2EC}" type="presOf" srcId="{474D5153-C53A-4FD5-8134-91BF87E6EA95}" destId="{2872FBAF-8026-4E53-9D71-33BD6D47F2C7}" srcOrd="0" destOrd="0" presId="urn:microsoft.com/office/officeart/2005/8/layout/default"/>
    <dgm:cxn modelId="{47ECE3F1-73AD-443D-B973-9A053DD15DAF}" type="presParOf" srcId="{BD3C6141-21DE-439D-87C3-5E8D59D661FB}" destId="{294DE361-F928-4A39-A0FC-97AC0CDE9973}" srcOrd="0" destOrd="0" presId="urn:microsoft.com/office/officeart/2005/8/layout/default"/>
    <dgm:cxn modelId="{1C3CA2D7-1FB3-47EA-AA21-7554FB3BD1B3}" type="presParOf" srcId="{BD3C6141-21DE-439D-87C3-5E8D59D661FB}" destId="{DF0FC5DA-B8AE-4795-B935-9276D83EF894}" srcOrd="1" destOrd="0" presId="urn:microsoft.com/office/officeart/2005/8/layout/default"/>
    <dgm:cxn modelId="{7E9E8D1D-1D13-4D14-8E26-0EEE39F13578}" type="presParOf" srcId="{BD3C6141-21DE-439D-87C3-5E8D59D661FB}" destId="{71F4B84E-EA39-4E0B-83A9-98622A9D8CAB}" srcOrd="2" destOrd="0" presId="urn:microsoft.com/office/officeart/2005/8/layout/default"/>
    <dgm:cxn modelId="{D4A78914-A3B0-45EF-8FD1-B4627BAF6D28}" type="presParOf" srcId="{BD3C6141-21DE-439D-87C3-5E8D59D661FB}" destId="{4FE17FBD-2048-4075-8F5B-3802AFFACD0C}" srcOrd="3" destOrd="0" presId="urn:microsoft.com/office/officeart/2005/8/layout/default"/>
    <dgm:cxn modelId="{4E4AB4AB-DE17-4332-8E68-3B3A8136A79A}" type="presParOf" srcId="{BD3C6141-21DE-439D-87C3-5E8D59D661FB}" destId="{2872FBAF-8026-4E53-9D71-33BD6D47F2C7}" srcOrd="4" destOrd="0" presId="urn:microsoft.com/office/officeart/2005/8/layout/default"/>
    <dgm:cxn modelId="{D5EA26BA-B3F6-4B7E-888F-6B764C9E25AE}" type="presParOf" srcId="{BD3C6141-21DE-439D-87C3-5E8D59D661FB}" destId="{1CB16796-80A7-413E-8347-A6ACADAB4A53}" srcOrd="5" destOrd="0" presId="urn:microsoft.com/office/officeart/2005/8/layout/default"/>
    <dgm:cxn modelId="{EB8F7298-4B74-4C9C-A58D-FB463527A57D}" type="presParOf" srcId="{BD3C6141-21DE-439D-87C3-5E8D59D661FB}" destId="{40392E2A-454F-4923-A61B-6719E50D0E8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94C2FB-EA87-47BC-A4AF-BD8EFAA0E8D1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797D54E0-0ED0-4255-B6D8-217F408BC378}">
      <dgm:prSet/>
      <dgm:spPr/>
      <dgm:t>
        <a:bodyPr/>
        <a:lstStyle/>
        <a:p>
          <a:pPr rtl="0"/>
          <a:r>
            <a:rPr lang="ru-RU" dirty="0" smtClean="0"/>
            <a:t>сохранение в тайне информации о факте обращения за медицинской помощью, о состоянии здоровья, диагнозе и иных сведений, полученных при его обследовании и лечении;</a:t>
          </a:r>
          <a:endParaRPr lang="ru-RU" dirty="0"/>
        </a:p>
      </dgm:t>
    </dgm:pt>
    <dgm:pt modelId="{83880FDA-06D6-403C-8D29-FFE11F931122}" type="parTrans" cxnId="{D4AF613B-C72A-438D-B478-57E753E60EE3}">
      <dgm:prSet/>
      <dgm:spPr/>
      <dgm:t>
        <a:bodyPr/>
        <a:lstStyle/>
        <a:p>
          <a:endParaRPr lang="ru-RU"/>
        </a:p>
      </dgm:t>
    </dgm:pt>
    <dgm:pt modelId="{6F019DD4-2D8A-45A4-AF74-62D8F6D1646E}" type="sibTrans" cxnId="{D4AF613B-C72A-438D-B478-57E753E60EE3}">
      <dgm:prSet/>
      <dgm:spPr/>
      <dgm:t>
        <a:bodyPr/>
        <a:lstStyle/>
        <a:p>
          <a:endParaRPr lang="ru-RU"/>
        </a:p>
      </dgm:t>
    </dgm:pt>
    <dgm:pt modelId="{8DB1EAFA-248C-4C80-903C-E02C36E3CB24}">
      <dgm:prSet/>
      <dgm:spPr/>
      <dgm:t>
        <a:bodyPr/>
        <a:lstStyle/>
        <a:p>
          <a:pPr rtl="0"/>
          <a:r>
            <a:rPr lang="ru-RU" dirty="0" smtClean="0"/>
            <a:t>информированное добровольное согласие на медицинское вмешательство;</a:t>
          </a:r>
          <a:endParaRPr lang="ru-RU" dirty="0"/>
        </a:p>
      </dgm:t>
    </dgm:pt>
    <dgm:pt modelId="{EA4F6941-7112-4A91-A27D-14C08C10511C}" type="parTrans" cxnId="{0E7C33C2-5B7C-49C9-B873-B4C8D9AF6B22}">
      <dgm:prSet/>
      <dgm:spPr/>
      <dgm:t>
        <a:bodyPr/>
        <a:lstStyle/>
        <a:p>
          <a:endParaRPr lang="ru-RU"/>
        </a:p>
      </dgm:t>
    </dgm:pt>
    <dgm:pt modelId="{2F6A1219-793B-47F4-9C1C-B5E6D829DE97}" type="sibTrans" cxnId="{0E7C33C2-5B7C-49C9-B873-B4C8D9AF6B22}">
      <dgm:prSet/>
      <dgm:spPr/>
      <dgm:t>
        <a:bodyPr/>
        <a:lstStyle/>
        <a:p>
          <a:endParaRPr lang="ru-RU"/>
        </a:p>
      </dgm:t>
    </dgm:pt>
    <dgm:pt modelId="{60BFFF29-B998-4607-B0A4-F940A76E6713}">
      <dgm:prSet/>
      <dgm:spPr/>
      <dgm:t>
        <a:bodyPr/>
        <a:lstStyle/>
        <a:p>
          <a:pPr rtl="0"/>
          <a:r>
            <a:rPr lang="ru-RU" dirty="0" smtClean="0"/>
            <a:t>отказ от медицинского вмешательства;</a:t>
          </a:r>
          <a:endParaRPr lang="ru-RU" dirty="0"/>
        </a:p>
      </dgm:t>
    </dgm:pt>
    <dgm:pt modelId="{C4026F67-355A-4D6F-8398-A1189418C63F}" type="parTrans" cxnId="{AD52C48E-CD3C-45AF-93B3-0BDFC08C02CC}">
      <dgm:prSet/>
      <dgm:spPr/>
      <dgm:t>
        <a:bodyPr/>
        <a:lstStyle/>
        <a:p>
          <a:endParaRPr lang="ru-RU"/>
        </a:p>
      </dgm:t>
    </dgm:pt>
    <dgm:pt modelId="{95EB2CAE-391B-4281-AB41-47BFE6814C59}" type="sibTrans" cxnId="{AD52C48E-CD3C-45AF-93B3-0BDFC08C02CC}">
      <dgm:prSet/>
      <dgm:spPr/>
      <dgm:t>
        <a:bodyPr/>
        <a:lstStyle/>
        <a:p>
          <a:endParaRPr lang="ru-RU"/>
        </a:p>
      </dgm:t>
    </dgm:pt>
    <dgm:pt modelId="{7D9CA275-F5B9-4C21-911B-1B8E7B54D921}">
      <dgm:prSet/>
      <dgm:spPr/>
      <dgm:t>
        <a:bodyPr/>
        <a:lstStyle/>
        <a:p>
          <a:pPr rtl="0"/>
          <a:r>
            <a:rPr lang="ru-RU" dirty="0" smtClean="0"/>
            <a:t>получение информации о своих правах и обязанностях и состоянии своего здоровья, а также на выбор лиц, которым в интересах пациента может быть передана информация о состоянии его здоровья;</a:t>
          </a:r>
          <a:endParaRPr lang="ru-RU" dirty="0"/>
        </a:p>
      </dgm:t>
    </dgm:pt>
    <dgm:pt modelId="{2A3CBBDE-352F-4EA1-B4AE-6F48AD1DA61F}" type="parTrans" cxnId="{8EC429BD-D48E-44A2-8514-2E2792DA8ED5}">
      <dgm:prSet/>
      <dgm:spPr/>
      <dgm:t>
        <a:bodyPr/>
        <a:lstStyle/>
        <a:p>
          <a:endParaRPr lang="ru-RU"/>
        </a:p>
      </dgm:t>
    </dgm:pt>
    <dgm:pt modelId="{C08D1051-E3B3-4E29-80E7-7ADF642EC3D0}" type="sibTrans" cxnId="{8EC429BD-D48E-44A2-8514-2E2792DA8ED5}">
      <dgm:prSet/>
      <dgm:spPr/>
      <dgm:t>
        <a:bodyPr/>
        <a:lstStyle/>
        <a:p>
          <a:endParaRPr lang="ru-RU"/>
        </a:p>
      </dgm:t>
    </dgm:pt>
    <dgm:pt modelId="{D31E064A-527E-49DE-BDA9-C62F80371C67}" type="pres">
      <dgm:prSet presAssocID="{9194C2FB-EA87-47BC-A4AF-BD8EFAA0E8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977A3B-94EA-4F39-BD77-03F56E5C7B10}" type="pres">
      <dgm:prSet presAssocID="{797D54E0-0ED0-4255-B6D8-217F408BC37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8AEA6-D23A-4F4A-8E88-6B4F905BC32B}" type="pres">
      <dgm:prSet presAssocID="{6F019DD4-2D8A-45A4-AF74-62D8F6D1646E}" presName="sibTrans" presStyleCnt="0"/>
      <dgm:spPr/>
    </dgm:pt>
    <dgm:pt modelId="{9BECA9EA-5AF3-402E-A4ED-76DD1701E852}" type="pres">
      <dgm:prSet presAssocID="{8DB1EAFA-248C-4C80-903C-E02C36E3CB2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33FBE-EEA9-4935-B845-EE9600D66E70}" type="pres">
      <dgm:prSet presAssocID="{2F6A1219-793B-47F4-9C1C-B5E6D829DE97}" presName="sibTrans" presStyleCnt="0"/>
      <dgm:spPr/>
    </dgm:pt>
    <dgm:pt modelId="{AE6E8C4F-FC1D-4962-BB9F-7F567D583CD9}" type="pres">
      <dgm:prSet presAssocID="{60BFFF29-B998-4607-B0A4-F940A76E671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9C61F-F092-414D-9155-CAFA50A9943E}" type="pres">
      <dgm:prSet presAssocID="{95EB2CAE-391B-4281-AB41-47BFE6814C59}" presName="sibTrans" presStyleCnt="0"/>
      <dgm:spPr/>
    </dgm:pt>
    <dgm:pt modelId="{A8AF47E1-9171-4766-BDB9-C036AE833774}" type="pres">
      <dgm:prSet presAssocID="{7D9CA275-F5B9-4C21-911B-1B8E7B54D92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5FC3B0-D45A-4D3D-85B6-88BD12A501C5}" type="presOf" srcId="{7D9CA275-F5B9-4C21-911B-1B8E7B54D921}" destId="{A8AF47E1-9171-4766-BDB9-C036AE833774}" srcOrd="0" destOrd="0" presId="urn:microsoft.com/office/officeart/2005/8/layout/default"/>
    <dgm:cxn modelId="{0E7C33C2-5B7C-49C9-B873-B4C8D9AF6B22}" srcId="{9194C2FB-EA87-47BC-A4AF-BD8EFAA0E8D1}" destId="{8DB1EAFA-248C-4C80-903C-E02C36E3CB24}" srcOrd="1" destOrd="0" parTransId="{EA4F6941-7112-4A91-A27D-14C08C10511C}" sibTransId="{2F6A1219-793B-47F4-9C1C-B5E6D829DE97}"/>
    <dgm:cxn modelId="{3F8048CB-805B-47B0-937D-06E67332F4F0}" type="presOf" srcId="{60BFFF29-B998-4607-B0A4-F940A76E6713}" destId="{AE6E8C4F-FC1D-4962-BB9F-7F567D583CD9}" srcOrd="0" destOrd="0" presId="urn:microsoft.com/office/officeart/2005/8/layout/default"/>
    <dgm:cxn modelId="{D4AF613B-C72A-438D-B478-57E753E60EE3}" srcId="{9194C2FB-EA87-47BC-A4AF-BD8EFAA0E8D1}" destId="{797D54E0-0ED0-4255-B6D8-217F408BC378}" srcOrd="0" destOrd="0" parTransId="{83880FDA-06D6-403C-8D29-FFE11F931122}" sibTransId="{6F019DD4-2D8A-45A4-AF74-62D8F6D1646E}"/>
    <dgm:cxn modelId="{959FB0DB-F1D0-48FA-8527-25FF384076FE}" type="presOf" srcId="{9194C2FB-EA87-47BC-A4AF-BD8EFAA0E8D1}" destId="{D31E064A-527E-49DE-BDA9-C62F80371C67}" srcOrd="0" destOrd="0" presId="urn:microsoft.com/office/officeart/2005/8/layout/default"/>
    <dgm:cxn modelId="{03CDEA66-6CC2-4CF0-B680-9333CECDB3D2}" type="presOf" srcId="{8DB1EAFA-248C-4C80-903C-E02C36E3CB24}" destId="{9BECA9EA-5AF3-402E-A4ED-76DD1701E852}" srcOrd="0" destOrd="0" presId="urn:microsoft.com/office/officeart/2005/8/layout/default"/>
    <dgm:cxn modelId="{B6DA4725-2E15-44FA-B403-0C36F325C4B6}" type="presOf" srcId="{797D54E0-0ED0-4255-B6D8-217F408BC378}" destId="{F3977A3B-94EA-4F39-BD77-03F56E5C7B10}" srcOrd="0" destOrd="0" presId="urn:microsoft.com/office/officeart/2005/8/layout/default"/>
    <dgm:cxn modelId="{AD52C48E-CD3C-45AF-93B3-0BDFC08C02CC}" srcId="{9194C2FB-EA87-47BC-A4AF-BD8EFAA0E8D1}" destId="{60BFFF29-B998-4607-B0A4-F940A76E6713}" srcOrd="2" destOrd="0" parTransId="{C4026F67-355A-4D6F-8398-A1189418C63F}" sibTransId="{95EB2CAE-391B-4281-AB41-47BFE6814C59}"/>
    <dgm:cxn modelId="{8EC429BD-D48E-44A2-8514-2E2792DA8ED5}" srcId="{9194C2FB-EA87-47BC-A4AF-BD8EFAA0E8D1}" destId="{7D9CA275-F5B9-4C21-911B-1B8E7B54D921}" srcOrd="3" destOrd="0" parTransId="{2A3CBBDE-352F-4EA1-B4AE-6F48AD1DA61F}" sibTransId="{C08D1051-E3B3-4E29-80E7-7ADF642EC3D0}"/>
    <dgm:cxn modelId="{28A303C0-98D7-4A11-B878-B0445DD18816}" type="presParOf" srcId="{D31E064A-527E-49DE-BDA9-C62F80371C67}" destId="{F3977A3B-94EA-4F39-BD77-03F56E5C7B10}" srcOrd="0" destOrd="0" presId="urn:microsoft.com/office/officeart/2005/8/layout/default"/>
    <dgm:cxn modelId="{2B0D803A-48BC-446B-BE63-25625E1AE362}" type="presParOf" srcId="{D31E064A-527E-49DE-BDA9-C62F80371C67}" destId="{6FE8AEA6-D23A-4F4A-8E88-6B4F905BC32B}" srcOrd="1" destOrd="0" presId="urn:microsoft.com/office/officeart/2005/8/layout/default"/>
    <dgm:cxn modelId="{EAB469F0-D57E-4D71-BFA2-48AA75B711AE}" type="presParOf" srcId="{D31E064A-527E-49DE-BDA9-C62F80371C67}" destId="{9BECA9EA-5AF3-402E-A4ED-76DD1701E852}" srcOrd="2" destOrd="0" presId="urn:microsoft.com/office/officeart/2005/8/layout/default"/>
    <dgm:cxn modelId="{242AB73F-FF58-45F9-A4E9-69B20DBC3473}" type="presParOf" srcId="{D31E064A-527E-49DE-BDA9-C62F80371C67}" destId="{64D33FBE-EEA9-4935-B845-EE9600D66E70}" srcOrd="3" destOrd="0" presId="urn:microsoft.com/office/officeart/2005/8/layout/default"/>
    <dgm:cxn modelId="{DF9C328F-7176-4627-AC25-985E572F67FB}" type="presParOf" srcId="{D31E064A-527E-49DE-BDA9-C62F80371C67}" destId="{AE6E8C4F-FC1D-4962-BB9F-7F567D583CD9}" srcOrd="4" destOrd="0" presId="urn:microsoft.com/office/officeart/2005/8/layout/default"/>
    <dgm:cxn modelId="{7D7FB25B-7511-4FF2-81EA-2CDCF45CCCD3}" type="presParOf" srcId="{D31E064A-527E-49DE-BDA9-C62F80371C67}" destId="{3529C61F-F092-414D-9155-CAFA50A9943E}" srcOrd="5" destOrd="0" presId="urn:microsoft.com/office/officeart/2005/8/layout/default"/>
    <dgm:cxn modelId="{E0102749-A385-499C-88C5-2DD8BEB1D91D}" type="presParOf" srcId="{D31E064A-527E-49DE-BDA9-C62F80371C67}" destId="{A8AF47E1-9171-4766-BDB9-C036AE83377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828D4A-AC46-47EB-BBE2-3896D7A296D5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340C1819-25C4-42DE-B43F-F7970943D6E4}">
      <dgm:prSet/>
      <dgm:spPr/>
      <dgm:t>
        <a:bodyPr/>
        <a:lstStyle/>
        <a:p>
          <a:pPr rtl="0"/>
          <a:r>
            <a:rPr lang="ru-RU" dirty="0" smtClean="0"/>
            <a:t>получение медицинских и иных услуг в рамках программ добровольного медицинского страхования;</a:t>
          </a:r>
          <a:endParaRPr lang="ru-RU" dirty="0"/>
        </a:p>
      </dgm:t>
    </dgm:pt>
    <dgm:pt modelId="{F1626C19-36A2-42F6-B834-EFC7AB0985D7}" type="parTrans" cxnId="{2BCC680F-8886-4E3F-873A-36CE3B9123D6}">
      <dgm:prSet/>
      <dgm:spPr/>
      <dgm:t>
        <a:bodyPr/>
        <a:lstStyle/>
        <a:p>
          <a:endParaRPr lang="ru-RU"/>
        </a:p>
      </dgm:t>
    </dgm:pt>
    <dgm:pt modelId="{3A326511-1103-49D2-92E9-B6ACA3660B3D}" type="sibTrans" cxnId="{2BCC680F-8886-4E3F-873A-36CE3B9123D6}">
      <dgm:prSet/>
      <dgm:spPr/>
      <dgm:t>
        <a:bodyPr/>
        <a:lstStyle/>
        <a:p>
          <a:endParaRPr lang="ru-RU"/>
        </a:p>
      </dgm:t>
    </dgm:pt>
    <dgm:pt modelId="{ACC56D56-12BB-4C21-9038-ABB53DE3384F}">
      <dgm:prSet/>
      <dgm:spPr/>
      <dgm:t>
        <a:bodyPr/>
        <a:lstStyle/>
        <a:p>
          <a:pPr rtl="0"/>
          <a:r>
            <a:rPr lang="ru-RU" dirty="0" smtClean="0"/>
            <a:t>возмещение ущерба в случае причинения вреда его здоровью при оказании медицинской помощи;</a:t>
          </a:r>
          <a:endParaRPr lang="ru-RU" dirty="0"/>
        </a:p>
      </dgm:t>
    </dgm:pt>
    <dgm:pt modelId="{9834783B-14B8-4661-8269-ADF3DD047A18}" type="parTrans" cxnId="{FEFDAFDA-CFCA-4B9D-84F8-0C7AB7F150D4}">
      <dgm:prSet/>
      <dgm:spPr/>
      <dgm:t>
        <a:bodyPr/>
        <a:lstStyle/>
        <a:p>
          <a:endParaRPr lang="ru-RU"/>
        </a:p>
      </dgm:t>
    </dgm:pt>
    <dgm:pt modelId="{7E07FBFF-D33B-4668-96D5-543DE0756BAE}" type="sibTrans" cxnId="{FEFDAFDA-CFCA-4B9D-84F8-0C7AB7F150D4}">
      <dgm:prSet/>
      <dgm:spPr/>
      <dgm:t>
        <a:bodyPr/>
        <a:lstStyle/>
        <a:p>
          <a:endParaRPr lang="ru-RU"/>
        </a:p>
      </dgm:t>
    </dgm:pt>
    <dgm:pt modelId="{E7E1B6E3-8A15-446D-9045-1EF21CE93A92}">
      <dgm:prSet/>
      <dgm:spPr/>
      <dgm:t>
        <a:bodyPr/>
        <a:lstStyle/>
        <a:p>
          <a:pPr rtl="0"/>
          <a:r>
            <a:rPr lang="ru-RU" dirty="0" smtClean="0"/>
            <a:t>допуск к нему адвоката или иного законного представителя для защиты его прав;</a:t>
          </a:r>
          <a:endParaRPr lang="ru-RU" dirty="0"/>
        </a:p>
      </dgm:t>
    </dgm:pt>
    <dgm:pt modelId="{1D40806F-B9D2-4546-BDB8-2CC66DFB62A3}" type="parTrans" cxnId="{70FD80E3-A4A6-4F61-8C9A-549D59A9C671}">
      <dgm:prSet/>
      <dgm:spPr/>
      <dgm:t>
        <a:bodyPr/>
        <a:lstStyle/>
        <a:p>
          <a:endParaRPr lang="ru-RU"/>
        </a:p>
      </dgm:t>
    </dgm:pt>
    <dgm:pt modelId="{C8A304C5-BB23-4E5F-B016-5D0F1D14B4DA}" type="sibTrans" cxnId="{70FD80E3-A4A6-4F61-8C9A-549D59A9C671}">
      <dgm:prSet/>
      <dgm:spPr/>
      <dgm:t>
        <a:bodyPr/>
        <a:lstStyle/>
        <a:p>
          <a:endParaRPr lang="ru-RU"/>
        </a:p>
      </dgm:t>
    </dgm:pt>
    <dgm:pt modelId="{FC64E6C2-2101-46FF-85D7-F5A04AFB627F}">
      <dgm:prSet/>
      <dgm:spPr/>
      <dgm:t>
        <a:bodyPr/>
        <a:lstStyle/>
        <a:p>
          <a:pPr rtl="0"/>
          <a:r>
            <a:rPr lang="ru-RU" dirty="0" smtClean="0"/>
            <a:t>допуск к нему священнослужителя, а в больничном учреждении - на предоставление условий для отправления религиозных обрядов, в том числе на предоставление отдельного помещения, если это не нарушает внутренний распорядок больничного учреждения.</a:t>
          </a:r>
          <a:endParaRPr lang="ru-RU" dirty="0"/>
        </a:p>
      </dgm:t>
    </dgm:pt>
    <dgm:pt modelId="{74BE49D7-FB58-46DD-B0C1-F21CD1A242A0}" type="parTrans" cxnId="{49833073-2DC8-4378-AE84-4643987FF5D4}">
      <dgm:prSet/>
      <dgm:spPr/>
      <dgm:t>
        <a:bodyPr/>
        <a:lstStyle/>
        <a:p>
          <a:endParaRPr lang="ru-RU"/>
        </a:p>
      </dgm:t>
    </dgm:pt>
    <dgm:pt modelId="{3FB770B4-E992-448A-82FB-EE59DD1993E6}" type="sibTrans" cxnId="{49833073-2DC8-4378-AE84-4643987FF5D4}">
      <dgm:prSet/>
      <dgm:spPr/>
      <dgm:t>
        <a:bodyPr/>
        <a:lstStyle/>
        <a:p>
          <a:endParaRPr lang="ru-RU"/>
        </a:p>
      </dgm:t>
    </dgm:pt>
    <dgm:pt modelId="{8E498DD4-2C6C-4630-B3B0-32BA40E7A91C}" type="pres">
      <dgm:prSet presAssocID="{DE828D4A-AC46-47EB-BBE2-3896D7A296D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A2CD76-4084-410F-A87E-D280261193EB}" type="pres">
      <dgm:prSet presAssocID="{340C1819-25C4-42DE-B43F-F7970943D6E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EF62B7-D00C-40D9-90A0-463D8AF4052A}" type="pres">
      <dgm:prSet presAssocID="{3A326511-1103-49D2-92E9-B6ACA3660B3D}" presName="sibTrans" presStyleCnt="0"/>
      <dgm:spPr/>
    </dgm:pt>
    <dgm:pt modelId="{85370D2C-CC66-4275-B09E-B207043B153A}" type="pres">
      <dgm:prSet presAssocID="{ACC56D56-12BB-4C21-9038-ABB53DE3384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FA6F32-23B7-421D-97DD-D9D1E6C026B5}" type="pres">
      <dgm:prSet presAssocID="{7E07FBFF-D33B-4668-96D5-543DE0756BAE}" presName="sibTrans" presStyleCnt="0"/>
      <dgm:spPr/>
    </dgm:pt>
    <dgm:pt modelId="{146BE010-BFC5-4BC0-99F0-F35F47FEB502}" type="pres">
      <dgm:prSet presAssocID="{E7E1B6E3-8A15-446D-9045-1EF21CE93A9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C269AB-99C0-4BDA-8922-BAF7C164085B}" type="pres">
      <dgm:prSet presAssocID="{C8A304C5-BB23-4E5F-B016-5D0F1D14B4DA}" presName="sibTrans" presStyleCnt="0"/>
      <dgm:spPr/>
    </dgm:pt>
    <dgm:pt modelId="{69B647C6-35EC-4BC4-8A64-0AA6AEF4E20B}" type="pres">
      <dgm:prSet presAssocID="{FC64E6C2-2101-46FF-85D7-F5A04AFB627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FD80E3-A4A6-4F61-8C9A-549D59A9C671}" srcId="{DE828D4A-AC46-47EB-BBE2-3896D7A296D5}" destId="{E7E1B6E3-8A15-446D-9045-1EF21CE93A92}" srcOrd="2" destOrd="0" parTransId="{1D40806F-B9D2-4546-BDB8-2CC66DFB62A3}" sibTransId="{C8A304C5-BB23-4E5F-B016-5D0F1D14B4DA}"/>
    <dgm:cxn modelId="{49833073-2DC8-4378-AE84-4643987FF5D4}" srcId="{DE828D4A-AC46-47EB-BBE2-3896D7A296D5}" destId="{FC64E6C2-2101-46FF-85D7-F5A04AFB627F}" srcOrd="3" destOrd="0" parTransId="{74BE49D7-FB58-46DD-B0C1-F21CD1A242A0}" sibTransId="{3FB770B4-E992-448A-82FB-EE59DD1993E6}"/>
    <dgm:cxn modelId="{00BEF6B4-0AC9-4CD4-8B26-B3CD7C53A657}" type="presOf" srcId="{ACC56D56-12BB-4C21-9038-ABB53DE3384F}" destId="{85370D2C-CC66-4275-B09E-B207043B153A}" srcOrd="0" destOrd="0" presId="urn:microsoft.com/office/officeart/2005/8/layout/default"/>
    <dgm:cxn modelId="{D9270C3F-672E-4FAE-A453-9C6C5110A4E1}" type="presOf" srcId="{FC64E6C2-2101-46FF-85D7-F5A04AFB627F}" destId="{69B647C6-35EC-4BC4-8A64-0AA6AEF4E20B}" srcOrd="0" destOrd="0" presId="urn:microsoft.com/office/officeart/2005/8/layout/default"/>
    <dgm:cxn modelId="{16617380-8CD3-4CC5-953E-F65C55C8E970}" type="presOf" srcId="{340C1819-25C4-42DE-B43F-F7970943D6E4}" destId="{8FA2CD76-4084-410F-A87E-D280261193EB}" srcOrd="0" destOrd="0" presId="urn:microsoft.com/office/officeart/2005/8/layout/default"/>
    <dgm:cxn modelId="{FEFDAFDA-CFCA-4B9D-84F8-0C7AB7F150D4}" srcId="{DE828D4A-AC46-47EB-BBE2-3896D7A296D5}" destId="{ACC56D56-12BB-4C21-9038-ABB53DE3384F}" srcOrd="1" destOrd="0" parTransId="{9834783B-14B8-4661-8269-ADF3DD047A18}" sibTransId="{7E07FBFF-D33B-4668-96D5-543DE0756BAE}"/>
    <dgm:cxn modelId="{2BCC680F-8886-4E3F-873A-36CE3B9123D6}" srcId="{DE828D4A-AC46-47EB-BBE2-3896D7A296D5}" destId="{340C1819-25C4-42DE-B43F-F7970943D6E4}" srcOrd="0" destOrd="0" parTransId="{F1626C19-36A2-42F6-B834-EFC7AB0985D7}" sibTransId="{3A326511-1103-49D2-92E9-B6ACA3660B3D}"/>
    <dgm:cxn modelId="{63068248-B04D-497A-B75D-9B1BDC8816AA}" type="presOf" srcId="{E7E1B6E3-8A15-446D-9045-1EF21CE93A92}" destId="{146BE010-BFC5-4BC0-99F0-F35F47FEB502}" srcOrd="0" destOrd="0" presId="urn:microsoft.com/office/officeart/2005/8/layout/default"/>
    <dgm:cxn modelId="{51BF6697-6D50-46F4-AB67-82500AAB0CA5}" type="presOf" srcId="{DE828D4A-AC46-47EB-BBE2-3896D7A296D5}" destId="{8E498DD4-2C6C-4630-B3B0-32BA40E7A91C}" srcOrd="0" destOrd="0" presId="urn:microsoft.com/office/officeart/2005/8/layout/default"/>
    <dgm:cxn modelId="{B8DA75BF-EFAF-4F0D-8171-1C023D7F33BA}" type="presParOf" srcId="{8E498DD4-2C6C-4630-B3B0-32BA40E7A91C}" destId="{8FA2CD76-4084-410F-A87E-D280261193EB}" srcOrd="0" destOrd="0" presId="urn:microsoft.com/office/officeart/2005/8/layout/default"/>
    <dgm:cxn modelId="{D83B5B4B-D982-4906-8E89-BFB26A152DFF}" type="presParOf" srcId="{8E498DD4-2C6C-4630-B3B0-32BA40E7A91C}" destId="{1EEF62B7-D00C-40D9-90A0-463D8AF4052A}" srcOrd="1" destOrd="0" presId="urn:microsoft.com/office/officeart/2005/8/layout/default"/>
    <dgm:cxn modelId="{371B22E4-885E-4DC4-8C7E-4D937E2EDD9F}" type="presParOf" srcId="{8E498DD4-2C6C-4630-B3B0-32BA40E7A91C}" destId="{85370D2C-CC66-4275-B09E-B207043B153A}" srcOrd="2" destOrd="0" presId="urn:microsoft.com/office/officeart/2005/8/layout/default"/>
    <dgm:cxn modelId="{206D35DF-4A17-42BD-93A5-AE61C5F9DC24}" type="presParOf" srcId="{8E498DD4-2C6C-4630-B3B0-32BA40E7A91C}" destId="{C6FA6F32-23B7-421D-97DD-D9D1E6C026B5}" srcOrd="3" destOrd="0" presId="urn:microsoft.com/office/officeart/2005/8/layout/default"/>
    <dgm:cxn modelId="{117EFBB8-8C76-4588-AD0B-53ADF0DDE84A}" type="presParOf" srcId="{8E498DD4-2C6C-4630-B3B0-32BA40E7A91C}" destId="{146BE010-BFC5-4BC0-99F0-F35F47FEB502}" srcOrd="4" destOrd="0" presId="urn:microsoft.com/office/officeart/2005/8/layout/default"/>
    <dgm:cxn modelId="{57992617-9963-40F5-942E-62C913BB0C62}" type="presParOf" srcId="{8E498DD4-2C6C-4630-B3B0-32BA40E7A91C}" destId="{B8C269AB-99C0-4BDA-8922-BAF7C164085B}" srcOrd="5" destOrd="0" presId="urn:microsoft.com/office/officeart/2005/8/layout/default"/>
    <dgm:cxn modelId="{BBE974CD-664C-4E80-B8FA-0774F8E51CAB}" type="presParOf" srcId="{8E498DD4-2C6C-4630-B3B0-32BA40E7A91C}" destId="{69B647C6-35EC-4BC4-8A64-0AA6AEF4E20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72592D-F185-4F3E-9C71-5C231D7A8A6C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7344072F-85E0-4439-831C-89596ADC1A3D}">
      <dgm:prSet/>
      <dgm:spPr/>
      <dgm:t>
        <a:bodyPr/>
        <a:lstStyle/>
        <a:p>
          <a:pPr rtl="0"/>
          <a:r>
            <a:rPr lang="ru-RU" dirty="0" smtClean="0"/>
            <a:t>обследование, лечение и содержание в условиях, соответствующих санитарно-гигиеническим требованиям;</a:t>
          </a:r>
          <a:endParaRPr lang="ru-RU" dirty="0"/>
        </a:p>
      </dgm:t>
    </dgm:pt>
    <dgm:pt modelId="{47317C10-64B1-4020-B021-4310AD8E3249}" type="parTrans" cxnId="{B56E0F57-53EC-461B-84F6-7E47BF1FCD04}">
      <dgm:prSet/>
      <dgm:spPr/>
      <dgm:t>
        <a:bodyPr/>
        <a:lstStyle/>
        <a:p>
          <a:endParaRPr lang="ru-RU"/>
        </a:p>
      </dgm:t>
    </dgm:pt>
    <dgm:pt modelId="{1AEF3985-F92B-4E1C-B5CC-5C9B55A905FB}" type="sibTrans" cxnId="{B56E0F57-53EC-461B-84F6-7E47BF1FCD04}">
      <dgm:prSet/>
      <dgm:spPr/>
      <dgm:t>
        <a:bodyPr/>
        <a:lstStyle/>
        <a:p>
          <a:endParaRPr lang="ru-RU"/>
        </a:p>
      </dgm:t>
    </dgm:pt>
    <dgm:pt modelId="{3D929CAD-74C6-4D20-BBAD-63CED029769C}">
      <dgm:prSet/>
      <dgm:spPr/>
      <dgm:t>
        <a:bodyPr/>
        <a:lstStyle/>
        <a:p>
          <a:pPr rtl="0"/>
          <a:r>
            <a:rPr lang="ru-RU" dirty="0" smtClean="0"/>
            <a:t>проведение по его просьбе консилиума и консультаций других специалистов;</a:t>
          </a:r>
          <a:endParaRPr lang="ru-RU" dirty="0"/>
        </a:p>
      </dgm:t>
    </dgm:pt>
    <dgm:pt modelId="{2F1E2482-311D-4186-8029-7AC18777945D}" type="parTrans" cxnId="{354641F0-C3A0-4453-9E1F-94DDC8CF18A0}">
      <dgm:prSet/>
      <dgm:spPr/>
      <dgm:t>
        <a:bodyPr/>
        <a:lstStyle/>
        <a:p>
          <a:endParaRPr lang="ru-RU"/>
        </a:p>
      </dgm:t>
    </dgm:pt>
    <dgm:pt modelId="{5A777BB0-DADD-4A60-A480-866AB39FE6AE}" type="sibTrans" cxnId="{354641F0-C3A0-4453-9E1F-94DDC8CF18A0}">
      <dgm:prSet/>
      <dgm:spPr/>
      <dgm:t>
        <a:bodyPr/>
        <a:lstStyle/>
        <a:p>
          <a:endParaRPr lang="ru-RU"/>
        </a:p>
      </dgm:t>
    </dgm:pt>
    <dgm:pt modelId="{D5664F3C-B974-4BB8-B6F9-4D3E3A3CF2A2}">
      <dgm:prSet/>
      <dgm:spPr/>
      <dgm:t>
        <a:bodyPr/>
        <a:lstStyle/>
        <a:p>
          <a:pPr rtl="0"/>
          <a:r>
            <a:rPr lang="ru-RU" dirty="0" smtClean="0"/>
            <a:t>облегчение боли, связанной с заболеванием и (или) медицинским вмешательством, доступными способами и средствами</a:t>
          </a:r>
          <a:endParaRPr lang="ru-RU" dirty="0"/>
        </a:p>
      </dgm:t>
    </dgm:pt>
    <dgm:pt modelId="{D76B96D5-DD4C-4F81-B9D1-4100883B6299}" type="parTrans" cxnId="{A2D92CF0-A848-47DE-A2F8-957E5961A256}">
      <dgm:prSet/>
      <dgm:spPr/>
      <dgm:t>
        <a:bodyPr/>
        <a:lstStyle/>
        <a:p>
          <a:endParaRPr lang="ru-RU"/>
        </a:p>
      </dgm:t>
    </dgm:pt>
    <dgm:pt modelId="{77F33F30-ECF8-4DB4-B3EB-2C8777E37DFA}" type="sibTrans" cxnId="{A2D92CF0-A848-47DE-A2F8-957E5961A256}">
      <dgm:prSet/>
      <dgm:spPr/>
      <dgm:t>
        <a:bodyPr/>
        <a:lstStyle/>
        <a:p>
          <a:endParaRPr lang="ru-RU"/>
        </a:p>
      </dgm:t>
    </dgm:pt>
    <dgm:pt modelId="{A34D8ADE-282B-4634-9110-B88C456849F5}">
      <dgm:prSet/>
      <dgm:spPr/>
      <dgm:t>
        <a:bodyPr/>
        <a:lstStyle/>
        <a:p>
          <a:pPr rtl="0"/>
          <a:r>
            <a:rPr lang="ru-RU" dirty="0" smtClean="0"/>
            <a:t>отказ от медицинского вмешательства</a:t>
          </a:r>
          <a:endParaRPr lang="ru-RU" dirty="0"/>
        </a:p>
      </dgm:t>
    </dgm:pt>
    <dgm:pt modelId="{52EFB74D-3F18-4E4B-BD3D-96A8EBD32799}" type="parTrans" cxnId="{550B67C8-8517-41F5-A4C1-3118AD272FAF}">
      <dgm:prSet/>
      <dgm:spPr/>
      <dgm:t>
        <a:bodyPr/>
        <a:lstStyle/>
        <a:p>
          <a:endParaRPr lang="ru-RU"/>
        </a:p>
      </dgm:t>
    </dgm:pt>
    <dgm:pt modelId="{50D58640-098D-4511-AFE9-73FC9B47DA55}" type="sibTrans" cxnId="{550B67C8-8517-41F5-A4C1-3118AD272FAF}">
      <dgm:prSet/>
      <dgm:spPr/>
      <dgm:t>
        <a:bodyPr/>
        <a:lstStyle/>
        <a:p>
          <a:endParaRPr lang="ru-RU"/>
        </a:p>
      </dgm:t>
    </dgm:pt>
    <dgm:pt modelId="{49064928-D5A9-47D5-98E7-1CF16F39281B}" type="pres">
      <dgm:prSet presAssocID="{5D72592D-F185-4F3E-9C71-5C231D7A8A6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DF5870-A74E-49ED-BF89-586100791E7B}" type="pres">
      <dgm:prSet presAssocID="{7344072F-85E0-4439-831C-89596ADC1A3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9172A-B9B7-4710-84E1-D970CFA12C6B}" type="pres">
      <dgm:prSet presAssocID="{1AEF3985-F92B-4E1C-B5CC-5C9B55A905FB}" presName="sibTrans" presStyleCnt="0"/>
      <dgm:spPr/>
    </dgm:pt>
    <dgm:pt modelId="{2D4749C7-8430-4857-904B-B6C5220A1D73}" type="pres">
      <dgm:prSet presAssocID="{3D929CAD-74C6-4D20-BBAD-63CED02976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81555-69AA-422E-B565-AAB248159E0F}" type="pres">
      <dgm:prSet presAssocID="{5A777BB0-DADD-4A60-A480-866AB39FE6AE}" presName="sibTrans" presStyleCnt="0"/>
      <dgm:spPr/>
    </dgm:pt>
    <dgm:pt modelId="{C4492B83-D742-49B4-8AE6-E89931C78B7F}" type="pres">
      <dgm:prSet presAssocID="{D5664F3C-B974-4BB8-B6F9-4D3E3A3CF2A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07CCE-171E-48CD-9F8B-761C25207442}" type="pres">
      <dgm:prSet presAssocID="{77F33F30-ECF8-4DB4-B3EB-2C8777E37DFA}" presName="sibTrans" presStyleCnt="0"/>
      <dgm:spPr/>
    </dgm:pt>
    <dgm:pt modelId="{CDE97474-BBED-47A3-9A9A-5623D49FFCDB}" type="pres">
      <dgm:prSet presAssocID="{A34D8ADE-282B-4634-9110-B88C456849F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5711D-C202-4025-9208-4EF2586C40B3}" type="presOf" srcId="{D5664F3C-B974-4BB8-B6F9-4D3E3A3CF2A2}" destId="{C4492B83-D742-49B4-8AE6-E89931C78B7F}" srcOrd="0" destOrd="0" presId="urn:microsoft.com/office/officeart/2005/8/layout/default"/>
    <dgm:cxn modelId="{6392DB77-F658-47F7-BED8-4656D893F01A}" type="presOf" srcId="{3D929CAD-74C6-4D20-BBAD-63CED029769C}" destId="{2D4749C7-8430-4857-904B-B6C5220A1D73}" srcOrd="0" destOrd="0" presId="urn:microsoft.com/office/officeart/2005/8/layout/default"/>
    <dgm:cxn modelId="{52109AC3-80A5-44CE-9D66-99F5761E8D79}" type="presOf" srcId="{7344072F-85E0-4439-831C-89596ADC1A3D}" destId="{4FDF5870-A74E-49ED-BF89-586100791E7B}" srcOrd="0" destOrd="0" presId="urn:microsoft.com/office/officeart/2005/8/layout/default"/>
    <dgm:cxn modelId="{550B67C8-8517-41F5-A4C1-3118AD272FAF}" srcId="{5D72592D-F185-4F3E-9C71-5C231D7A8A6C}" destId="{A34D8ADE-282B-4634-9110-B88C456849F5}" srcOrd="3" destOrd="0" parTransId="{52EFB74D-3F18-4E4B-BD3D-96A8EBD32799}" sibTransId="{50D58640-098D-4511-AFE9-73FC9B47DA55}"/>
    <dgm:cxn modelId="{B56E0F57-53EC-461B-84F6-7E47BF1FCD04}" srcId="{5D72592D-F185-4F3E-9C71-5C231D7A8A6C}" destId="{7344072F-85E0-4439-831C-89596ADC1A3D}" srcOrd="0" destOrd="0" parTransId="{47317C10-64B1-4020-B021-4310AD8E3249}" sibTransId="{1AEF3985-F92B-4E1C-B5CC-5C9B55A905FB}"/>
    <dgm:cxn modelId="{A2D92CF0-A848-47DE-A2F8-957E5961A256}" srcId="{5D72592D-F185-4F3E-9C71-5C231D7A8A6C}" destId="{D5664F3C-B974-4BB8-B6F9-4D3E3A3CF2A2}" srcOrd="2" destOrd="0" parTransId="{D76B96D5-DD4C-4F81-B9D1-4100883B6299}" sibTransId="{77F33F30-ECF8-4DB4-B3EB-2C8777E37DFA}"/>
    <dgm:cxn modelId="{339F1A2D-ADB9-4ACE-9ABC-E2F61D1A58FB}" type="presOf" srcId="{A34D8ADE-282B-4634-9110-B88C456849F5}" destId="{CDE97474-BBED-47A3-9A9A-5623D49FFCDB}" srcOrd="0" destOrd="0" presId="urn:microsoft.com/office/officeart/2005/8/layout/default"/>
    <dgm:cxn modelId="{CB87CC10-0826-46E3-83DF-FCEFC891202E}" type="presOf" srcId="{5D72592D-F185-4F3E-9C71-5C231D7A8A6C}" destId="{49064928-D5A9-47D5-98E7-1CF16F39281B}" srcOrd="0" destOrd="0" presId="urn:microsoft.com/office/officeart/2005/8/layout/default"/>
    <dgm:cxn modelId="{354641F0-C3A0-4453-9E1F-94DDC8CF18A0}" srcId="{5D72592D-F185-4F3E-9C71-5C231D7A8A6C}" destId="{3D929CAD-74C6-4D20-BBAD-63CED029769C}" srcOrd="1" destOrd="0" parTransId="{2F1E2482-311D-4186-8029-7AC18777945D}" sibTransId="{5A777BB0-DADD-4A60-A480-866AB39FE6AE}"/>
    <dgm:cxn modelId="{F8DF0874-3334-4528-988B-2AE44C314F20}" type="presParOf" srcId="{49064928-D5A9-47D5-98E7-1CF16F39281B}" destId="{4FDF5870-A74E-49ED-BF89-586100791E7B}" srcOrd="0" destOrd="0" presId="urn:microsoft.com/office/officeart/2005/8/layout/default"/>
    <dgm:cxn modelId="{88A49D2A-9671-45E7-A1C7-F5E32C8BD02F}" type="presParOf" srcId="{49064928-D5A9-47D5-98E7-1CF16F39281B}" destId="{D889172A-B9B7-4710-84E1-D970CFA12C6B}" srcOrd="1" destOrd="0" presId="urn:microsoft.com/office/officeart/2005/8/layout/default"/>
    <dgm:cxn modelId="{3CAD0198-6EE3-48D5-B56C-E0EADDE23E70}" type="presParOf" srcId="{49064928-D5A9-47D5-98E7-1CF16F39281B}" destId="{2D4749C7-8430-4857-904B-B6C5220A1D73}" srcOrd="2" destOrd="0" presId="urn:microsoft.com/office/officeart/2005/8/layout/default"/>
    <dgm:cxn modelId="{99963457-EEBF-491C-81C1-06859D2564FA}" type="presParOf" srcId="{49064928-D5A9-47D5-98E7-1CF16F39281B}" destId="{80581555-69AA-422E-B565-AAB248159E0F}" srcOrd="3" destOrd="0" presId="urn:microsoft.com/office/officeart/2005/8/layout/default"/>
    <dgm:cxn modelId="{A06E13F6-97A4-4244-9D44-25351F0BFA8F}" type="presParOf" srcId="{49064928-D5A9-47D5-98E7-1CF16F39281B}" destId="{C4492B83-D742-49B4-8AE6-E89931C78B7F}" srcOrd="4" destOrd="0" presId="urn:microsoft.com/office/officeart/2005/8/layout/default"/>
    <dgm:cxn modelId="{87BFDE92-E0D6-4E97-9295-D0777B894003}" type="presParOf" srcId="{49064928-D5A9-47D5-98E7-1CF16F39281B}" destId="{F5507CCE-171E-48CD-9F8B-761C25207442}" srcOrd="5" destOrd="0" presId="urn:microsoft.com/office/officeart/2005/8/layout/default"/>
    <dgm:cxn modelId="{6F713D58-F313-485D-BBBF-E27A001154C9}" type="presParOf" srcId="{49064928-D5A9-47D5-98E7-1CF16F39281B}" destId="{CDE97474-BBED-47A3-9A9A-5623D49FFCD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C71E5B-435E-4CD6-8DDB-123E442A85D7}" type="doc">
      <dgm:prSet loTypeId="urn:microsoft.com/office/officeart/2005/8/layout/target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5CEB13B-957D-4645-9A69-CE8388D3080F}">
      <dgm:prSet custT="1"/>
      <dgm:spPr/>
      <dgm:t>
        <a:bodyPr/>
        <a:lstStyle/>
        <a:p>
          <a:pPr rtl="0"/>
          <a:r>
            <a:rPr lang="ru-RU" sz="1800" dirty="0" smtClean="0"/>
            <a:t>обеспечение  соблюдения прав пациента</a:t>
          </a:r>
          <a:endParaRPr lang="ru-RU" sz="1800" dirty="0"/>
        </a:p>
      </dgm:t>
    </dgm:pt>
    <dgm:pt modelId="{3EF33E0E-3490-4628-865C-9250870573C4}" type="parTrans" cxnId="{4DC34018-098C-4EA8-BEFF-35F7B71F567D}">
      <dgm:prSet/>
      <dgm:spPr/>
      <dgm:t>
        <a:bodyPr/>
        <a:lstStyle/>
        <a:p>
          <a:endParaRPr lang="ru-RU" sz="2400"/>
        </a:p>
      </dgm:t>
    </dgm:pt>
    <dgm:pt modelId="{510C6FBC-E2AD-4207-AADF-ECB83DE7E89E}" type="sibTrans" cxnId="{4DC34018-098C-4EA8-BEFF-35F7B71F567D}">
      <dgm:prSet/>
      <dgm:spPr/>
      <dgm:t>
        <a:bodyPr/>
        <a:lstStyle/>
        <a:p>
          <a:endParaRPr lang="ru-RU" sz="2400"/>
        </a:p>
      </dgm:t>
    </dgm:pt>
    <dgm:pt modelId="{65BD261A-5BB7-4C53-AA07-5B531797B4F7}">
      <dgm:prSet custT="1"/>
      <dgm:spPr/>
      <dgm:t>
        <a:bodyPr/>
        <a:lstStyle/>
        <a:p>
          <a:pPr rtl="0"/>
          <a:r>
            <a:rPr lang="ru-RU" sz="1800" dirty="0" smtClean="0"/>
            <a:t>получение информированного добровольного согласия на сестринские манипуляции</a:t>
          </a:r>
          <a:endParaRPr lang="ru-RU" sz="1800" dirty="0"/>
        </a:p>
      </dgm:t>
    </dgm:pt>
    <dgm:pt modelId="{FAA0DF05-AB5A-49C9-A3AC-E8FE9594A0D2}" type="parTrans" cxnId="{B15A9B59-AE7C-44B7-967A-367604116DE4}">
      <dgm:prSet/>
      <dgm:spPr/>
      <dgm:t>
        <a:bodyPr/>
        <a:lstStyle/>
        <a:p>
          <a:endParaRPr lang="ru-RU" sz="2400"/>
        </a:p>
      </dgm:t>
    </dgm:pt>
    <dgm:pt modelId="{339A9FC0-735E-4A1F-A3E6-390640971253}" type="sibTrans" cxnId="{B15A9B59-AE7C-44B7-967A-367604116DE4}">
      <dgm:prSet/>
      <dgm:spPr/>
      <dgm:t>
        <a:bodyPr/>
        <a:lstStyle/>
        <a:p>
          <a:endParaRPr lang="ru-RU" sz="2400"/>
        </a:p>
      </dgm:t>
    </dgm:pt>
    <dgm:pt modelId="{28EEF29E-8F03-4E2E-BC64-13DCD8375E11}">
      <dgm:prSet custT="1"/>
      <dgm:spPr/>
      <dgm:t>
        <a:bodyPr/>
        <a:lstStyle/>
        <a:p>
          <a:pPr rtl="0"/>
          <a:r>
            <a:rPr lang="ru-RU" sz="1800" dirty="0" smtClean="0"/>
            <a:t>сохранять врачебную тайну</a:t>
          </a:r>
          <a:endParaRPr lang="ru-RU" sz="1800" dirty="0"/>
        </a:p>
      </dgm:t>
    </dgm:pt>
    <dgm:pt modelId="{56D7FD3E-A267-466B-9EBA-5EDBD56CDC6A}" type="parTrans" cxnId="{74149FCD-0D01-4FC8-8109-0FCA1937F526}">
      <dgm:prSet/>
      <dgm:spPr/>
      <dgm:t>
        <a:bodyPr/>
        <a:lstStyle/>
        <a:p>
          <a:endParaRPr lang="ru-RU" sz="2400"/>
        </a:p>
      </dgm:t>
    </dgm:pt>
    <dgm:pt modelId="{406C2D66-0531-44A4-A52A-877D0875F026}" type="sibTrans" cxnId="{74149FCD-0D01-4FC8-8109-0FCA1937F526}">
      <dgm:prSet/>
      <dgm:spPr/>
      <dgm:t>
        <a:bodyPr/>
        <a:lstStyle/>
        <a:p>
          <a:endParaRPr lang="ru-RU" sz="2400"/>
        </a:p>
      </dgm:t>
    </dgm:pt>
    <dgm:pt modelId="{D3C93AB7-E8B9-4F0E-860F-75AC5F6F43DF}">
      <dgm:prSet custT="1"/>
      <dgm:spPr/>
      <dgm:t>
        <a:bodyPr/>
        <a:lstStyle/>
        <a:p>
          <a:pPr rtl="0"/>
          <a:r>
            <a:rPr lang="ru-RU" sz="1800" dirty="0" smtClean="0"/>
            <a:t>обеспечивать информированность пациентов об их правах и обязанностях</a:t>
          </a:r>
          <a:endParaRPr lang="ru-RU" sz="1800" dirty="0"/>
        </a:p>
      </dgm:t>
    </dgm:pt>
    <dgm:pt modelId="{8176E982-6C38-4C46-B1E9-4EB5D2A311A4}" type="parTrans" cxnId="{2D61B1FA-9AD8-4EF8-AE19-2F312F01D633}">
      <dgm:prSet/>
      <dgm:spPr/>
      <dgm:t>
        <a:bodyPr/>
        <a:lstStyle/>
        <a:p>
          <a:endParaRPr lang="ru-RU" sz="2400"/>
        </a:p>
      </dgm:t>
    </dgm:pt>
    <dgm:pt modelId="{2A0BBA37-0B3E-4D2A-97ED-FFADE72C27ED}" type="sibTrans" cxnId="{2D61B1FA-9AD8-4EF8-AE19-2F312F01D633}">
      <dgm:prSet/>
      <dgm:spPr/>
      <dgm:t>
        <a:bodyPr/>
        <a:lstStyle/>
        <a:p>
          <a:endParaRPr lang="ru-RU" sz="2400"/>
        </a:p>
      </dgm:t>
    </dgm:pt>
    <dgm:pt modelId="{8600C580-AD7A-4EE0-A444-1F638EA7CDB4}" type="pres">
      <dgm:prSet presAssocID="{38C71E5B-435E-4CD6-8DDB-123E442A85D7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931344-58EB-43B1-AF7E-D106521E65EA}" type="pres">
      <dgm:prSet presAssocID="{85CEB13B-957D-4645-9A69-CE8388D3080F}" presName="circle1" presStyleLbl="lnNode1" presStyleIdx="0" presStyleCnt="4"/>
      <dgm:spPr/>
    </dgm:pt>
    <dgm:pt modelId="{4502F0E6-79BA-452A-880C-44B3E4A453DC}" type="pres">
      <dgm:prSet presAssocID="{85CEB13B-957D-4645-9A69-CE8388D3080F}" presName="text1" presStyleLbl="revTx" presStyleIdx="0" presStyleCnt="4" custScaleX="127760" custScaleY="50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2CB46-963F-4A6C-9963-88B28E5806D5}" type="pres">
      <dgm:prSet presAssocID="{85CEB13B-957D-4645-9A69-CE8388D3080F}" presName="line1" presStyleLbl="callout" presStyleIdx="0" presStyleCnt="8"/>
      <dgm:spPr/>
    </dgm:pt>
    <dgm:pt modelId="{41841C0A-09A6-40E3-90BF-4326080D58EE}" type="pres">
      <dgm:prSet presAssocID="{85CEB13B-957D-4645-9A69-CE8388D3080F}" presName="d1" presStyleLbl="callout" presStyleIdx="1" presStyleCnt="8"/>
      <dgm:spPr/>
    </dgm:pt>
    <dgm:pt modelId="{4ABFC832-CF4D-4569-9593-4C2EEEDEB70C}" type="pres">
      <dgm:prSet presAssocID="{65BD261A-5BB7-4C53-AA07-5B531797B4F7}" presName="circle2" presStyleLbl="lnNode1" presStyleIdx="1" presStyleCnt="4"/>
      <dgm:spPr/>
    </dgm:pt>
    <dgm:pt modelId="{05044F75-9BC3-4B89-A09E-4A8E743CF962}" type="pres">
      <dgm:prSet presAssocID="{65BD261A-5BB7-4C53-AA07-5B531797B4F7}" presName="text2" presStyleLbl="revTx" presStyleIdx="1" presStyleCnt="4" custScaleX="162662" custScaleY="89378" custLinFactNeighborX="19448" custLinFactNeighborY="1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A7511-EE75-4672-BBA5-0BF065162099}" type="pres">
      <dgm:prSet presAssocID="{65BD261A-5BB7-4C53-AA07-5B531797B4F7}" presName="line2" presStyleLbl="callout" presStyleIdx="2" presStyleCnt="8"/>
      <dgm:spPr/>
    </dgm:pt>
    <dgm:pt modelId="{006741DF-6D58-43DA-9F1D-9D6F4978661F}" type="pres">
      <dgm:prSet presAssocID="{65BD261A-5BB7-4C53-AA07-5B531797B4F7}" presName="d2" presStyleLbl="callout" presStyleIdx="3" presStyleCnt="8"/>
      <dgm:spPr/>
    </dgm:pt>
    <dgm:pt modelId="{BFFD426E-DA07-41F9-9DDD-C2AE7AFFA0E4}" type="pres">
      <dgm:prSet presAssocID="{28EEF29E-8F03-4E2E-BC64-13DCD8375E11}" presName="circle3" presStyleLbl="lnNode1" presStyleIdx="2" presStyleCnt="4"/>
      <dgm:spPr/>
    </dgm:pt>
    <dgm:pt modelId="{63869B30-45A7-4497-83C1-43ED780B7A04}" type="pres">
      <dgm:prSet presAssocID="{28EEF29E-8F03-4E2E-BC64-13DCD8375E11}" presName="text3" presStyleLbl="revTx" presStyleIdx="2" presStyleCnt="4" custScaleX="141037" custScaleY="78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6D98D-592C-45E4-831B-0B7E056FD327}" type="pres">
      <dgm:prSet presAssocID="{28EEF29E-8F03-4E2E-BC64-13DCD8375E11}" presName="line3" presStyleLbl="callout" presStyleIdx="4" presStyleCnt="8"/>
      <dgm:spPr/>
    </dgm:pt>
    <dgm:pt modelId="{1DEC7D04-CEEF-4BC5-AB90-A1DC7F9E0E4B}" type="pres">
      <dgm:prSet presAssocID="{28EEF29E-8F03-4E2E-BC64-13DCD8375E11}" presName="d3" presStyleLbl="callout" presStyleIdx="5" presStyleCnt="8"/>
      <dgm:spPr/>
    </dgm:pt>
    <dgm:pt modelId="{AEC96F5A-DB52-49C9-8A1C-287D984CB781}" type="pres">
      <dgm:prSet presAssocID="{D3C93AB7-E8B9-4F0E-860F-75AC5F6F43DF}" presName="circle4" presStyleLbl="lnNode1" presStyleIdx="3" presStyleCnt="4"/>
      <dgm:spPr/>
    </dgm:pt>
    <dgm:pt modelId="{7DF026B0-1E80-4EAB-BBFC-89D8A527BCDB}" type="pres">
      <dgm:prSet presAssocID="{D3C93AB7-E8B9-4F0E-860F-75AC5F6F43DF}" presName="text4" presStyleLbl="revTx" presStyleIdx="3" presStyleCnt="4" custScaleX="180113" custScaleY="129736" custLinFactNeighborX="23509" custLinFactNeighborY="10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E79A8-C5C8-4398-AF77-0A20F3A1930E}" type="pres">
      <dgm:prSet presAssocID="{D3C93AB7-E8B9-4F0E-860F-75AC5F6F43DF}" presName="line4" presStyleLbl="callout" presStyleIdx="6" presStyleCnt="8"/>
      <dgm:spPr/>
    </dgm:pt>
    <dgm:pt modelId="{89023663-F493-4832-90A4-FCAE58F3DC72}" type="pres">
      <dgm:prSet presAssocID="{D3C93AB7-E8B9-4F0E-860F-75AC5F6F43DF}" presName="d4" presStyleLbl="callout" presStyleIdx="7" presStyleCnt="8"/>
      <dgm:spPr/>
    </dgm:pt>
  </dgm:ptLst>
  <dgm:cxnLst>
    <dgm:cxn modelId="{23A8EC7E-64C2-4E58-AFA4-67ADF8EFEB7F}" type="presOf" srcId="{38C71E5B-435E-4CD6-8DDB-123E442A85D7}" destId="{8600C580-AD7A-4EE0-A444-1F638EA7CDB4}" srcOrd="0" destOrd="0" presId="urn:microsoft.com/office/officeart/2005/8/layout/target1"/>
    <dgm:cxn modelId="{6571486A-AF67-4522-BE7F-F73A905D7A92}" type="presOf" srcId="{85CEB13B-957D-4645-9A69-CE8388D3080F}" destId="{4502F0E6-79BA-452A-880C-44B3E4A453DC}" srcOrd="0" destOrd="0" presId="urn:microsoft.com/office/officeart/2005/8/layout/target1"/>
    <dgm:cxn modelId="{2D61B1FA-9AD8-4EF8-AE19-2F312F01D633}" srcId="{38C71E5B-435E-4CD6-8DDB-123E442A85D7}" destId="{D3C93AB7-E8B9-4F0E-860F-75AC5F6F43DF}" srcOrd="3" destOrd="0" parTransId="{8176E982-6C38-4C46-B1E9-4EB5D2A311A4}" sibTransId="{2A0BBA37-0B3E-4D2A-97ED-FFADE72C27ED}"/>
    <dgm:cxn modelId="{230CEB09-8165-47F2-82B4-33F889446D78}" type="presOf" srcId="{28EEF29E-8F03-4E2E-BC64-13DCD8375E11}" destId="{63869B30-45A7-4497-83C1-43ED780B7A04}" srcOrd="0" destOrd="0" presId="urn:microsoft.com/office/officeart/2005/8/layout/target1"/>
    <dgm:cxn modelId="{B15A9B59-AE7C-44B7-967A-367604116DE4}" srcId="{38C71E5B-435E-4CD6-8DDB-123E442A85D7}" destId="{65BD261A-5BB7-4C53-AA07-5B531797B4F7}" srcOrd="1" destOrd="0" parTransId="{FAA0DF05-AB5A-49C9-A3AC-E8FE9594A0D2}" sibTransId="{339A9FC0-735E-4A1F-A3E6-390640971253}"/>
    <dgm:cxn modelId="{1593608F-0CBA-4F34-ADDA-CCCAD5E3F6E9}" type="presOf" srcId="{65BD261A-5BB7-4C53-AA07-5B531797B4F7}" destId="{05044F75-9BC3-4B89-A09E-4A8E743CF962}" srcOrd="0" destOrd="0" presId="urn:microsoft.com/office/officeart/2005/8/layout/target1"/>
    <dgm:cxn modelId="{74149FCD-0D01-4FC8-8109-0FCA1937F526}" srcId="{38C71E5B-435E-4CD6-8DDB-123E442A85D7}" destId="{28EEF29E-8F03-4E2E-BC64-13DCD8375E11}" srcOrd="2" destOrd="0" parTransId="{56D7FD3E-A267-466B-9EBA-5EDBD56CDC6A}" sibTransId="{406C2D66-0531-44A4-A52A-877D0875F026}"/>
    <dgm:cxn modelId="{4DC34018-098C-4EA8-BEFF-35F7B71F567D}" srcId="{38C71E5B-435E-4CD6-8DDB-123E442A85D7}" destId="{85CEB13B-957D-4645-9A69-CE8388D3080F}" srcOrd="0" destOrd="0" parTransId="{3EF33E0E-3490-4628-865C-9250870573C4}" sibTransId="{510C6FBC-E2AD-4207-AADF-ECB83DE7E89E}"/>
    <dgm:cxn modelId="{C93FE21C-191D-4BB9-B1AD-7C67FE1F0BE3}" type="presOf" srcId="{D3C93AB7-E8B9-4F0E-860F-75AC5F6F43DF}" destId="{7DF026B0-1E80-4EAB-BBFC-89D8A527BCDB}" srcOrd="0" destOrd="0" presId="urn:microsoft.com/office/officeart/2005/8/layout/target1"/>
    <dgm:cxn modelId="{618999E8-7CE6-4477-A043-5EAF8B2E68DB}" type="presParOf" srcId="{8600C580-AD7A-4EE0-A444-1F638EA7CDB4}" destId="{35931344-58EB-43B1-AF7E-D106521E65EA}" srcOrd="0" destOrd="0" presId="urn:microsoft.com/office/officeart/2005/8/layout/target1"/>
    <dgm:cxn modelId="{F52087A9-F745-4D25-A222-BDBE2B650621}" type="presParOf" srcId="{8600C580-AD7A-4EE0-A444-1F638EA7CDB4}" destId="{4502F0E6-79BA-452A-880C-44B3E4A453DC}" srcOrd="1" destOrd="0" presId="urn:microsoft.com/office/officeart/2005/8/layout/target1"/>
    <dgm:cxn modelId="{55C44637-AD06-4233-B53E-FFB6433C45A6}" type="presParOf" srcId="{8600C580-AD7A-4EE0-A444-1F638EA7CDB4}" destId="{E912CB46-963F-4A6C-9963-88B28E5806D5}" srcOrd="2" destOrd="0" presId="urn:microsoft.com/office/officeart/2005/8/layout/target1"/>
    <dgm:cxn modelId="{177EFA28-9B99-46CC-9B0C-3E301ACBBDD2}" type="presParOf" srcId="{8600C580-AD7A-4EE0-A444-1F638EA7CDB4}" destId="{41841C0A-09A6-40E3-90BF-4326080D58EE}" srcOrd="3" destOrd="0" presId="urn:microsoft.com/office/officeart/2005/8/layout/target1"/>
    <dgm:cxn modelId="{FAE273FC-69E9-40EF-BB58-7F469824693F}" type="presParOf" srcId="{8600C580-AD7A-4EE0-A444-1F638EA7CDB4}" destId="{4ABFC832-CF4D-4569-9593-4C2EEEDEB70C}" srcOrd="4" destOrd="0" presId="urn:microsoft.com/office/officeart/2005/8/layout/target1"/>
    <dgm:cxn modelId="{CD9FC33D-759B-4192-BDEC-1CB75FAD4F21}" type="presParOf" srcId="{8600C580-AD7A-4EE0-A444-1F638EA7CDB4}" destId="{05044F75-9BC3-4B89-A09E-4A8E743CF962}" srcOrd="5" destOrd="0" presId="urn:microsoft.com/office/officeart/2005/8/layout/target1"/>
    <dgm:cxn modelId="{8A310CBE-064B-43F7-B4A0-4A561EB6E48B}" type="presParOf" srcId="{8600C580-AD7A-4EE0-A444-1F638EA7CDB4}" destId="{288A7511-EE75-4672-BBA5-0BF065162099}" srcOrd="6" destOrd="0" presId="urn:microsoft.com/office/officeart/2005/8/layout/target1"/>
    <dgm:cxn modelId="{63BCEDFA-B00E-4900-8B1A-1DA885AC84CB}" type="presParOf" srcId="{8600C580-AD7A-4EE0-A444-1F638EA7CDB4}" destId="{006741DF-6D58-43DA-9F1D-9D6F4978661F}" srcOrd="7" destOrd="0" presId="urn:microsoft.com/office/officeart/2005/8/layout/target1"/>
    <dgm:cxn modelId="{7BC434C7-D29D-4679-9C99-33D3975EDD3E}" type="presParOf" srcId="{8600C580-AD7A-4EE0-A444-1F638EA7CDB4}" destId="{BFFD426E-DA07-41F9-9DDD-C2AE7AFFA0E4}" srcOrd="8" destOrd="0" presId="urn:microsoft.com/office/officeart/2005/8/layout/target1"/>
    <dgm:cxn modelId="{FBEE7D55-55B2-49CA-A954-D523C375EE4E}" type="presParOf" srcId="{8600C580-AD7A-4EE0-A444-1F638EA7CDB4}" destId="{63869B30-45A7-4497-83C1-43ED780B7A04}" srcOrd="9" destOrd="0" presId="urn:microsoft.com/office/officeart/2005/8/layout/target1"/>
    <dgm:cxn modelId="{3E23CFD7-BA9A-4BC0-918C-ADA639FDC975}" type="presParOf" srcId="{8600C580-AD7A-4EE0-A444-1F638EA7CDB4}" destId="{FB86D98D-592C-45E4-831B-0B7E056FD327}" srcOrd="10" destOrd="0" presId="urn:microsoft.com/office/officeart/2005/8/layout/target1"/>
    <dgm:cxn modelId="{5F6E493F-197F-41F3-B7AE-13A07ED173CE}" type="presParOf" srcId="{8600C580-AD7A-4EE0-A444-1F638EA7CDB4}" destId="{1DEC7D04-CEEF-4BC5-AB90-A1DC7F9E0E4B}" srcOrd="11" destOrd="0" presId="urn:microsoft.com/office/officeart/2005/8/layout/target1"/>
    <dgm:cxn modelId="{11655A8B-1268-4507-9C67-497D7E76B178}" type="presParOf" srcId="{8600C580-AD7A-4EE0-A444-1F638EA7CDB4}" destId="{AEC96F5A-DB52-49C9-8A1C-287D984CB781}" srcOrd="12" destOrd="0" presId="urn:microsoft.com/office/officeart/2005/8/layout/target1"/>
    <dgm:cxn modelId="{B5622DA2-7FB8-458D-8851-A4E003E24D90}" type="presParOf" srcId="{8600C580-AD7A-4EE0-A444-1F638EA7CDB4}" destId="{7DF026B0-1E80-4EAB-BBFC-89D8A527BCDB}" srcOrd="13" destOrd="0" presId="urn:microsoft.com/office/officeart/2005/8/layout/target1"/>
    <dgm:cxn modelId="{59B2C4B4-54BE-421A-AB7B-B7A5FF3F592E}" type="presParOf" srcId="{8600C580-AD7A-4EE0-A444-1F638EA7CDB4}" destId="{E55E79A8-C5C8-4398-AF77-0A20F3A1930E}" srcOrd="14" destOrd="0" presId="urn:microsoft.com/office/officeart/2005/8/layout/target1"/>
    <dgm:cxn modelId="{EC4E29C7-54DD-4D67-9A35-642310B59A5B}" type="presParOf" srcId="{8600C580-AD7A-4EE0-A444-1F638EA7CDB4}" destId="{89023663-F493-4832-90A4-FCAE58F3DC72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14D3D4A-4C2F-4AED-BEB4-46F607AB78C4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F5A2933-B8A9-4F9D-B4BF-D70FA15233D4}">
      <dgm:prSet/>
      <dgm:spPr/>
      <dgm:t>
        <a:bodyPr/>
        <a:lstStyle/>
        <a:p>
          <a:pPr rtl="0"/>
          <a:r>
            <a:rPr lang="ru-RU" b="0" dirty="0" smtClean="0"/>
            <a:t>создать комфортную психологическую обстановку для беседы;</a:t>
          </a:r>
          <a:endParaRPr lang="ru-RU" dirty="0"/>
        </a:p>
      </dgm:t>
    </dgm:pt>
    <dgm:pt modelId="{F5363026-76A3-4565-92C4-EE92FAFB3FBC}" type="parTrans" cxnId="{20FB0C80-1F9F-4E68-A095-9B1FE50072BB}">
      <dgm:prSet/>
      <dgm:spPr/>
      <dgm:t>
        <a:bodyPr/>
        <a:lstStyle/>
        <a:p>
          <a:endParaRPr lang="ru-RU"/>
        </a:p>
      </dgm:t>
    </dgm:pt>
    <dgm:pt modelId="{52F2A7B5-E867-40A3-9FBE-5EC9719CD1F4}" type="sibTrans" cxnId="{20FB0C80-1F9F-4E68-A095-9B1FE50072BB}">
      <dgm:prSet/>
      <dgm:spPr/>
      <dgm:t>
        <a:bodyPr/>
        <a:lstStyle/>
        <a:p>
          <a:endParaRPr lang="ru-RU"/>
        </a:p>
      </dgm:t>
    </dgm:pt>
    <dgm:pt modelId="{10FEF810-92BE-4526-B917-7441F1BEDEC5}">
      <dgm:prSet/>
      <dgm:spPr/>
      <dgm:t>
        <a:bodyPr/>
        <a:lstStyle/>
        <a:p>
          <a:r>
            <a:rPr lang="ru-RU" b="0" dirty="0" smtClean="0"/>
            <a:t>собрать  необходимую информацию       о пациенте</a:t>
          </a:r>
          <a:endParaRPr lang="ru-RU" b="1" dirty="0"/>
        </a:p>
      </dgm:t>
    </dgm:pt>
    <dgm:pt modelId="{F7B57441-B919-43D4-A39D-3519E4F4B3A9}" type="parTrans" cxnId="{E9731412-0738-411E-9CB4-20B6452029C4}">
      <dgm:prSet/>
      <dgm:spPr/>
      <dgm:t>
        <a:bodyPr/>
        <a:lstStyle/>
        <a:p>
          <a:endParaRPr lang="ru-RU"/>
        </a:p>
      </dgm:t>
    </dgm:pt>
    <dgm:pt modelId="{3B4D653B-4DC4-45D4-9662-02BC3A085586}" type="sibTrans" cxnId="{E9731412-0738-411E-9CB4-20B6452029C4}">
      <dgm:prSet/>
      <dgm:spPr/>
      <dgm:t>
        <a:bodyPr/>
        <a:lstStyle/>
        <a:p>
          <a:endParaRPr lang="ru-RU"/>
        </a:p>
      </dgm:t>
    </dgm:pt>
    <dgm:pt modelId="{2B9FF3E9-BF16-41A4-93F2-3304494EF52F}">
      <dgm:prSet/>
      <dgm:spPr/>
      <dgm:t>
        <a:bodyPr/>
        <a:lstStyle/>
        <a:p>
          <a:r>
            <a:rPr lang="ru-RU" b="0" dirty="0" smtClean="0"/>
            <a:t>формулировать точные и однозначные фразы;</a:t>
          </a:r>
          <a:endParaRPr lang="ru-RU" b="1" dirty="0"/>
        </a:p>
      </dgm:t>
    </dgm:pt>
    <dgm:pt modelId="{9E8500F0-F276-498C-B5D9-59F12F887146}" type="parTrans" cxnId="{8C7462A6-5DD4-414C-B518-10DD9609F7BD}">
      <dgm:prSet/>
      <dgm:spPr/>
      <dgm:t>
        <a:bodyPr/>
        <a:lstStyle/>
        <a:p>
          <a:endParaRPr lang="ru-RU"/>
        </a:p>
      </dgm:t>
    </dgm:pt>
    <dgm:pt modelId="{35E86BDD-A858-4889-AD2E-6AEE6BA9FD54}" type="sibTrans" cxnId="{8C7462A6-5DD4-414C-B518-10DD9609F7BD}">
      <dgm:prSet/>
      <dgm:spPr/>
      <dgm:t>
        <a:bodyPr/>
        <a:lstStyle/>
        <a:p>
          <a:endParaRPr lang="ru-RU"/>
        </a:p>
      </dgm:t>
    </dgm:pt>
    <dgm:pt modelId="{766AC07D-28C5-4239-84B6-80C71C29DD8F}">
      <dgm:prSet/>
      <dgm:spPr/>
      <dgm:t>
        <a:bodyPr/>
        <a:lstStyle/>
        <a:p>
          <a:r>
            <a:rPr lang="ru-RU" b="0" dirty="0" smtClean="0"/>
            <a:t>задавать открытые и закрытые вопросы;</a:t>
          </a:r>
          <a:endParaRPr lang="ru-RU" b="1" dirty="0"/>
        </a:p>
      </dgm:t>
    </dgm:pt>
    <dgm:pt modelId="{524DE738-8A4D-4115-9046-481DD2883C54}" type="parTrans" cxnId="{B7757268-B603-4761-B59D-4B418DB7C896}">
      <dgm:prSet/>
      <dgm:spPr/>
      <dgm:t>
        <a:bodyPr/>
        <a:lstStyle/>
        <a:p>
          <a:endParaRPr lang="ru-RU"/>
        </a:p>
      </dgm:t>
    </dgm:pt>
    <dgm:pt modelId="{F3083325-F696-4B35-8B42-38BE9BB4E78D}" type="sibTrans" cxnId="{B7757268-B603-4761-B59D-4B418DB7C896}">
      <dgm:prSet/>
      <dgm:spPr/>
      <dgm:t>
        <a:bodyPr/>
        <a:lstStyle/>
        <a:p>
          <a:endParaRPr lang="ru-RU"/>
        </a:p>
      </dgm:t>
    </dgm:pt>
    <dgm:pt modelId="{09AF00E8-C1C3-4CB7-B7EA-FA49ED7CE4BB}">
      <dgm:prSet/>
      <dgm:spPr/>
      <dgm:t>
        <a:bodyPr/>
        <a:lstStyle/>
        <a:p>
          <a:r>
            <a:rPr lang="ru-RU" b="0" dirty="0" smtClean="0"/>
            <a:t>задавать благожелательный тон разговора</a:t>
          </a:r>
          <a:endParaRPr lang="ru-RU" b="1" dirty="0"/>
        </a:p>
      </dgm:t>
    </dgm:pt>
    <dgm:pt modelId="{3D5FAB53-01BD-4663-A733-953D87447C1B}" type="parTrans" cxnId="{6E745BC0-B03F-441C-8218-3076F39E7089}">
      <dgm:prSet/>
      <dgm:spPr/>
      <dgm:t>
        <a:bodyPr/>
        <a:lstStyle/>
        <a:p>
          <a:endParaRPr lang="ru-RU"/>
        </a:p>
      </dgm:t>
    </dgm:pt>
    <dgm:pt modelId="{BE4DA9A3-29B5-4C06-876C-3F304113753B}" type="sibTrans" cxnId="{6E745BC0-B03F-441C-8218-3076F39E7089}">
      <dgm:prSet/>
      <dgm:spPr/>
      <dgm:t>
        <a:bodyPr/>
        <a:lstStyle/>
        <a:p>
          <a:endParaRPr lang="ru-RU"/>
        </a:p>
      </dgm:t>
    </dgm:pt>
    <dgm:pt modelId="{8A7086D2-8B83-49C7-B251-1BDAB567CBAA}">
      <dgm:prSet/>
      <dgm:spPr/>
      <dgm:t>
        <a:bodyPr/>
        <a:lstStyle/>
        <a:p>
          <a:r>
            <a:rPr lang="ru-RU" b="0" dirty="0" smtClean="0"/>
            <a:t>делать информированные записи</a:t>
          </a:r>
          <a:endParaRPr lang="ru-RU" b="1" dirty="0"/>
        </a:p>
      </dgm:t>
    </dgm:pt>
    <dgm:pt modelId="{47AC6FF0-5AEF-41DE-9DCC-140F38ED774C}" type="parTrans" cxnId="{AE8AE266-40BF-4DEE-8001-63D0AFE50739}">
      <dgm:prSet/>
      <dgm:spPr/>
      <dgm:t>
        <a:bodyPr/>
        <a:lstStyle/>
        <a:p>
          <a:endParaRPr lang="ru-RU"/>
        </a:p>
      </dgm:t>
    </dgm:pt>
    <dgm:pt modelId="{BE17271C-A848-4138-B0D0-63A350D3855D}" type="sibTrans" cxnId="{AE8AE266-40BF-4DEE-8001-63D0AFE50739}">
      <dgm:prSet/>
      <dgm:spPr/>
      <dgm:t>
        <a:bodyPr/>
        <a:lstStyle/>
        <a:p>
          <a:endParaRPr lang="ru-RU"/>
        </a:p>
      </dgm:t>
    </dgm:pt>
    <dgm:pt modelId="{3EAD5884-5110-47CE-BD85-83E0EA1D729B}">
      <dgm:prSet/>
      <dgm:spPr/>
      <dgm:t>
        <a:bodyPr/>
        <a:lstStyle/>
        <a:p>
          <a:r>
            <a:rPr lang="ru-RU" b="0" dirty="0" smtClean="0"/>
            <a:t>избегать конфликтов, знать пути их разрешения</a:t>
          </a:r>
          <a:endParaRPr lang="ru-RU" b="1" dirty="0"/>
        </a:p>
      </dgm:t>
    </dgm:pt>
    <dgm:pt modelId="{312AD0FF-997D-4A70-B39F-C0504686701F}" type="parTrans" cxnId="{3E87E001-224B-44B7-BD84-2E0356B27449}">
      <dgm:prSet/>
      <dgm:spPr/>
      <dgm:t>
        <a:bodyPr/>
        <a:lstStyle/>
        <a:p>
          <a:endParaRPr lang="ru-RU"/>
        </a:p>
      </dgm:t>
    </dgm:pt>
    <dgm:pt modelId="{04282D09-F3A7-42C5-ADE0-24C918717BC5}" type="sibTrans" cxnId="{3E87E001-224B-44B7-BD84-2E0356B27449}">
      <dgm:prSet/>
      <dgm:spPr/>
      <dgm:t>
        <a:bodyPr/>
        <a:lstStyle/>
        <a:p>
          <a:endParaRPr lang="ru-RU"/>
        </a:p>
      </dgm:t>
    </dgm:pt>
    <dgm:pt modelId="{86F3C84C-0E98-4715-99D7-2EDC14221D0F}">
      <dgm:prSet/>
      <dgm:spPr/>
      <dgm:t>
        <a:bodyPr/>
        <a:lstStyle/>
        <a:p>
          <a:r>
            <a:rPr lang="ru-RU" b="0" dirty="0" smtClean="0"/>
            <a:t>использовать речевой и поведенческий этикет</a:t>
          </a:r>
          <a:endParaRPr lang="ru-RU" b="1" dirty="0"/>
        </a:p>
      </dgm:t>
    </dgm:pt>
    <dgm:pt modelId="{4E461DEA-D258-46FA-AB51-4D76693EFEB3}" type="parTrans" cxnId="{813923BF-CCF3-4135-A7EB-440006C04402}">
      <dgm:prSet/>
      <dgm:spPr/>
      <dgm:t>
        <a:bodyPr/>
        <a:lstStyle/>
        <a:p>
          <a:endParaRPr lang="ru-RU"/>
        </a:p>
      </dgm:t>
    </dgm:pt>
    <dgm:pt modelId="{AE4782BD-1DD9-4AEB-9E72-C1A6189A17E4}" type="sibTrans" cxnId="{813923BF-CCF3-4135-A7EB-440006C04402}">
      <dgm:prSet/>
      <dgm:spPr/>
      <dgm:t>
        <a:bodyPr/>
        <a:lstStyle/>
        <a:p>
          <a:endParaRPr lang="ru-RU"/>
        </a:p>
      </dgm:t>
    </dgm:pt>
    <dgm:pt modelId="{59ABABC2-34FF-4744-9BC1-EBEFAF5825FD}">
      <dgm:prSet/>
      <dgm:spPr/>
      <dgm:t>
        <a:bodyPr/>
        <a:lstStyle/>
        <a:p>
          <a:r>
            <a:rPr lang="ru-RU" b="0" dirty="0" smtClean="0"/>
            <a:t>сообщать пациенту о рисках не пугая его;</a:t>
          </a:r>
          <a:endParaRPr lang="ru-RU" b="1" dirty="0"/>
        </a:p>
      </dgm:t>
    </dgm:pt>
    <dgm:pt modelId="{FCDDB38E-E9A0-46F5-B67B-78E16EDFB4A7}" type="parTrans" cxnId="{F630EDB8-3B70-4935-8350-F7D4DDE235BB}">
      <dgm:prSet/>
      <dgm:spPr/>
      <dgm:t>
        <a:bodyPr/>
        <a:lstStyle/>
        <a:p>
          <a:endParaRPr lang="ru-RU"/>
        </a:p>
      </dgm:t>
    </dgm:pt>
    <dgm:pt modelId="{1B430E1D-23EB-4E4D-9D35-DAF3B4AF5B2A}" type="sibTrans" cxnId="{F630EDB8-3B70-4935-8350-F7D4DDE235BB}">
      <dgm:prSet/>
      <dgm:spPr/>
      <dgm:t>
        <a:bodyPr/>
        <a:lstStyle/>
        <a:p>
          <a:endParaRPr lang="ru-RU"/>
        </a:p>
      </dgm:t>
    </dgm:pt>
    <dgm:pt modelId="{BD3C6141-21DE-439D-87C3-5E8D59D661FB}" type="pres">
      <dgm:prSet presAssocID="{A14D3D4A-4C2F-4AED-BEB4-46F607AB78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4DE361-F928-4A39-A0FC-97AC0CDE9973}" type="pres">
      <dgm:prSet presAssocID="{9F5A2933-B8A9-4F9D-B4BF-D70FA15233D4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FC5DA-B8AE-4795-B935-9276D83EF894}" type="pres">
      <dgm:prSet presAssocID="{52F2A7B5-E867-40A3-9FBE-5EC9719CD1F4}" presName="sibTrans" presStyleCnt="0"/>
      <dgm:spPr/>
    </dgm:pt>
    <dgm:pt modelId="{69212087-2C9B-415F-A987-E1ECFABD2123}" type="pres">
      <dgm:prSet presAssocID="{10FEF810-92BE-4526-B917-7441F1BEDEC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DDEB9-7F7C-4FC8-B5FC-1960A0765AB7}" type="pres">
      <dgm:prSet presAssocID="{3B4D653B-4DC4-45D4-9662-02BC3A085586}" presName="sibTrans" presStyleCnt="0"/>
      <dgm:spPr/>
    </dgm:pt>
    <dgm:pt modelId="{3A68CE30-7399-4400-8AB1-DECC79D6E43A}" type="pres">
      <dgm:prSet presAssocID="{2B9FF3E9-BF16-41A4-93F2-3304494EF52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68F57-6726-4D6E-A491-225CEB093B6F}" type="pres">
      <dgm:prSet presAssocID="{35E86BDD-A858-4889-AD2E-6AEE6BA9FD54}" presName="sibTrans" presStyleCnt="0"/>
      <dgm:spPr/>
    </dgm:pt>
    <dgm:pt modelId="{C2A55F85-C86A-4B30-B4A4-908AF0B95DCF}" type="pres">
      <dgm:prSet presAssocID="{766AC07D-28C5-4239-84B6-80C71C29DD8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2B40E-161F-41A0-B4EA-814DDE0E8362}" type="pres">
      <dgm:prSet presAssocID="{F3083325-F696-4B35-8B42-38BE9BB4E78D}" presName="sibTrans" presStyleCnt="0"/>
      <dgm:spPr/>
    </dgm:pt>
    <dgm:pt modelId="{9498549E-B38D-4181-A928-46971CCBD70E}" type="pres">
      <dgm:prSet presAssocID="{09AF00E8-C1C3-4CB7-B7EA-FA49ED7CE4BB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3B447-84FE-4BD3-97DA-2A195A004B09}" type="pres">
      <dgm:prSet presAssocID="{BE4DA9A3-29B5-4C06-876C-3F304113753B}" presName="sibTrans" presStyleCnt="0"/>
      <dgm:spPr/>
    </dgm:pt>
    <dgm:pt modelId="{080BFC89-EEC4-467D-93DA-0B8CC281272F}" type="pres">
      <dgm:prSet presAssocID="{8A7086D2-8B83-49C7-B251-1BDAB567CBAA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479F5-3070-44F7-99BD-B523D61CB889}" type="pres">
      <dgm:prSet presAssocID="{BE17271C-A848-4138-B0D0-63A350D3855D}" presName="sibTrans" presStyleCnt="0"/>
      <dgm:spPr/>
    </dgm:pt>
    <dgm:pt modelId="{9C8D14C4-CE40-4E1F-871D-DE58C5DC3244}" type="pres">
      <dgm:prSet presAssocID="{3EAD5884-5110-47CE-BD85-83E0EA1D729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23C98B-96C7-4514-AD12-1E16044FC4B7}" type="pres">
      <dgm:prSet presAssocID="{04282D09-F3A7-42C5-ADE0-24C918717BC5}" presName="sibTrans" presStyleCnt="0"/>
      <dgm:spPr/>
    </dgm:pt>
    <dgm:pt modelId="{BD253D17-88C9-478C-9337-F8615FCE7A6D}" type="pres">
      <dgm:prSet presAssocID="{86F3C84C-0E98-4715-99D7-2EDC14221D0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98207-5A99-46E7-BA19-D6F54D5192EE}" type="pres">
      <dgm:prSet presAssocID="{AE4782BD-1DD9-4AEB-9E72-C1A6189A17E4}" presName="sibTrans" presStyleCnt="0"/>
      <dgm:spPr/>
    </dgm:pt>
    <dgm:pt modelId="{684298C7-6111-42F6-8F9D-8B599A429812}" type="pres">
      <dgm:prSet presAssocID="{59ABABC2-34FF-4744-9BC1-EBEFAF5825F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8AE266-40BF-4DEE-8001-63D0AFE50739}" srcId="{A14D3D4A-4C2F-4AED-BEB4-46F607AB78C4}" destId="{8A7086D2-8B83-49C7-B251-1BDAB567CBAA}" srcOrd="5" destOrd="0" parTransId="{47AC6FF0-5AEF-41DE-9DCC-140F38ED774C}" sibTransId="{BE17271C-A848-4138-B0D0-63A350D3855D}"/>
    <dgm:cxn modelId="{B7757268-B603-4761-B59D-4B418DB7C896}" srcId="{A14D3D4A-4C2F-4AED-BEB4-46F607AB78C4}" destId="{766AC07D-28C5-4239-84B6-80C71C29DD8F}" srcOrd="3" destOrd="0" parTransId="{524DE738-8A4D-4115-9046-481DD2883C54}" sibTransId="{F3083325-F696-4B35-8B42-38BE9BB4E78D}"/>
    <dgm:cxn modelId="{3E87E001-224B-44B7-BD84-2E0356B27449}" srcId="{A14D3D4A-4C2F-4AED-BEB4-46F607AB78C4}" destId="{3EAD5884-5110-47CE-BD85-83E0EA1D729B}" srcOrd="6" destOrd="0" parTransId="{312AD0FF-997D-4A70-B39F-C0504686701F}" sibTransId="{04282D09-F3A7-42C5-ADE0-24C918717BC5}"/>
    <dgm:cxn modelId="{090F9B87-E066-4B3D-89DB-E867F2AE7186}" type="presOf" srcId="{2B9FF3E9-BF16-41A4-93F2-3304494EF52F}" destId="{3A68CE30-7399-4400-8AB1-DECC79D6E43A}" srcOrd="0" destOrd="0" presId="urn:microsoft.com/office/officeart/2005/8/layout/default"/>
    <dgm:cxn modelId="{F578A078-878D-4CA4-B118-AD06C89CFDA5}" type="presOf" srcId="{8A7086D2-8B83-49C7-B251-1BDAB567CBAA}" destId="{080BFC89-EEC4-467D-93DA-0B8CC281272F}" srcOrd="0" destOrd="0" presId="urn:microsoft.com/office/officeart/2005/8/layout/default"/>
    <dgm:cxn modelId="{63C5DB46-9A07-417A-AE5B-0620DFB5D73D}" type="presOf" srcId="{59ABABC2-34FF-4744-9BC1-EBEFAF5825FD}" destId="{684298C7-6111-42F6-8F9D-8B599A429812}" srcOrd="0" destOrd="0" presId="urn:microsoft.com/office/officeart/2005/8/layout/default"/>
    <dgm:cxn modelId="{F630EDB8-3B70-4935-8350-F7D4DDE235BB}" srcId="{A14D3D4A-4C2F-4AED-BEB4-46F607AB78C4}" destId="{59ABABC2-34FF-4744-9BC1-EBEFAF5825FD}" srcOrd="8" destOrd="0" parTransId="{FCDDB38E-E9A0-46F5-B67B-78E16EDFB4A7}" sibTransId="{1B430E1D-23EB-4E4D-9D35-DAF3B4AF5B2A}"/>
    <dgm:cxn modelId="{CDB49810-95D0-4F7E-B84F-C38638D5D130}" type="presOf" srcId="{A14D3D4A-4C2F-4AED-BEB4-46F607AB78C4}" destId="{BD3C6141-21DE-439D-87C3-5E8D59D661FB}" srcOrd="0" destOrd="0" presId="urn:microsoft.com/office/officeart/2005/8/layout/default"/>
    <dgm:cxn modelId="{8C7462A6-5DD4-414C-B518-10DD9609F7BD}" srcId="{A14D3D4A-4C2F-4AED-BEB4-46F607AB78C4}" destId="{2B9FF3E9-BF16-41A4-93F2-3304494EF52F}" srcOrd="2" destOrd="0" parTransId="{9E8500F0-F276-498C-B5D9-59F12F887146}" sibTransId="{35E86BDD-A858-4889-AD2E-6AEE6BA9FD54}"/>
    <dgm:cxn modelId="{C483D72C-CBAB-4ECC-9131-3483378E91E0}" type="presOf" srcId="{766AC07D-28C5-4239-84B6-80C71C29DD8F}" destId="{C2A55F85-C86A-4B30-B4A4-908AF0B95DCF}" srcOrd="0" destOrd="0" presId="urn:microsoft.com/office/officeart/2005/8/layout/default"/>
    <dgm:cxn modelId="{813923BF-CCF3-4135-A7EB-440006C04402}" srcId="{A14D3D4A-4C2F-4AED-BEB4-46F607AB78C4}" destId="{86F3C84C-0E98-4715-99D7-2EDC14221D0F}" srcOrd="7" destOrd="0" parTransId="{4E461DEA-D258-46FA-AB51-4D76693EFEB3}" sibTransId="{AE4782BD-1DD9-4AEB-9E72-C1A6189A17E4}"/>
    <dgm:cxn modelId="{B95DF693-8CA7-4D15-85B1-C5005189D653}" type="presOf" srcId="{10FEF810-92BE-4526-B917-7441F1BEDEC5}" destId="{69212087-2C9B-415F-A987-E1ECFABD2123}" srcOrd="0" destOrd="0" presId="urn:microsoft.com/office/officeart/2005/8/layout/default"/>
    <dgm:cxn modelId="{F605570B-B4EE-4DA4-B6E1-82402A518790}" type="presOf" srcId="{3EAD5884-5110-47CE-BD85-83E0EA1D729B}" destId="{9C8D14C4-CE40-4E1F-871D-DE58C5DC3244}" srcOrd="0" destOrd="0" presId="urn:microsoft.com/office/officeart/2005/8/layout/default"/>
    <dgm:cxn modelId="{6E745BC0-B03F-441C-8218-3076F39E7089}" srcId="{A14D3D4A-4C2F-4AED-BEB4-46F607AB78C4}" destId="{09AF00E8-C1C3-4CB7-B7EA-FA49ED7CE4BB}" srcOrd="4" destOrd="0" parTransId="{3D5FAB53-01BD-4663-A733-953D87447C1B}" sibTransId="{BE4DA9A3-29B5-4C06-876C-3F304113753B}"/>
    <dgm:cxn modelId="{E9731412-0738-411E-9CB4-20B6452029C4}" srcId="{A14D3D4A-4C2F-4AED-BEB4-46F607AB78C4}" destId="{10FEF810-92BE-4526-B917-7441F1BEDEC5}" srcOrd="1" destOrd="0" parTransId="{F7B57441-B919-43D4-A39D-3519E4F4B3A9}" sibTransId="{3B4D653B-4DC4-45D4-9662-02BC3A085586}"/>
    <dgm:cxn modelId="{20FB0C80-1F9F-4E68-A095-9B1FE50072BB}" srcId="{A14D3D4A-4C2F-4AED-BEB4-46F607AB78C4}" destId="{9F5A2933-B8A9-4F9D-B4BF-D70FA15233D4}" srcOrd="0" destOrd="0" parTransId="{F5363026-76A3-4565-92C4-EE92FAFB3FBC}" sibTransId="{52F2A7B5-E867-40A3-9FBE-5EC9719CD1F4}"/>
    <dgm:cxn modelId="{28E7CB84-539C-467C-8E48-099BAA0C2A08}" type="presOf" srcId="{9F5A2933-B8A9-4F9D-B4BF-D70FA15233D4}" destId="{294DE361-F928-4A39-A0FC-97AC0CDE9973}" srcOrd="0" destOrd="0" presId="urn:microsoft.com/office/officeart/2005/8/layout/default"/>
    <dgm:cxn modelId="{E234D000-094A-4CE3-87E8-7148612D2B9B}" type="presOf" srcId="{86F3C84C-0E98-4715-99D7-2EDC14221D0F}" destId="{BD253D17-88C9-478C-9337-F8615FCE7A6D}" srcOrd="0" destOrd="0" presId="urn:microsoft.com/office/officeart/2005/8/layout/default"/>
    <dgm:cxn modelId="{BB1E0750-ED43-4AA1-BB52-D2B6E8CAAF59}" type="presOf" srcId="{09AF00E8-C1C3-4CB7-B7EA-FA49ED7CE4BB}" destId="{9498549E-B38D-4181-A928-46971CCBD70E}" srcOrd="0" destOrd="0" presId="urn:microsoft.com/office/officeart/2005/8/layout/default"/>
    <dgm:cxn modelId="{BA30EBD6-5E12-4B31-B8AB-C0E49B72EC34}" type="presParOf" srcId="{BD3C6141-21DE-439D-87C3-5E8D59D661FB}" destId="{294DE361-F928-4A39-A0FC-97AC0CDE9973}" srcOrd="0" destOrd="0" presId="urn:microsoft.com/office/officeart/2005/8/layout/default"/>
    <dgm:cxn modelId="{794D0214-7C4F-4090-B7D6-86F6F60192F5}" type="presParOf" srcId="{BD3C6141-21DE-439D-87C3-5E8D59D661FB}" destId="{DF0FC5DA-B8AE-4795-B935-9276D83EF894}" srcOrd="1" destOrd="0" presId="urn:microsoft.com/office/officeart/2005/8/layout/default"/>
    <dgm:cxn modelId="{21B50547-75CE-4C07-A42A-8A6212D49036}" type="presParOf" srcId="{BD3C6141-21DE-439D-87C3-5E8D59D661FB}" destId="{69212087-2C9B-415F-A987-E1ECFABD2123}" srcOrd="2" destOrd="0" presId="urn:microsoft.com/office/officeart/2005/8/layout/default"/>
    <dgm:cxn modelId="{480DAE86-0763-43BA-84DA-55B33CBD3AE1}" type="presParOf" srcId="{BD3C6141-21DE-439D-87C3-5E8D59D661FB}" destId="{674DDEB9-7F7C-4FC8-B5FC-1960A0765AB7}" srcOrd="3" destOrd="0" presId="urn:microsoft.com/office/officeart/2005/8/layout/default"/>
    <dgm:cxn modelId="{887DA9EC-5673-4066-9125-06714F072C3E}" type="presParOf" srcId="{BD3C6141-21DE-439D-87C3-5E8D59D661FB}" destId="{3A68CE30-7399-4400-8AB1-DECC79D6E43A}" srcOrd="4" destOrd="0" presId="urn:microsoft.com/office/officeart/2005/8/layout/default"/>
    <dgm:cxn modelId="{0C6261AE-D134-40ED-934F-430EDF592885}" type="presParOf" srcId="{BD3C6141-21DE-439D-87C3-5E8D59D661FB}" destId="{4E468F57-6726-4D6E-A491-225CEB093B6F}" srcOrd="5" destOrd="0" presId="urn:microsoft.com/office/officeart/2005/8/layout/default"/>
    <dgm:cxn modelId="{E820C8CE-6A52-4637-82AD-C4CB532D7193}" type="presParOf" srcId="{BD3C6141-21DE-439D-87C3-5E8D59D661FB}" destId="{C2A55F85-C86A-4B30-B4A4-908AF0B95DCF}" srcOrd="6" destOrd="0" presId="urn:microsoft.com/office/officeart/2005/8/layout/default"/>
    <dgm:cxn modelId="{9544266B-2970-4CFE-9C5E-024A8B73960B}" type="presParOf" srcId="{BD3C6141-21DE-439D-87C3-5E8D59D661FB}" destId="{2042B40E-161F-41A0-B4EA-814DDE0E8362}" srcOrd="7" destOrd="0" presId="urn:microsoft.com/office/officeart/2005/8/layout/default"/>
    <dgm:cxn modelId="{6F654B6B-04E0-4FFD-A61A-F860A2D36ECD}" type="presParOf" srcId="{BD3C6141-21DE-439D-87C3-5E8D59D661FB}" destId="{9498549E-B38D-4181-A928-46971CCBD70E}" srcOrd="8" destOrd="0" presId="urn:microsoft.com/office/officeart/2005/8/layout/default"/>
    <dgm:cxn modelId="{4D6D5DB4-205F-4A02-9AAA-77C3C40545F4}" type="presParOf" srcId="{BD3C6141-21DE-439D-87C3-5E8D59D661FB}" destId="{20D3B447-84FE-4BD3-97DA-2A195A004B09}" srcOrd="9" destOrd="0" presId="urn:microsoft.com/office/officeart/2005/8/layout/default"/>
    <dgm:cxn modelId="{31D4697D-A7D8-412C-936D-F842089BE60C}" type="presParOf" srcId="{BD3C6141-21DE-439D-87C3-5E8D59D661FB}" destId="{080BFC89-EEC4-467D-93DA-0B8CC281272F}" srcOrd="10" destOrd="0" presId="urn:microsoft.com/office/officeart/2005/8/layout/default"/>
    <dgm:cxn modelId="{08C3956B-CFF9-4895-8F94-290B03A9C6A1}" type="presParOf" srcId="{BD3C6141-21DE-439D-87C3-5E8D59D661FB}" destId="{F63479F5-3070-44F7-99BD-B523D61CB889}" srcOrd="11" destOrd="0" presId="urn:microsoft.com/office/officeart/2005/8/layout/default"/>
    <dgm:cxn modelId="{75AA68C4-C189-482A-9805-89E96DC1D73D}" type="presParOf" srcId="{BD3C6141-21DE-439D-87C3-5E8D59D661FB}" destId="{9C8D14C4-CE40-4E1F-871D-DE58C5DC3244}" srcOrd="12" destOrd="0" presId="urn:microsoft.com/office/officeart/2005/8/layout/default"/>
    <dgm:cxn modelId="{179BF79F-AE35-45DE-84E0-484C7AE67B14}" type="presParOf" srcId="{BD3C6141-21DE-439D-87C3-5E8D59D661FB}" destId="{0723C98B-96C7-4514-AD12-1E16044FC4B7}" srcOrd="13" destOrd="0" presId="urn:microsoft.com/office/officeart/2005/8/layout/default"/>
    <dgm:cxn modelId="{F68DE71C-EB35-49A0-94D5-BBA1D27433C2}" type="presParOf" srcId="{BD3C6141-21DE-439D-87C3-5E8D59D661FB}" destId="{BD253D17-88C9-478C-9337-F8615FCE7A6D}" srcOrd="14" destOrd="0" presId="urn:microsoft.com/office/officeart/2005/8/layout/default"/>
    <dgm:cxn modelId="{3DE4A775-259C-499D-ACFB-A46DD9466403}" type="presParOf" srcId="{BD3C6141-21DE-439D-87C3-5E8D59D661FB}" destId="{88B98207-5A99-46E7-BA19-D6F54D5192EE}" srcOrd="15" destOrd="0" presId="urn:microsoft.com/office/officeart/2005/8/layout/default"/>
    <dgm:cxn modelId="{1C6D5771-6B5C-48C3-A033-DD31AB339CEA}" type="presParOf" srcId="{BD3C6141-21DE-439D-87C3-5E8D59D661FB}" destId="{684298C7-6111-42F6-8F9D-8B599A429812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64C8C6-571A-4DD4-BAF8-0A7E78DC0E7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E8FD5FE-8E05-4DD0-84D7-7304B27FF262}">
      <dgm:prSet/>
      <dgm:spPr/>
      <dgm:t>
        <a:bodyPr/>
        <a:lstStyle/>
        <a:p>
          <a:pPr rtl="0"/>
          <a:r>
            <a:rPr lang="ru-RU" dirty="0" smtClean="0"/>
            <a:t>основные  этические принципы профессии</a:t>
          </a:r>
          <a:endParaRPr lang="ru-RU" b="1" dirty="0"/>
        </a:p>
      </dgm:t>
    </dgm:pt>
    <dgm:pt modelId="{BF172A2B-F479-4413-B058-2FC3E0E89DB3}" type="parTrans" cxnId="{D3122107-DEEA-42B6-811F-438B6D2E6A3E}">
      <dgm:prSet/>
      <dgm:spPr/>
      <dgm:t>
        <a:bodyPr/>
        <a:lstStyle/>
        <a:p>
          <a:endParaRPr lang="ru-RU"/>
        </a:p>
      </dgm:t>
    </dgm:pt>
    <dgm:pt modelId="{FDFEBCAD-7B8D-4510-AB6F-00214A0E55F2}" type="sibTrans" cxnId="{D3122107-DEEA-42B6-811F-438B6D2E6A3E}">
      <dgm:prSet/>
      <dgm:spPr/>
      <dgm:t>
        <a:bodyPr/>
        <a:lstStyle/>
        <a:p>
          <a:endParaRPr lang="ru-RU"/>
        </a:p>
      </dgm:t>
    </dgm:pt>
    <dgm:pt modelId="{D3CD24C5-68C2-4AD7-8DAF-70112E39BBB2}">
      <dgm:prSet/>
      <dgm:spPr/>
      <dgm:t>
        <a:bodyPr/>
        <a:lstStyle/>
        <a:p>
          <a:pPr rtl="0"/>
          <a:r>
            <a:rPr lang="ru-RU" dirty="0" smtClean="0"/>
            <a:t>основную правовую  ответственность медицинских сестер;</a:t>
          </a:r>
          <a:endParaRPr lang="ru-RU" b="1" dirty="0"/>
        </a:p>
      </dgm:t>
    </dgm:pt>
    <dgm:pt modelId="{E4B729F4-D34B-45F5-AA57-02A0778ACE7B}" type="parTrans" cxnId="{F3D64975-0D35-465B-AA81-5C134A242D29}">
      <dgm:prSet/>
      <dgm:spPr/>
      <dgm:t>
        <a:bodyPr/>
        <a:lstStyle/>
        <a:p>
          <a:endParaRPr lang="ru-RU"/>
        </a:p>
      </dgm:t>
    </dgm:pt>
    <dgm:pt modelId="{B9B7F61F-55E1-4F02-BD1C-5D1AE271BB4E}" type="sibTrans" cxnId="{F3D64975-0D35-465B-AA81-5C134A242D29}">
      <dgm:prSet/>
      <dgm:spPr/>
      <dgm:t>
        <a:bodyPr/>
        <a:lstStyle/>
        <a:p>
          <a:endParaRPr lang="ru-RU"/>
        </a:p>
      </dgm:t>
    </dgm:pt>
    <dgm:pt modelId="{657C3C18-77BD-4241-8B8E-6882C3302EB6}">
      <dgm:prSet/>
      <dgm:spPr/>
      <dgm:t>
        <a:bodyPr/>
        <a:lstStyle/>
        <a:p>
          <a:pPr rtl="0"/>
          <a:r>
            <a:rPr lang="ru-RU" dirty="0" smtClean="0"/>
            <a:t>обеспечение лечебно-охранительного режима;</a:t>
          </a:r>
          <a:endParaRPr lang="ru-RU" b="1" dirty="0"/>
        </a:p>
      </dgm:t>
    </dgm:pt>
    <dgm:pt modelId="{3E5899E7-3EDB-4551-AB70-06E087A16433}" type="parTrans" cxnId="{4B8F3180-E05A-46B0-9BD1-C76329E953E7}">
      <dgm:prSet/>
      <dgm:spPr/>
      <dgm:t>
        <a:bodyPr/>
        <a:lstStyle/>
        <a:p>
          <a:endParaRPr lang="ru-RU"/>
        </a:p>
      </dgm:t>
    </dgm:pt>
    <dgm:pt modelId="{0E68CF82-0F9E-4ADD-936F-D301774D978F}" type="sibTrans" cxnId="{4B8F3180-E05A-46B0-9BD1-C76329E953E7}">
      <dgm:prSet/>
      <dgm:spPr/>
      <dgm:t>
        <a:bodyPr/>
        <a:lstStyle/>
        <a:p>
          <a:endParaRPr lang="ru-RU"/>
        </a:p>
      </dgm:t>
    </dgm:pt>
    <dgm:pt modelId="{551417CE-8A9F-4B00-9335-1650EDB7E91F}">
      <dgm:prSet/>
      <dgm:spPr/>
      <dgm:t>
        <a:bodyPr/>
        <a:lstStyle/>
        <a:p>
          <a:pPr rtl="0"/>
          <a:r>
            <a:rPr lang="ru-RU" dirty="0" smtClean="0"/>
            <a:t>конфликты. Разрешение конфликтов;</a:t>
          </a:r>
          <a:endParaRPr lang="ru-RU" b="1" dirty="0"/>
        </a:p>
      </dgm:t>
    </dgm:pt>
    <dgm:pt modelId="{CFD7EFA2-5C0B-42FD-BCFD-32BD92608A1B}" type="parTrans" cxnId="{B39E5184-5ACB-484E-9C97-FCFA7EB4E946}">
      <dgm:prSet/>
      <dgm:spPr/>
      <dgm:t>
        <a:bodyPr/>
        <a:lstStyle/>
        <a:p>
          <a:endParaRPr lang="ru-RU"/>
        </a:p>
      </dgm:t>
    </dgm:pt>
    <dgm:pt modelId="{B44BA56F-906E-49E8-82C1-5AFA8B1F0880}" type="sibTrans" cxnId="{B39E5184-5ACB-484E-9C97-FCFA7EB4E946}">
      <dgm:prSet/>
      <dgm:spPr/>
      <dgm:t>
        <a:bodyPr/>
        <a:lstStyle/>
        <a:p>
          <a:endParaRPr lang="ru-RU"/>
        </a:p>
      </dgm:t>
    </dgm:pt>
    <dgm:pt modelId="{933B3CCB-4785-4543-BD24-793E5C3A1312}">
      <dgm:prSet/>
      <dgm:spPr/>
      <dgm:t>
        <a:bodyPr/>
        <a:lstStyle/>
        <a:p>
          <a:pPr rtl="0"/>
          <a:r>
            <a:rPr lang="ru-RU" dirty="0" smtClean="0"/>
            <a:t>конфиденциальность. Лечебные функции слова</a:t>
          </a:r>
          <a:endParaRPr lang="ru-RU" b="1" dirty="0"/>
        </a:p>
      </dgm:t>
    </dgm:pt>
    <dgm:pt modelId="{A5F8DEBA-1840-4D62-9F92-7B06E6FED73B}" type="parTrans" cxnId="{27076767-01DC-4099-85E8-E6EC3ACAB2CA}">
      <dgm:prSet/>
      <dgm:spPr/>
      <dgm:t>
        <a:bodyPr/>
        <a:lstStyle/>
        <a:p>
          <a:endParaRPr lang="ru-RU"/>
        </a:p>
      </dgm:t>
    </dgm:pt>
    <dgm:pt modelId="{44A73481-DA0E-4CF5-9A11-ACBB2E185C2F}" type="sibTrans" cxnId="{27076767-01DC-4099-85E8-E6EC3ACAB2CA}">
      <dgm:prSet/>
      <dgm:spPr/>
      <dgm:t>
        <a:bodyPr/>
        <a:lstStyle/>
        <a:p>
          <a:endParaRPr lang="ru-RU"/>
        </a:p>
      </dgm:t>
    </dgm:pt>
    <dgm:pt modelId="{47889CD4-1DBF-4BF2-ABB4-3ACAC0E8CE42}">
      <dgm:prSet/>
      <dgm:spPr/>
      <dgm:t>
        <a:bodyPr/>
        <a:lstStyle/>
        <a:p>
          <a:pPr rtl="0"/>
          <a:r>
            <a:rPr lang="ru-RU" dirty="0" smtClean="0"/>
            <a:t>искусство общения с пациентом, коллегами, родственниками пациентов</a:t>
          </a:r>
          <a:endParaRPr lang="ru-RU" b="1" dirty="0"/>
        </a:p>
      </dgm:t>
    </dgm:pt>
    <dgm:pt modelId="{C11B0D7B-E27B-4DC8-B6ED-4BE9A117077B}" type="parTrans" cxnId="{A28CF6F0-949D-4E38-B477-3102581D49C2}">
      <dgm:prSet/>
      <dgm:spPr/>
      <dgm:t>
        <a:bodyPr/>
        <a:lstStyle/>
        <a:p>
          <a:endParaRPr lang="ru-RU"/>
        </a:p>
      </dgm:t>
    </dgm:pt>
    <dgm:pt modelId="{B8ABF4F9-879B-4D12-81C3-95C1D6E4E23D}" type="sibTrans" cxnId="{A28CF6F0-949D-4E38-B477-3102581D49C2}">
      <dgm:prSet/>
      <dgm:spPr/>
      <dgm:t>
        <a:bodyPr/>
        <a:lstStyle/>
        <a:p>
          <a:endParaRPr lang="ru-RU"/>
        </a:p>
      </dgm:t>
    </dgm:pt>
    <dgm:pt modelId="{A5A6C2A8-A6F9-45BF-8EFF-83C796B531BC}">
      <dgm:prSet/>
      <dgm:spPr/>
      <dgm:t>
        <a:bodyPr/>
        <a:lstStyle/>
        <a:p>
          <a:pPr rtl="0"/>
          <a:endParaRPr lang="ru-RU" dirty="0"/>
        </a:p>
      </dgm:t>
    </dgm:pt>
    <dgm:pt modelId="{1B99049B-494E-47BE-AF5B-BDFF93A8A71D}" type="parTrans" cxnId="{67E5A072-D1B7-4B85-B72C-9231BB6C3305}">
      <dgm:prSet/>
      <dgm:spPr/>
      <dgm:t>
        <a:bodyPr/>
        <a:lstStyle/>
        <a:p>
          <a:endParaRPr lang="ru-RU"/>
        </a:p>
      </dgm:t>
    </dgm:pt>
    <dgm:pt modelId="{4B0FB669-D612-4C78-AD27-D703D4942BF3}" type="sibTrans" cxnId="{67E5A072-D1B7-4B85-B72C-9231BB6C3305}">
      <dgm:prSet/>
      <dgm:spPr/>
      <dgm:t>
        <a:bodyPr/>
        <a:lstStyle/>
        <a:p>
          <a:endParaRPr lang="ru-RU"/>
        </a:p>
      </dgm:t>
    </dgm:pt>
    <dgm:pt modelId="{45D7F0A2-0BE7-4915-9822-C8D72682E3CB}" type="pres">
      <dgm:prSet presAssocID="{7964C8C6-571A-4DD4-BAF8-0A7E78DC0E7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625004-9956-4117-B8F4-98950838B6AF}" type="pres">
      <dgm:prSet presAssocID="{2E8FD5FE-8E05-4DD0-84D7-7304B27FF262}" presName="circ1" presStyleLbl="vennNode1" presStyleIdx="0" presStyleCnt="7"/>
      <dgm:spPr/>
    </dgm:pt>
    <dgm:pt modelId="{E3281C22-004E-4097-9E99-006BC1F30FC4}" type="pres">
      <dgm:prSet presAssocID="{2E8FD5FE-8E05-4DD0-84D7-7304B27FF26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404CC-3E93-455B-9218-54E2D161F869}" type="pres">
      <dgm:prSet presAssocID="{D3CD24C5-68C2-4AD7-8DAF-70112E39BBB2}" presName="circ2" presStyleLbl="vennNode1" presStyleIdx="1" presStyleCnt="7"/>
      <dgm:spPr/>
    </dgm:pt>
    <dgm:pt modelId="{A57DAF75-DC6F-40F7-9805-B7187C7B60AD}" type="pres">
      <dgm:prSet presAssocID="{D3CD24C5-68C2-4AD7-8DAF-70112E39BBB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22E77A-89CC-4A1A-9B55-79FA7271212B}" type="pres">
      <dgm:prSet presAssocID="{657C3C18-77BD-4241-8B8E-6882C3302EB6}" presName="circ3" presStyleLbl="vennNode1" presStyleIdx="2" presStyleCnt="7"/>
      <dgm:spPr/>
    </dgm:pt>
    <dgm:pt modelId="{B19F2757-DAA7-45A2-949D-BF119CD5737A}" type="pres">
      <dgm:prSet presAssocID="{657C3C18-77BD-4241-8B8E-6882C3302EB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BBE1A-FDA9-4EF5-8C71-247859CAEDCB}" type="pres">
      <dgm:prSet presAssocID="{551417CE-8A9F-4B00-9335-1650EDB7E91F}" presName="circ4" presStyleLbl="vennNode1" presStyleIdx="3" presStyleCnt="7"/>
      <dgm:spPr/>
    </dgm:pt>
    <dgm:pt modelId="{075410CD-03BD-4663-8019-73AECC454D6E}" type="pres">
      <dgm:prSet presAssocID="{551417CE-8A9F-4B00-9335-1650EDB7E91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78E35-64D5-412A-820B-33FEE7B1D1D9}" type="pres">
      <dgm:prSet presAssocID="{933B3CCB-4785-4543-BD24-793E5C3A1312}" presName="circ5" presStyleLbl="vennNode1" presStyleIdx="4" presStyleCnt="7"/>
      <dgm:spPr/>
    </dgm:pt>
    <dgm:pt modelId="{7E225414-2892-4BD2-9F6B-C0E7DFB4F9A7}" type="pres">
      <dgm:prSet presAssocID="{933B3CCB-4785-4543-BD24-793E5C3A1312}" presName="circ5Tx" presStyleLbl="revTx" presStyleIdx="0" presStyleCnt="0" custLinFactNeighborX="-23347" custLinFactNeighborY="-24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A1EED-E8BC-4A1A-AB98-028819CEDD4C}" type="pres">
      <dgm:prSet presAssocID="{47889CD4-1DBF-4BF2-ABB4-3ACAC0E8CE42}" presName="circ6" presStyleLbl="vennNode1" presStyleIdx="5" presStyleCnt="7"/>
      <dgm:spPr/>
    </dgm:pt>
    <dgm:pt modelId="{EB2EA590-E184-4190-AF60-8BEB25CE7AF4}" type="pres">
      <dgm:prSet presAssocID="{47889CD4-1DBF-4BF2-ABB4-3ACAC0E8CE42}" presName="circ6Tx" presStyleLbl="revTx" presStyleIdx="0" presStyleCnt="0" custLinFactNeighborX="497" custLinFactNeighborY="-62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56239-766A-431D-BB10-4D04F643EC3E}" type="pres">
      <dgm:prSet presAssocID="{A5A6C2A8-A6F9-45BF-8EFF-83C796B531BC}" presName="circ7" presStyleLbl="vennNode1" presStyleIdx="6" presStyleCnt="7"/>
      <dgm:spPr/>
    </dgm:pt>
    <dgm:pt modelId="{55CBBD3A-2E52-416A-8FF0-D282CB3C7CC7}" type="pres">
      <dgm:prSet presAssocID="{A5A6C2A8-A6F9-45BF-8EFF-83C796B531BC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3CF1B2-B560-4D7A-A927-D223950973A7}" type="presOf" srcId="{7964C8C6-571A-4DD4-BAF8-0A7E78DC0E75}" destId="{45D7F0A2-0BE7-4915-9822-C8D72682E3CB}" srcOrd="0" destOrd="0" presId="urn:microsoft.com/office/officeart/2005/8/layout/venn1"/>
    <dgm:cxn modelId="{0F9324A9-6125-499E-AAC0-D985603F1CF4}" type="presOf" srcId="{933B3CCB-4785-4543-BD24-793E5C3A1312}" destId="{7E225414-2892-4BD2-9F6B-C0E7DFB4F9A7}" srcOrd="0" destOrd="0" presId="urn:microsoft.com/office/officeart/2005/8/layout/venn1"/>
    <dgm:cxn modelId="{469D699F-8543-4E5C-ACC8-941FC54048FB}" type="presOf" srcId="{657C3C18-77BD-4241-8B8E-6882C3302EB6}" destId="{B19F2757-DAA7-45A2-949D-BF119CD5737A}" srcOrd="0" destOrd="0" presId="urn:microsoft.com/office/officeart/2005/8/layout/venn1"/>
    <dgm:cxn modelId="{42AA302E-1256-48E0-8BCF-991D186A634F}" type="presOf" srcId="{551417CE-8A9F-4B00-9335-1650EDB7E91F}" destId="{075410CD-03BD-4663-8019-73AECC454D6E}" srcOrd="0" destOrd="0" presId="urn:microsoft.com/office/officeart/2005/8/layout/venn1"/>
    <dgm:cxn modelId="{B39E5184-5ACB-484E-9C97-FCFA7EB4E946}" srcId="{7964C8C6-571A-4DD4-BAF8-0A7E78DC0E75}" destId="{551417CE-8A9F-4B00-9335-1650EDB7E91F}" srcOrd="3" destOrd="0" parTransId="{CFD7EFA2-5C0B-42FD-BCFD-32BD92608A1B}" sibTransId="{B44BA56F-906E-49E8-82C1-5AFA8B1F0880}"/>
    <dgm:cxn modelId="{D3122107-DEEA-42B6-811F-438B6D2E6A3E}" srcId="{7964C8C6-571A-4DD4-BAF8-0A7E78DC0E75}" destId="{2E8FD5FE-8E05-4DD0-84D7-7304B27FF262}" srcOrd="0" destOrd="0" parTransId="{BF172A2B-F479-4413-B058-2FC3E0E89DB3}" sibTransId="{FDFEBCAD-7B8D-4510-AB6F-00214A0E55F2}"/>
    <dgm:cxn modelId="{67E5A072-D1B7-4B85-B72C-9231BB6C3305}" srcId="{7964C8C6-571A-4DD4-BAF8-0A7E78DC0E75}" destId="{A5A6C2A8-A6F9-45BF-8EFF-83C796B531BC}" srcOrd="6" destOrd="0" parTransId="{1B99049B-494E-47BE-AF5B-BDFF93A8A71D}" sibTransId="{4B0FB669-D612-4C78-AD27-D703D4942BF3}"/>
    <dgm:cxn modelId="{7E4DCA00-631B-4E12-B6A4-58004804B3E2}" type="presOf" srcId="{47889CD4-1DBF-4BF2-ABB4-3ACAC0E8CE42}" destId="{EB2EA590-E184-4190-AF60-8BEB25CE7AF4}" srcOrd="0" destOrd="0" presId="urn:microsoft.com/office/officeart/2005/8/layout/venn1"/>
    <dgm:cxn modelId="{27076767-01DC-4099-85E8-E6EC3ACAB2CA}" srcId="{7964C8C6-571A-4DD4-BAF8-0A7E78DC0E75}" destId="{933B3CCB-4785-4543-BD24-793E5C3A1312}" srcOrd="4" destOrd="0" parTransId="{A5F8DEBA-1840-4D62-9F92-7B06E6FED73B}" sibTransId="{44A73481-DA0E-4CF5-9A11-ACBB2E185C2F}"/>
    <dgm:cxn modelId="{A28CF6F0-949D-4E38-B477-3102581D49C2}" srcId="{7964C8C6-571A-4DD4-BAF8-0A7E78DC0E75}" destId="{47889CD4-1DBF-4BF2-ABB4-3ACAC0E8CE42}" srcOrd="5" destOrd="0" parTransId="{C11B0D7B-E27B-4DC8-B6ED-4BE9A117077B}" sibTransId="{B8ABF4F9-879B-4D12-81C3-95C1D6E4E23D}"/>
    <dgm:cxn modelId="{18CC93D7-B94B-473F-8625-F76D21E8B9B4}" type="presOf" srcId="{A5A6C2A8-A6F9-45BF-8EFF-83C796B531BC}" destId="{55CBBD3A-2E52-416A-8FF0-D282CB3C7CC7}" srcOrd="0" destOrd="0" presId="urn:microsoft.com/office/officeart/2005/8/layout/venn1"/>
    <dgm:cxn modelId="{F3D64975-0D35-465B-AA81-5C134A242D29}" srcId="{7964C8C6-571A-4DD4-BAF8-0A7E78DC0E75}" destId="{D3CD24C5-68C2-4AD7-8DAF-70112E39BBB2}" srcOrd="1" destOrd="0" parTransId="{E4B729F4-D34B-45F5-AA57-02A0778ACE7B}" sibTransId="{B9B7F61F-55E1-4F02-BD1C-5D1AE271BB4E}"/>
    <dgm:cxn modelId="{103A56E6-D4F0-4D21-9538-F6F965FF8409}" type="presOf" srcId="{D3CD24C5-68C2-4AD7-8DAF-70112E39BBB2}" destId="{A57DAF75-DC6F-40F7-9805-B7187C7B60AD}" srcOrd="0" destOrd="0" presId="urn:microsoft.com/office/officeart/2005/8/layout/venn1"/>
    <dgm:cxn modelId="{7D79B6CD-72AD-485C-8DAB-274C24D71A7D}" type="presOf" srcId="{2E8FD5FE-8E05-4DD0-84D7-7304B27FF262}" destId="{E3281C22-004E-4097-9E99-006BC1F30FC4}" srcOrd="0" destOrd="0" presId="urn:microsoft.com/office/officeart/2005/8/layout/venn1"/>
    <dgm:cxn modelId="{4B8F3180-E05A-46B0-9BD1-C76329E953E7}" srcId="{7964C8C6-571A-4DD4-BAF8-0A7E78DC0E75}" destId="{657C3C18-77BD-4241-8B8E-6882C3302EB6}" srcOrd="2" destOrd="0" parTransId="{3E5899E7-3EDB-4551-AB70-06E087A16433}" sibTransId="{0E68CF82-0F9E-4ADD-936F-D301774D978F}"/>
    <dgm:cxn modelId="{8A064607-CF95-4176-B208-07111DCCA9BE}" type="presParOf" srcId="{45D7F0A2-0BE7-4915-9822-C8D72682E3CB}" destId="{92625004-9956-4117-B8F4-98950838B6AF}" srcOrd="0" destOrd="0" presId="urn:microsoft.com/office/officeart/2005/8/layout/venn1"/>
    <dgm:cxn modelId="{15383EAB-90E7-416F-AD20-8BA0535843AE}" type="presParOf" srcId="{45D7F0A2-0BE7-4915-9822-C8D72682E3CB}" destId="{E3281C22-004E-4097-9E99-006BC1F30FC4}" srcOrd="1" destOrd="0" presId="urn:microsoft.com/office/officeart/2005/8/layout/venn1"/>
    <dgm:cxn modelId="{41BBD400-5D84-44E1-8EDA-8D63248694DE}" type="presParOf" srcId="{45D7F0A2-0BE7-4915-9822-C8D72682E3CB}" destId="{1D7404CC-3E93-455B-9218-54E2D161F869}" srcOrd="2" destOrd="0" presId="urn:microsoft.com/office/officeart/2005/8/layout/venn1"/>
    <dgm:cxn modelId="{2EAF767A-447E-4BFC-8766-641D8C54226C}" type="presParOf" srcId="{45D7F0A2-0BE7-4915-9822-C8D72682E3CB}" destId="{A57DAF75-DC6F-40F7-9805-B7187C7B60AD}" srcOrd="3" destOrd="0" presId="urn:microsoft.com/office/officeart/2005/8/layout/venn1"/>
    <dgm:cxn modelId="{CD0998BF-A402-401A-8DBE-DD2C8F1BC61B}" type="presParOf" srcId="{45D7F0A2-0BE7-4915-9822-C8D72682E3CB}" destId="{5122E77A-89CC-4A1A-9B55-79FA7271212B}" srcOrd="4" destOrd="0" presId="urn:microsoft.com/office/officeart/2005/8/layout/venn1"/>
    <dgm:cxn modelId="{A75D83C3-74C8-4991-8BD1-2DCB0455C2D2}" type="presParOf" srcId="{45D7F0A2-0BE7-4915-9822-C8D72682E3CB}" destId="{B19F2757-DAA7-45A2-949D-BF119CD5737A}" srcOrd="5" destOrd="0" presId="urn:microsoft.com/office/officeart/2005/8/layout/venn1"/>
    <dgm:cxn modelId="{011688B9-B92F-465E-88C6-42B6058DE8B5}" type="presParOf" srcId="{45D7F0A2-0BE7-4915-9822-C8D72682E3CB}" destId="{1FEBBE1A-FDA9-4EF5-8C71-247859CAEDCB}" srcOrd="6" destOrd="0" presId="urn:microsoft.com/office/officeart/2005/8/layout/venn1"/>
    <dgm:cxn modelId="{07DE30B9-8C17-49DB-ADB8-E87DB254CD44}" type="presParOf" srcId="{45D7F0A2-0BE7-4915-9822-C8D72682E3CB}" destId="{075410CD-03BD-4663-8019-73AECC454D6E}" srcOrd="7" destOrd="0" presId="urn:microsoft.com/office/officeart/2005/8/layout/venn1"/>
    <dgm:cxn modelId="{7DFE42D1-4346-4EE0-996C-484E396E3D3E}" type="presParOf" srcId="{45D7F0A2-0BE7-4915-9822-C8D72682E3CB}" destId="{2C378E35-64D5-412A-820B-33FEE7B1D1D9}" srcOrd="8" destOrd="0" presId="urn:microsoft.com/office/officeart/2005/8/layout/venn1"/>
    <dgm:cxn modelId="{380C4398-579E-4E04-B9B7-235871FCF8D3}" type="presParOf" srcId="{45D7F0A2-0BE7-4915-9822-C8D72682E3CB}" destId="{7E225414-2892-4BD2-9F6B-C0E7DFB4F9A7}" srcOrd="9" destOrd="0" presId="urn:microsoft.com/office/officeart/2005/8/layout/venn1"/>
    <dgm:cxn modelId="{D499562A-3E6B-4F43-B075-F89890831846}" type="presParOf" srcId="{45D7F0A2-0BE7-4915-9822-C8D72682E3CB}" destId="{A9DA1EED-E8BC-4A1A-AB98-028819CEDD4C}" srcOrd="10" destOrd="0" presId="urn:microsoft.com/office/officeart/2005/8/layout/venn1"/>
    <dgm:cxn modelId="{5242A13F-65AE-4682-A487-2F28BE6B4CD2}" type="presParOf" srcId="{45D7F0A2-0BE7-4915-9822-C8D72682E3CB}" destId="{EB2EA590-E184-4190-AF60-8BEB25CE7AF4}" srcOrd="11" destOrd="0" presId="urn:microsoft.com/office/officeart/2005/8/layout/venn1"/>
    <dgm:cxn modelId="{C9781BC1-43DA-428D-AF29-0F5A921DA2CD}" type="presParOf" srcId="{45D7F0A2-0BE7-4915-9822-C8D72682E3CB}" destId="{C3856239-766A-431D-BB10-4D04F643EC3E}" srcOrd="12" destOrd="0" presId="urn:microsoft.com/office/officeart/2005/8/layout/venn1"/>
    <dgm:cxn modelId="{ADC30A0E-F375-4EB1-96F1-F3C297CDE809}" type="presParOf" srcId="{45D7F0A2-0BE7-4915-9822-C8D72682E3CB}" destId="{55CBBD3A-2E52-416A-8FF0-D282CB3C7CC7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4D3D4A-4C2F-4AED-BEB4-46F607AB78C4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CBAA57B-1728-49D2-A273-ABCA1DF6CB0B}">
      <dgm:prSet/>
      <dgm:spPr/>
      <dgm:t>
        <a:bodyPr/>
        <a:lstStyle/>
        <a:p>
          <a:r>
            <a:rPr lang="ru-RU" smtClean="0"/>
            <a:t>- формирование знаний по предупреждению инфекций, связанных со здравоохранением (ИСЗ);</a:t>
          </a:r>
          <a:endParaRPr lang="ru-RU"/>
        </a:p>
      </dgm:t>
    </dgm:pt>
    <dgm:pt modelId="{5A613C9A-85A3-4735-94D1-3B204AB8B944}" type="parTrans" cxnId="{B787033D-6982-4077-93B7-EB4A63FFFF4E}">
      <dgm:prSet/>
      <dgm:spPr/>
      <dgm:t>
        <a:bodyPr/>
        <a:lstStyle/>
        <a:p>
          <a:endParaRPr lang="ru-RU"/>
        </a:p>
      </dgm:t>
    </dgm:pt>
    <dgm:pt modelId="{6A1DAABE-8113-4349-95A3-EE12B724835B}" type="sibTrans" cxnId="{B787033D-6982-4077-93B7-EB4A63FFFF4E}">
      <dgm:prSet/>
      <dgm:spPr/>
      <dgm:t>
        <a:bodyPr/>
        <a:lstStyle/>
        <a:p>
          <a:endParaRPr lang="ru-RU"/>
        </a:p>
      </dgm:t>
    </dgm:pt>
    <dgm:pt modelId="{DEB2BB20-5377-4972-9A0E-76575A8F6BD2}">
      <dgm:prSet/>
      <dgm:spPr/>
      <dgm:t>
        <a:bodyPr/>
        <a:lstStyle/>
        <a:p>
          <a:r>
            <a:rPr lang="ru-RU" smtClean="0"/>
            <a:t>- инфекционный контроль – основа организации борьбы  и предупреждения возникновения ИСЗ;</a:t>
          </a:r>
          <a:endParaRPr lang="ru-RU"/>
        </a:p>
      </dgm:t>
    </dgm:pt>
    <dgm:pt modelId="{716D88A3-73F6-4A39-AA70-24A8CDA5474F}" type="parTrans" cxnId="{0EA9745B-F844-41D8-B263-10CC915F124C}">
      <dgm:prSet/>
      <dgm:spPr/>
      <dgm:t>
        <a:bodyPr/>
        <a:lstStyle/>
        <a:p>
          <a:endParaRPr lang="ru-RU"/>
        </a:p>
      </dgm:t>
    </dgm:pt>
    <dgm:pt modelId="{18961E42-4945-48AE-86F1-88D0CFC8F4AD}" type="sibTrans" cxnId="{0EA9745B-F844-41D8-B263-10CC915F124C}">
      <dgm:prSet/>
      <dgm:spPr/>
      <dgm:t>
        <a:bodyPr/>
        <a:lstStyle/>
        <a:p>
          <a:endParaRPr lang="ru-RU"/>
        </a:p>
      </dgm:t>
    </dgm:pt>
    <dgm:pt modelId="{4D6E691B-636D-46F6-9127-48141DFE2448}">
      <dgm:prSet/>
      <dgm:spPr/>
      <dgm:t>
        <a:bodyPr/>
        <a:lstStyle/>
        <a:p>
          <a:r>
            <a:rPr lang="ru-RU" smtClean="0"/>
            <a:t>- Профилактические и противоэпидемические мероприятия, направленные на профилактику ИСЗ</a:t>
          </a:r>
          <a:endParaRPr lang="ru-RU"/>
        </a:p>
      </dgm:t>
    </dgm:pt>
    <dgm:pt modelId="{854030C0-539B-42AA-9374-C15D2F83A777}" type="parTrans" cxnId="{F7216018-48B9-45DD-90B5-06953622336E}">
      <dgm:prSet/>
      <dgm:spPr/>
      <dgm:t>
        <a:bodyPr/>
        <a:lstStyle/>
        <a:p>
          <a:endParaRPr lang="ru-RU"/>
        </a:p>
      </dgm:t>
    </dgm:pt>
    <dgm:pt modelId="{D118B008-FBD1-495F-AD96-F9E2254F244A}" type="sibTrans" cxnId="{F7216018-48B9-45DD-90B5-06953622336E}">
      <dgm:prSet/>
      <dgm:spPr/>
      <dgm:t>
        <a:bodyPr/>
        <a:lstStyle/>
        <a:p>
          <a:endParaRPr lang="ru-RU"/>
        </a:p>
      </dgm:t>
    </dgm:pt>
    <dgm:pt modelId="{3B83ED69-1738-4B64-BE78-8BAE56D19C72}">
      <dgm:prSet/>
      <dgm:spPr/>
      <dgm:t>
        <a:bodyPr/>
        <a:lstStyle/>
        <a:p>
          <a:r>
            <a:rPr lang="ru-RU" smtClean="0"/>
            <a:t>- Мытье рук медицинского персонала в соответствие с международными стандартами, использование средств индивидуальной защиты (СИЗ)</a:t>
          </a:r>
          <a:endParaRPr lang="ru-RU"/>
        </a:p>
      </dgm:t>
    </dgm:pt>
    <dgm:pt modelId="{B832EBCE-40AE-40CB-854A-E42A45870464}" type="parTrans" cxnId="{9DB6927F-B577-4324-BDA4-5A32B9FDCDBA}">
      <dgm:prSet/>
      <dgm:spPr/>
      <dgm:t>
        <a:bodyPr/>
        <a:lstStyle/>
        <a:p>
          <a:endParaRPr lang="ru-RU"/>
        </a:p>
      </dgm:t>
    </dgm:pt>
    <dgm:pt modelId="{03961C59-3F60-4269-AA23-EA70EA1C55C1}" type="sibTrans" cxnId="{9DB6927F-B577-4324-BDA4-5A32B9FDCDBA}">
      <dgm:prSet/>
      <dgm:spPr/>
      <dgm:t>
        <a:bodyPr/>
        <a:lstStyle/>
        <a:p>
          <a:endParaRPr lang="ru-RU"/>
        </a:p>
      </dgm:t>
    </dgm:pt>
    <dgm:pt modelId="{BD3C6141-21DE-439D-87C3-5E8D59D661FB}" type="pres">
      <dgm:prSet presAssocID="{A14D3D4A-4C2F-4AED-BEB4-46F607AB78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8756D1-4460-48BA-B98F-AF5A2CF4A4FE}" type="pres">
      <dgm:prSet presAssocID="{3CBAA57B-1728-49D2-A273-ABCA1DF6CB0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A2797-0DEC-4BB0-AA21-5F2317499B93}" type="pres">
      <dgm:prSet presAssocID="{6A1DAABE-8113-4349-95A3-EE12B724835B}" presName="sibTrans" presStyleCnt="0"/>
      <dgm:spPr/>
    </dgm:pt>
    <dgm:pt modelId="{60A73FC3-B76F-461B-B187-EEC8F4ED1C3D}" type="pres">
      <dgm:prSet presAssocID="{DEB2BB20-5377-4972-9A0E-76575A8F6BD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C31B3-4C8D-415A-94F3-076B3B4C4EA7}" type="pres">
      <dgm:prSet presAssocID="{18961E42-4945-48AE-86F1-88D0CFC8F4AD}" presName="sibTrans" presStyleCnt="0"/>
      <dgm:spPr/>
    </dgm:pt>
    <dgm:pt modelId="{121ABF83-6D08-4571-9C3A-1E4FAB3AE39C}" type="pres">
      <dgm:prSet presAssocID="{4D6E691B-636D-46F6-9127-48141DFE244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FF298-E724-4C11-B842-0FBD17CF7A2E}" type="pres">
      <dgm:prSet presAssocID="{D118B008-FBD1-495F-AD96-F9E2254F244A}" presName="sibTrans" presStyleCnt="0"/>
      <dgm:spPr/>
    </dgm:pt>
    <dgm:pt modelId="{B8C3325B-0D7F-4723-85C8-0D4ADBFBAD73}" type="pres">
      <dgm:prSet presAssocID="{3B83ED69-1738-4B64-BE78-8BAE56D19C7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B6927F-B577-4324-BDA4-5A32B9FDCDBA}" srcId="{A14D3D4A-4C2F-4AED-BEB4-46F607AB78C4}" destId="{3B83ED69-1738-4B64-BE78-8BAE56D19C72}" srcOrd="3" destOrd="0" parTransId="{B832EBCE-40AE-40CB-854A-E42A45870464}" sibTransId="{03961C59-3F60-4269-AA23-EA70EA1C55C1}"/>
    <dgm:cxn modelId="{22DBC4E9-E545-4EF7-AB25-6C8A67D7A830}" type="presOf" srcId="{3CBAA57B-1728-49D2-A273-ABCA1DF6CB0B}" destId="{DD8756D1-4460-48BA-B98F-AF5A2CF4A4FE}" srcOrd="0" destOrd="0" presId="urn:microsoft.com/office/officeart/2005/8/layout/default"/>
    <dgm:cxn modelId="{BE49DCA1-6265-4015-B27E-CD4632384A7E}" type="presOf" srcId="{A14D3D4A-4C2F-4AED-BEB4-46F607AB78C4}" destId="{BD3C6141-21DE-439D-87C3-5E8D59D661FB}" srcOrd="0" destOrd="0" presId="urn:microsoft.com/office/officeart/2005/8/layout/default"/>
    <dgm:cxn modelId="{F7216018-48B9-45DD-90B5-06953622336E}" srcId="{A14D3D4A-4C2F-4AED-BEB4-46F607AB78C4}" destId="{4D6E691B-636D-46F6-9127-48141DFE2448}" srcOrd="2" destOrd="0" parTransId="{854030C0-539B-42AA-9374-C15D2F83A777}" sibTransId="{D118B008-FBD1-495F-AD96-F9E2254F244A}"/>
    <dgm:cxn modelId="{0EA9745B-F844-41D8-B263-10CC915F124C}" srcId="{A14D3D4A-4C2F-4AED-BEB4-46F607AB78C4}" destId="{DEB2BB20-5377-4972-9A0E-76575A8F6BD2}" srcOrd="1" destOrd="0" parTransId="{716D88A3-73F6-4A39-AA70-24A8CDA5474F}" sibTransId="{18961E42-4945-48AE-86F1-88D0CFC8F4AD}"/>
    <dgm:cxn modelId="{452D928B-1A37-4EB3-9EED-1DEAE988CEA2}" type="presOf" srcId="{4D6E691B-636D-46F6-9127-48141DFE2448}" destId="{121ABF83-6D08-4571-9C3A-1E4FAB3AE39C}" srcOrd="0" destOrd="0" presId="urn:microsoft.com/office/officeart/2005/8/layout/default"/>
    <dgm:cxn modelId="{B787033D-6982-4077-93B7-EB4A63FFFF4E}" srcId="{A14D3D4A-4C2F-4AED-BEB4-46F607AB78C4}" destId="{3CBAA57B-1728-49D2-A273-ABCA1DF6CB0B}" srcOrd="0" destOrd="0" parTransId="{5A613C9A-85A3-4735-94D1-3B204AB8B944}" sibTransId="{6A1DAABE-8113-4349-95A3-EE12B724835B}"/>
    <dgm:cxn modelId="{A58632A5-A623-4844-A7C7-CCF899AA79C3}" type="presOf" srcId="{DEB2BB20-5377-4972-9A0E-76575A8F6BD2}" destId="{60A73FC3-B76F-461B-B187-EEC8F4ED1C3D}" srcOrd="0" destOrd="0" presId="urn:microsoft.com/office/officeart/2005/8/layout/default"/>
    <dgm:cxn modelId="{6F86458C-9CDF-4C2C-9B40-DDA9289D15A5}" type="presOf" srcId="{3B83ED69-1738-4B64-BE78-8BAE56D19C72}" destId="{B8C3325B-0D7F-4723-85C8-0D4ADBFBAD73}" srcOrd="0" destOrd="0" presId="urn:microsoft.com/office/officeart/2005/8/layout/default"/>
    <dgm:cxn modelId="{7FC7CADB-872B-490B-AEE5-92A08FE0BE0D}" type="presParOf" srcId="{BD3C6141-21DE-439D-87C3-5E8D59D661FB}" destId="{DD8756D1-4460-48BA-B98F-AF5A2CF4A4FE}" srcOrd="0" destOrd="0" presId="urn:microsoft.com/office/officeart/2005/8/layout/default"/>
    <dgm:cxn modelId="{FA0C94FE-8CC2-4D88-9126-87AD3CAD7022}" type="presParOf" srcId="{BD3C6141-21DE-439D-87C3-5E8D59D661FB}" destId="{597A2797-0DEC-4BB0-AA21-5F2317499B93}" srcOrd="1" destOrd="0" presId="urn:microsoft.com/office/officeart/2005/8/layout/default"/>
    <dgm:cxn modelId="{2196EFAB-28FB-4B7C-AD4A-58D682B7B079}" type="presParOf" srcId="{BD3C6141-21DE-439D-87C3-5E8D59D661FB}" destId="{60A73FC3-B76F-461B-B187-EEC8F4ED1C3D}" srcOrd="2" destOrd="0" presId="urn:microsoft.com/office/officeart/2005/8/layout/default"/>
    <dgm:cxn modelId="{5B398590-DB43-4005-B641-7EF56F4FFBE0}" type="presParOf" srcId="{BD3C6141-21DE-439D-87C3-5E8D59D661FB}" destId="{6E8C31B3-4C8D-415A-94F3-076B3B4C4EA7}" srcOrd="3" destOrd="0" presId="urn:microsoft.com/office/officeart/2005/8/layout/default"/>
    <dgm:cxn modelId="{55589678-1F41-4051-B816-D710D24788AF}" type="presParOf" srcId="{BD3C6141-21DE-439D-87C3-5E8D59D661FB}" destId="{121ABF83-6D08-4571-9C3A-1E4FAB3AE39C}" srcOrd="4" destOrd="0" presId="urn:microsoft.com/office/officeart/2005/8/layout/default"/>
    <dgm:cxn modelId="{F7E58AAC-CF33-477B-925E-D31AB426FA70}" type="presParOf" srcId="{BD3C6141-21DE-439D-87C3-5E8D59D661FB}" destId="{8A9FF298-E724-4C11-B842-0FBD17CF7A2E}" srcOrd="5" destOrd="0" presId="urn:microsoft.com/office/officeart/2005/8/layout/default"/>
    <dgm:cxn modelId="{05AA117B-60F2-46D9-A328-E74088524879}" type="presParOf" srcId="{BD3C6141-21DE-439D-87C3-5E8D59D661FB}" destId="{B8C3325B-0D7F-4723-85C8-0D4ADBFBAD7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B0816E-6EA6-4C75-B182-6A99003DB354}">
      <dsp:nvSpPr>
        <dsp:cNvPr id="0" name=""/>
        <dsp:cNvSpPr/>
      </dsp:nvSpPr>
      <dsp:spPr>
        <a:xfrm>
          <a:off x="0" y="144021"/>
          <a:ext cx="4680520" cy="108151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Права пациента</a:t>
          </a:r>
          <a:endParaRPr lang="ru-RU" sz="2900" kern="1200" dirty="0"/>
        </a:p>
      </dsp:txBody>
      <dsp:txXfrm>
        <a:off x="0" y="144021"/>
        <a:ext cx="4680520" cy="1081518"/>
      </dsp:txXfrm>
    </dsp:sp>
    <dsp:sp modelId="{82E3752D-6490-4EBE-B626-B621EF15EA0E}">
      <dsp:nvSpPr>
        <dsp:cNvPr id="0" name=""/>
        <dsp:cNvSpPr/>
      </dsp:nvSpPr>
      <dsp:spPr>
        <a:xfrm>
          <a:off x="0" y="1368153"/>
          <a:ext cx="4680520" cy="1081518"/>
        </a:xfrm>
        <a:prstGeom prst="roundRect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Коммуникации и этические принципы</a:t>
          </a:r>
          <a:endParaRPr lang="ru-RU" sz="2900" kern="1200" dirty="0"/>
        </a:p>
      </dsp:txBody>
      <dsp:txXfrm>
        <a:off x="0" y="1368153"/>
        <a:ext cx="4680520" cy="1081518"/>
      </dsp:txXfrm>
    </dsp:sp>
    <dsp:sp modelId="{9FA5DAE5-A175-4A36-8E8B-77A414420CF0}">
      <dsp:nvSpPr>
        <dsp:cNvPr id="0" name=""/>
        <dsp:cNvSpPr/>
      </dsp:nvSpPr>
      <dsp:spPr>
        <a:xfrm>
          <a:off x="0" y="2880321"/>
          <a:ext cx="4680520" cy="1081518"/>
        </a:xfrm>
        <a:prstGeom prst="roundRect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Профессиональный уровень</a:t>
          </a:r>
          <a:endParaRPr lang="ru-RU" sz="2900" kern="1200" dirty="0"/>
        </a:p>
      </dsp:txBody>
      <dsp:txXfrm>
        <a:off x="0" y="2880321"/>
        <a:ext cx="4680520" cy="1081518"/>
      </dsp:txXfrm>
    </dsp:sp>
    <dsp:sp modelId="{94B912B5-9202-4F60-8A02-9E58BEC1EEDA}">
      <dsp:nvSpPr>
        <dsp:cNvPr id="0" name=""/>
        <dsp:cNvSpPr/>
      </dsp:nvSpPr>
      <dsp:spPr>
        <a:xfrm>
          <a:off x="0" y="4392490"/>
          <a:ext cx="4680520" cy="1081518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Инфекционный контроль</a:t>
          </a:r>
          <a:endParaRPr lang="ru-RU" sz="2900" kern="1200" dirty="0"/>
        </a:p>
      </dsp:txBody>
      <dsp:txXfrm>
        <a:off x="0" y="4392490"/>
        <a:ext cx="4680520" cy="108151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228188-1886-4398-A056-D5393007CF49}">
      <dsp:nvSpPr>
        <dsp:cNvPr id="0" name=""/>
        <dsp:cNvSpPr/>
      </dsp:nvSpPr>
      <dsp:spPr>
        <a:xfrm>
          <a:off x="628649" y="0"/>
          <a:ext cx="6858000" cy="6858000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53385-CB60-4E1D-9391-9B3364EDF652}">
      <dsp:nvSpPr>
        <dsp:cNvPr id="0" name=""/>
        <dsp:cNvSpPr/>
      </dsp:nvSpPr>
      <dsp:spPr>
        <a:xfrm>
          <a:off x="4057649" y="689483"/>
          <a:ext cx="4457700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историю и развитие внутрибольничных инфекций;</a:t>
          </a:r>
          <a:endParaRPr lang="ru-RU" sz="1800" kern="1200" dirty="0"/>
        </a:p>
      </dsp:txBody>
      <dsp:txXfrm>
        <a:off x="4057649" y="689483"/>
        <a:ext cx="4457700" cy="811708"/>
      </dsp:txXfrm>
    </dsp:sp>
    <dsp:sp modelId="{140B605A-4342-48CF-91F7-F54A241E5ADE}">
      <dsp:nvSpPr>
        <dsp:cNvPr id="0" name=""/>
        <dsp:cNvSpPr/>
      </dsp:nvSpPr>
      <dsp:spPr>
        <a:xfrm>
          <a:off x="4057649" y="1602655"/>
          <a:ext cx="4457700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350398"/>
              <a:satOff val="500"/>
              <a:lumOff val="1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основные возбудители ВБИ;</a:t>
          </a:r>
          <a:endParaRPr lang="ru-RU" sz="1800" kern="1200" dirty="0"/>
        </a:p>
      </dsp:txBody>
      <dsp:txXfrm>
        <a:off x="4057649" y="1602655"/>
        <a:ext cx="4457700" cy="811708"/>
      </dsp:txXfrm>
    </dsp:sp>
    <dsp:sp modelId="{0F509B67-8631-4B75-919B-8E954A9692F6}">
      <dsp:nvSpPr>
        <dsp:cNvPr id="0" name=""/>
        <dsp:cNvSpPr/>
      </dsp:nvSpPr>
      <dsp:spPr>
        <a:xfrm>
          <a:off x="4057649" y="2515827"/>
          <a:ext cx="4457700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2700796"/>
              <a:satOff val="1000"/>
              <a:lumOff val="3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пути передачи ВБИ;</a:t>
          </a:r>
          <a:endParaRPr lang="ru-RU" sz="1800" kern="1200" dirty="0"/>
        </a:p>
      </dsp:txBody>
      <dsp:txXfrm>
        <a:off x="4057649" y="2515827"/>
        <a:ext cx="4457700" cy="811708"/>
      </dsp:txXfrm>
    </dsp:sp>
    <dsp:sp modelId="{1999F31D-34F5-40F4-88AA-702F646640DB}">
      <dsp:nvSpPr>
        <dsp:cNvPr id="0" name=""/>
        <dsp:cNvSpPr/>
      </dsp:nvSpPr>
      <dsp:spPr>
        <a:xfrm>
          <a:off x="4057649" y="3429000"/>
          <a:ext cx="4457700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4051194"/>
              <a:satOff val="1501"/>
              <a:lumOff val="4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возникновение эпидемиологического процесса в госпитальных  и амбулаторных условиях;</a:t>
          </a:r>
          <a:endParaRPr lang="ru-RU" sz="1800" kern="1200" dirty="0"/>
        </a:p>
      </dsp:txBody>
      <dsp:txXfrm>
        <a:off x="4057649" y="3429000"/>
        <a:ext cx="4457700" cy="811708"/>
      </dsp:txXfrm>
    </dsp:sp>
    <dsp:sp modelId="{0787B7BF-CB4A-4ABC-A904-E5A245000525}">
      <dsp:nvSpPr>
        <dsp:cNvPr id="0" name=""/>
        <dsp:cNvSpPr/>
      </dsp:nvSpPr>
      <dsp:spPr>
        <a:xfrm>
          <a:off x="4057649" y="4342172"/>
          <a:ext cx="4457700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5401592"/>
              <a:satOff val="2001"/>
              <a:lumOff val="61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дезинфекционные и стерилизационные процессы;</a:t>
          </a:r>
          <a:endParaRPr lang="ru-RU" sz="1800" kern="1200" dirty="0"/>
        </a:p>
      </dsp:txBody>
      <dsp:txXfrm>
        <a:off x="4057649" y="4342172"/>
        <a:ext cx="4457700" cy="811708"/>
      </dsp:txXfrm>
    </dsp:sp>
    <dsp:sp modelId="{E40991B8-B678-4DFE-8004-5D9619CFF263}">
      <dsp:nvSpPr>
        <dsp:cNvPr id="0" name=""/>
        <dsp:cNvSpPr/>
      </dsp:nvSpPr>
      <dsp:spPr>
        <a:xfrm>
          <a:off x="4057649" y="5255344"/>
          <a:ext cx="4457700" cy="811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751989"/>
              <a:satOff val="2501"/>
              <a:lumOff val="76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гигиену рук  в соответствие с международными стандартами</a:t>
          </a:r>
          <a:endParaRPr lang="ru-RU" sz="1800" kern="1200" dirty="0"/>
        </a:p>
      </dsp:txBody>
      <dsp:txXfrm>
        <a:off x="4057649" y="5255344"/>
        <a:ext cx="4457700" cy="81170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BA1B25-C07C-4D11-8505-20D0C57AFF14}">
      <dsp:nvSpPr>
        <dsp:cNvPr id="0" name=""/>
        <dsp:cNvSpPr/>
      </dsp:nvSpPr>
      <dsp:spPr>
        <a:xfrm>
          <a:off x="0" y="791537"/>
          <a:ext cx="9144000" cy="5298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604012" rIns="709676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обеспечить инфекционную безопасность пациента им медицинского персонала;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 интерпретировать результаты микробиологических анализов;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 определять ведущие пути передачи  ВБИ;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собирать информативный </a:t>
          </a:r>
          <a:r>
            <a:rPr lang="ru-RU" sz="2900" kern="1200" dirty="0" err="1" smtClean="0"/>
            <a:t>эпид</a:t>
          </a:r>
          <a:r>
            <a:rPr lang="ru-RU" sz="2900" kern="1200" dirty="0" smtClean="0"/>
            <a:t>. анамнез;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организовывать </a:t>
          </a:r>
          <a:r>
            <a:rPr lang="ru-RU" sz="2900" kern="1200" dirty="0" err="1" smtClean="0"/>
            <a:t>эпид</a:t>
          </a:r>
          <a:r>
            <a:rPr lang="ru-RU" sz="2900" kern="1200" dirty="0" smtClean="0"/>
            <a:t>. мероприятия направлены на профилактику ВБИ;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осуществлять дезинфекцию и стерилизацию изделий медицинского назначения и предметов ухода</a:t>
          </a:r>
          <a:endParaRPr lang="ru-RU" sz="2900" kern="1200" dirty="0"/>
        </a:p>
      </dsp:txBody>
      <dsp:txXfrm>
        <a:off x="0" y="791537"/>
        <a:ext cx="9144000" cy="5298300"/>
      </dsp:txXfrm>
    </dsp:sp>
    <dsp:sp modelId="{205FD1EC-771D-48FD-892E-3FF32DA97338}">
      <dsp:nvSpPr>
        <dsp:cNvPr id="0" name=""/>
        <dsp:cNvSpPr/>
      </dsp:nvSpPr>
      <dsp:spPr>
        <a:xfrm>
          <a:off x="457200" y="363497"/>
          <a:ext cx="6400800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Медсестра должна уметь:</a:t>
          </a:r>
          <a:endParaRPr lang="ru-RU" sz="3200" kern="1200" dirty="0"/>
        </a:p>
      </dsp:txBody>
      <dsp:txXfrm>
        <a:off x="457200" y="363497"/>
        <a:ext cx="6400800" cy="85608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8BAB3A-0A1D-4CD9-BFFD-6482531F8A1A}">
      <dsp:nvSpPr>
        <dsp:cNvPr id="0" name=""/>
        <dsp:cNvSpPr/>
      </dsp:nvSpPr>
      <dsp:spPr>
        <a:xfrm>
          <a:off x="0" y="901240"/>
          <a:ext cx="2857499" cy="17145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провести обучение  в </a:t>
          </a:r>
          <a:r>
            <a:rPr lang="ru-RU" sz="1600" kern="1200" dirty="0" smtClean="0"/>
            <a:t>группах 1- 2 уровней</a:t>
          </a:r>
          <a:endParaRPr lang="ru-RU" sz="1600" kern="1200" dirty="0"/>
        </a:p>
      </dsp:txBody>
      <dsp:txXfrm>
        <a:off x="0" y="901240"/>
        <a:ext cx="2857499" cy="1714500"/>
      </dsp:txXfrm>
    </dsp:sp>
    <dsp:sp modelId="{2A05C3F7-594F-4D5F-BC7A-C4714A05C6C9}">
      <dsp:nvSpPr>
        <dsp:cNvPr id="0" name=""/>
        <dsp:cNvSpPr/>
      </dsp:nvSpPr>
      <dsp:spPr>
        <a:xfrm>
          <a:off x="3143250" y="901240"/>
          <a:ext cx="2857499" cy="1714500"/>
        </a:xfrm>
        <a:prstGeom prst="rect">
          <a:avLst/>
        </a:prstGeom>
        <a:solidFill>
          <a:schemeClr val="accent5">
            <a:hueOff val="2147783"/>
            <a:satOff val="-289"/>
            <a:lumOff val="286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создать программы  теоретического курса и практических тренингов доля медицинских сестер</a:t>
          </a:r>
          <a:endParaRPr lang="ru-RU" sz="1600" kern="1200" dirty="0"/>
        </a:p>
      </dsp:txBody>
      <dsp:txXfrm>
        <a:off x="3143250" y="901240"/>
        <a:ext cx="2857499" cy="1714500"/>
      </dsp:txXfrm>
    </dsp:sp>
    <dsp:sp modelId="{C4628962-4FD3-4407-9B4B-1BF80671F5BE}">
      <dsp:nvSpPr>
        <dsp:cNvPr id="0" name=""/>
        <dsp:cNvSpPr/>
      </dsp:nvSpPr>
      <dsp:spPr>
        <a:xfrm>
          <a:off x="6286500" y="901240"/>
          <a:ext cx="2857499" cy="1714500"/>
        </a:xfrm>
        <a:prstGeom prst="rect">
          <a:avLst/>
        </a:prstGeom>
        <a:solidFill>
          <a:schemeClr val="accent5">
            <a:hueOff val="4295566"/>
            <a:satOff val="-578"/>
            <a:lumOff val="57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определить график обучения медицинских сестер  клиник</a:t>
          </a:r>
          <a:endParaRPr lang="ru-RU" sz="1600" kern="1200" dirty="0"/>
        </a:p>
      </dsp:txBody>
      <dsp:txXfrm>
        <a:off x="6286500" y="901240"/>
        <a:ext cx="2857499" cy="1714500"/>
      </dsp:txXfrm>
    </dsp:sp>
    <dsp:sp modelId="{AE325AC8-A35D-4FC4-9CBD-C9DF2ECBF6A9}">
      <dsp:nvSpPr>
        <dsp:cNvPr id="0" name=""/>
        <dsp:cNvSpPr/>
      </dsp:nvSpPr>
      <dsp:spPr>
        <a:xfrm>
          <a:off x="0" y="2901491"/>
          <a:ext cx="2857499" cy="1714500"/>
        </a:xfrm>
        <a:prstGeom prst="rect">
          <a:avLst/>
        </a:prstGeom>
        <a:solidFill>
          <a:schemeClr val="accent5">
            <a:hueOff val="6443350"/>
            <a:satOff val="-866"/>
            <a:lumOff val="85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делегировать определенный перечня полномочий от врача  медицинской сестре на уровне ПМСП в рамках ее компетенции;</a:t>
          </a:r>
          <a:endParaRPr lang="ru-RU" sz="1600" kern="1200" dirty="0"/>
        </a:p>
      </dsp:txBody>
      <dsp:txXfrm>
        <a:off x="0" y="2901491"/>
        <a:ext cx="2857499" cy="1714500"/>
      </dsp:txXfrm>
    </dsp:sp>
    <dsp:sp modelId="{380D2356-624C-4FBB-AF29-72C247C5C8D5}">
      <dsp:nvSpPr>
        <dsp:cNvPr id="0" name=""/>
        <dsp:cNvSpPr/>
      </dsp:nvSpPr>
      <dsp:spPr>
        <a:xfrm>
          <a:off x="3143250" y="2901490"/>
          <a:ext cx="2857499" cy="1714500"/>
        </a:xfrm>
        <a:prstGeom prst="rect">
          <a:avLst/>
        </a:prstGeom>
        <a:solidFill>
          <a:schemeClr val="accent5">
            <a:hueOff val="8591133"/>
            <a:satOff val="-1155"/>
            <a:lumOff val="1145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создать отделение доврачебного приема</a:t>
          </a:r>
          <a:endParaRPr lang="ru-RU" sz="1600" kern="1200" dirty="0"/>
        </a:p>
      </dsp:txBody>
      <dsp:txXfrm>
        <a:off x="3143250" y="2901490"/>
        <a:ext cx="2857499" cy="1714500"/>
      </dsp:txXfrm>
    </dsp:sp>
    <dsp:sp modelId="{CFB570F8-7725-4374-8279-7E99CA521026}">
      <dsp:nvSpPr>
        <dsp:cNvPr id="0" name=""/>
        <dsp:cNvSpPr/>
      </dsp:nvSpPr>
      <dsp:spPr>
        <a:xfrm>
          <a:off x="6286500" y="2901490"/>
          <a:ext cx="2857499" cy="1714500"/>
        </a:xfrm>
        <a:prstGeom prst="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наличие сертификата специалиста и непрерывной последипломной подготовки</a:t>
          </a:r>
          <a:endParaRPr lang="ru-RU" sz="1600" kern="1200" dirty="0"/>
        </a:p>
      </dsp:txBody>
      <dsp:txXfrm>
        <a:off x="6286500" y="2901490"/>
        <a:ext cx="2857499" cy="17145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E56DC2-EDD5-406F-9042-D45A8883D5D1}">
      <dsp:nvSpPr>
        <dsp:cNvPr id="0" name=""/>
        <dsp:cNvSpPr/>
      </dsp:nvSpPr>
      <dsp:spPr>
        <a:xfrm>
          <a:off x="311810" y="3768"/>
          <a:ext cx="2516511" cy="15099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- Ведение сестринской истории болезни;</a:t>
          </a:r>
          <a:endParaRPr lang="ru-RU" sz="1500" kern="1200"/>
        </a:p>
      </dsp:txBody>
      <dsp:txXfrm>
        <a:off x="311810" y="3768"/>
        <a:ext cx="2516511" cy="1509906"/>
      </dsp:txXfrm>
    </dsp:sp>
    <dsp:sp modelId="{56670C80-7424-4C6B-BA48-7A5627CFC367}">
      <dsp:nvSpPr>
        <dsp:cNvPr id="0" name=""/>
        <dsp:cNvSpPr/>
      </dsp:nvSpPr>
      <dsp:spPr>
        <a:xfrm>
          <a:off x="3079972" y="3768"/>
          <a:ext cx="2516511" cy="1509906"/>
        </a:xfrm>
        <a:prstGeom prst="rect">
          <a:avLst/>
        </a:prstGeom>
        <a:solidFill>
          <a:schemeClr val="accent5">
            <a:hueOff val="1789819"/>
            <a:satOff val="-241"/>
            <a:lumOff val="23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- протокол наблюдения за  пациентом</a:t>
          </a:r>
          <a:endParaRPr lang="ru-RU" sz="1500" kern="1200"/>
        </a:p>
      </dsp:txBody>
      <dsp:txXfrm>
        <a:off x="3079972" y="3768"/>
        <a:ext cx="2516511" cy="1509906"/>
      </dsp:txXfrm>
    </dsp:sp>
    <dsp:sp modelId="{77462EF7-47F2-4099-AB4B-4205D895AABF}">
      <dsp:nvSpPr>
        <dsp:cNvPr id="0" name=""/>
        <dsp:cNvSpPr/>
      </dsp:nvSpPr>
      <dsp:spPr>
        <a:xfrm>
          <a:off x="5848134" y="3768"/>
          <a:ext cx="2516511" cy="1509906"/>
        </a:xfrm>
        <a:prstGeom prst="rect">
          <a:avLst/>
        </a:prstGeom>
        <a:solidFill>
          <a:schemeClr val="accent5">
            <a:hueOff val="3579639"/>
            <a:satOff val="-481"/>
            <a:lumOff val="47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- клинические протоколы лечения и ухода в соответствии с международными стандартами утвержденные ректором ;</a:t>
          </a:r>
          <a:endParaRPr lang="ru-RU" sz="1500" kern="1200"/>
        </a:p>
      </dsp:txBody>
      <dsp:txXfrm>
        <a:off x="5848134" y="3768"/>
        <a:ext cx="2516511" cy="1509906"/>
      </dsp:txXfrm>
    </dsp:sp>
    <dsp:sp modelId="{39030B37-24C7-4863-A9AA-0608F96F784F}">
      <dsp:nvSpPr>
        <dsp:cNvPr id="0" name=""/>
        <dsp:cNvSpPr/>
      </dsp:nvSpPr>
      <dsp:spPr>
        <a:xfrm>
          <a:off x="311810" y="1765326"/>
          <a:ext cx="2516511" cy="1509906"/>
        </a:xfrm>
        <a:prstGeom prst="rect">
          <a:avLst/>
        </a:prstGeom>
        <a:solidFill>
          <a:schemeClr val="accent5">
            <a:hueOff val="5369458"/>
            <a:satOff val="-722"/>
            <a:lumOff val="7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- алгоритмы сестринских манипуляций</a:t>
          </a:r>
          <a:endParaRPr lang="ru-RU" sz="1500" kern="1200"/>
        </a:p>
      </dsp:txBody>
      <dsp:txXfrm>
        <a:off x="311810" y="1765326"/>
        <a:ext cx="2516511" cy="1509906"/>
      </dsp:txXfrm>
    </dsp:sp>
    <dsp:sp modelId="{7DBBC53F-7D1E-4FEA-887E-305CC83437D2}">
      <dsp:nvSpPr>
        <dsp:cNvPr id="0" name=""/>
        <dsp:cNvSpPr/>
      </dsp:nvSpPr>
      <dsp:spPr>
        <a:xfrm>
          <a:off x="3079972" y="1765326"/>
          <a:ext cx="2516511" cy="1509906"/>
        </a:xfrm>
        <a:prstGeom prst="rect">
          <a:avLst/>
        </a:prstGeom>
        <a:solidFill>
          <a:schemeClr val="accent5">
            <a:hueOff val="7159277"/>
            <a:satOff val="-963"/>
            <a:lumOff val="95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- внедрение индикаторов оценки  качества  сестринской помощи</a:t>
          </a:r>
          <a:endParaRPr lang="ru-RU" sz="1500" kern="1200"/>
        </a:p>
      </dsp:txBody>
      <dsp:txXfrm>
        <a:off x="3079972" y="1765326"/>
        <a:ext cx="2516511" cy="1509906"/>
      </dsp:txXfrm>
    </dsp:sp>
    <dsp:sp modelId="{E5E9DDBC-875A-4E5F-84B7-E070FD2EE2E1}">
      <dsp:nvSpPr>
        <dsp:cNvPr id="0" name=""/>
        <dsp:cNvSpPr/>
      </dsp:nvSpPr>
      <dsp:spPr>
        <a:xfrm>
          <a:off x="5848134" y="1765326"/>
          <a:ext cx="2516511" cy="1509906"/>
        </a:xfrm>
        <a:prstGeom prst="rect">
          <a:avLst/>
        </a:prstGeom>
        <a:solidFill>
          <a:schemeClr val="accent5">
            <a:hueOff val="8949097"/>
            <a:satOff val="-1203"/>
            <a:lumOff val="119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- создание службы сестринского аудита  (определение качества сестринских услуг, дифференцированная оплата труда)</a:t>
          </a:r>
          <a:endParaRPr lang="ru-RU" sz="1500" kern="1200"/>
        </a:p>
      </dsp:txBody>
      <dsp:txXfrm>
        <a:off x="5848134" y="1765326"/>
        <a:ext cx="2516511" cy="1509906"/>
      </dsp:txXfrm>
    </dsp:sp>
    <dsp:sp modelId="{5AA51663-5AEA-4EA0-B2EC-B305F839AE3D}">
      <dsp:nvSpPr>
        <dsp:cNvPr id="0" name=""/>
        <dsp:cNvSpPr/>
      </dsp:nvSpPr>
      <dsp:spPr>
        <a:xfrm>
          <a:off x="5904655" y="3456386"/>
          <a:ext cx="2516511" cy="1509906"/>
        </a:xfrm>
        <a:prstGeom prst="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smtClean="0"/>
            <a:t>- наличие профессиональной категории и непрерывной последипломной подготовки</a:t>
          </a:r>
          <a:endParaRPr lang="ru-RU" sz="1500" kern="1200"/>
        </a:p>
      </dsp:txBody>
      <dsp:txXfrm>
        <a:off x="5904655" y="3456386"/>
        <a:ext cx="2516511" cy="15099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4DE361-F928-4A39-A0FC-97AC0CDE9973}">
      <dsp:nvSpPr>
        <dsp:cNvPr id="0" name=""/>
        <dsp:cNvSpPr/>
      </dsp:nvSpPr>
      <dsp:spPr>
        <a:xfrm>
          <a:off x="408979" y="1488"/>
          <a:ext cx="3964781" cy="23788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уважительное и гуманное отношение со стороны медицинского и обслуживающего персонала;</a:t>
          </a:r>
          <a:endParaRPr lang="ru-RU" sz="1800" kern="1200" dirty="0"/>
        </a:p>
      </dsp:txBody>
      <dsp:txXfrm>
        <a:off x="408979" y="1488"/>
        <a:ext cx="3964781" cy="2378868"/>
      </dsp:txXfrm>
    </dsp:sp>
    <dsp:sp modelId="{71F4B84E-EA39-4E0B-83A9-98622A9D8CAB}">
      <dsp:nvSpPr>
        <dsp:cNvPr id="0" name=""/>
        <dsp:cNvSpPr/>
      </dsp:nvSpPr>
      <dsp:spPr>
        <a:xfrm>
          <a:off x="4770239" y="1488"/>
          <a:ext cx="3964781" cy="2378868"/>
        </a:xfrm>
        <a:prstGeom prst="rect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выбор врача, в том числе врача общей практики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(семейного врача) и лечащего врача, с учетом его согласия, а также выбор лечебно-профилактического учреждения в соответствии с договорами обязательного и добровольного медицинского страхования;</a:t>
          </a:r>
          <a:endParaRPr lang="ru-RU" sz="1800" kern="1200" dirty="0"/>
        </a:p>
      </dsp:txBody>
      <dsp:txXfrm>
        <a:off x="4770239" y="1488"/>
        <a:ext cx="3964781" cy="2378868"/>
      </dsp:txXfrm>
    </dsp:sp>
    <dsp:sp modelId="{2872FBAF-8026-4E53-9D71-33BD6D47F2C7}">
      <dsp:nvSpPr>
        <dsp:cNvPr id="0" name=""/>
        <dsp:cNvSpPr/>
      </dsp:nvSpPr>
      <dsp:spPr>
        <a:xfrm>
          <a:off x="408979" y="2776835"/>
          <a:ext cx="3964781" cy="2378868"/>
        </a:xfrm>
        <a:prstGeom prst="rect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проведение по его просьбе консилиума и консультаций других специалистов;</a:t>
          </a:r>
          <a:endParaRPr lang="ru-RU" sz="1800" kern="1200" dirty="0"/>
        </a:p>
      </dsp:txBody>
      <dsp:txXfrm>
        <a:off x="408979" y="2776835"/>
        <a:ext cx="3964781" cy="2378868"/>
      </dsp:txXfrm>
    </dsp:sp>
    <dsp:sp modelId="{40392E2A-454F-4923-A61B-6719E50D0E87}">
      <dsp:nvSpPr>
        <dsp:cNvPr id="0" name=""/>
        <dsp:cNvSpPr/>
      </dsp:nvSpPr>
      <dsp:spPr>
        <a:xfrm>
          <a:off x="4770239" y="2776835"/>
          <a:ext cx="3964781" cy="2378868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облегчение боли, связанной с заболеванием и (или) медицинским вмешательством, доступными способами и средствами;</a:t>
          </a:r>
          <a:endParaRPr lang="ru-RU" sz="1800" kern="1200" dirty="0"/>
        </a:p>
      </dsp:txBody>
      <dsp:txXfrm>
        <a:off x="4770239" y="2776835"/>
        <a:ext cx="3964781" cy="23788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977A3B-94EA-4F39-BD77-03F56E5C7B10}">
      <dsp:nvSpPr>
        <dsp:cNvPr id="0" name=""/>
        <dsp:cNvSpPr/>
      </dsp:nvSpPr>
      <dsp:spPr>
        <a:xfrm>
          <a:off x="408979" y="1488"/>
          <a:ext cx="3964781" cy="23788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сохранение в тайне информации о факте обращения за медицинской помощью, о состоянии здоровья, диагнозе и иных сведений, полученных при его обследовании и лечении;</a:t>
          </a:r>
          <a:endParaRPr lang="ru-RU" sz="2100" kern="1200" dirty="0"/>
        </a:p>
      </dsp:txBody>
      <dsp:txXfrm>
        <a:off x="408979" y="1488"/>
        <a:ext cx="3964781" cy="2378868"/>
      </dsp:txXfrm>
    </dsp:sp>
    <dsp:sp modelId="{9BECA9EA-5AF3-402E-A4ED-76DD1701E852}">
      <dsp:nvSpPr>
        <dsp:cNvPr id="0" name=""/>
        <dsp:cNvSpPr/>
      </dsp:nvSpPr>
      <dsp:spPr>
        <a:xfrm>
          <a:off x="4770239" y="1488"/>
          <a:ext cx="3964781" cy="2378868"/>
        </a:xfrm>
        <a:prstGeom prst="rect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информированное добровольное согласие на медицинское вмешательство;</a:t>
          </a:r>
          <a:endParaRPr lang="ru-RU" sz="2100" kern="1200" dirty="0"/>
        </a:p>
      </dsp:txBody>
      <dsp:txXfrm>
        <a:off x="4770239" y="1488"/>
        <a:ext cx="3964781" cy="2378868"/>
      </dsp:txXfrm>
    </dsp:sp>
    <dsp:sp modelId="{AE6E8C4F-FC1D-4962-BB9F-7F567D583CD9}">
      <dsp:nvSpPr>
        <dsp:cNvPr id="0" name=""/>
        <dsp:cNvSpPr/>
      </dsp:nvSpPr>
      <dsp:spPr>
        <a:xfrm>
          <a:off x="408979" y="2776835"/>
          <a:ext cx="3964781" cy="2378868"/>
        </a:xfrm>
        <a:prstGeom prst="rect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отказ от медицинского вмешательства;</a:t>
          </a:r>
          <a:endParaRPr lang="ru-RU" sz="2100" kern="1200" dirty="0"/>
        </a:p>
      </dsp:txBody>
      <dsp:txXfrm>
        <a:off x="408979" y="2776835"/>
        <a:ext cx="3964781" cy="2378868"/>
      </dsp:txXfrm>
    </dsp:sp>
    <dsp:sp modelId="{A8AF47E1-9171-4766-BDB9-C036AE833774}">
      <dsp:nvSpPr>
        <dsp:cNvPr id="0" name=""/>
        <dsp:cNvSpPr/>
      </dsp:nvSpPr>
      <dsp:spPr>
        <a:xfrm>
          <a:off x="4770239" y="2776835"/>
          <a:ext cx="3964781" cy="2378868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получение информации о своих правах и обязанностях и состоянии своего здоровья, а также на выбор лиц, которым в интересах пациента может быть передана информация о состоянии его здоровья;</a:t>
          </a:r>
          <a:endParaRPr lang="ru-RU" sz="2100" kern="1200" dirty="0"/>
        </a:p>
      </dsp:txBody>
      <dsp:txXfrm>
        <a:off x="4770239" y="2776835"/>
        <a:ext cx="3964781" cy="23788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A2CD76-4084-410F-A87E-D280261193EB}">
      <dsp:nvSpPr>
        <dsp:cNvPr id="0" name=""/>
        <dsp:cNvSpPr/>
      </dsp:nvSpPr>
      <dsp:spPr>
        <a:xfrm>
          <a:off x="408979" y="1488"/>
          <a:ext cx="3964781" cy="23788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получение медицинских и иных услуг в рамках программ добровольного медицинского страхования;</a:t>
          </a:r>
          <a:endParaRPr lang="ru-RU" sz="1800" kern="1200" dirty="0"/>
        </a:p>
      </dsp:txBody>
      <dsp:txXfrm>
        <a:off x="408979" y="1488"/>
        <a:ext cx="3964781" cy="2378868"/>
      </dsp:txXfrm>
    </dsp:sp>
    <dsp:sp modelId="{85370D2C-CC66-4275-B09E-B207043B153A}">
      <dsp:nvSpPr>
        <dsp:cNvPr id="0" name=""/>
        <dsp:cNvSpPr/>
      </dsp:nvSpPr>
      <dsp:spPr>
        <a:xfrm>
          <a:off x="4770239" y="1488"/>
          <a:ext cx="3964781" cy="2378868"/>
        </a:xfrm>
        <a:prstGeom prst="rect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возмещение ущерба в случае причинения вреда его здоровью при оказании медицинской помощи;</a:t>
          </a:r>
          <a:endParaRPr lang="ru-RU" sz="1800" kern="1200" dirty="0"/>
        </a:p>
      </dsp:txBody>
      <dsp:txXfrm>
        <a:off x="4770239" y="1488"/>
        <a:ext cx="3964781" cy="2378868"/>
      </dsp:txXfrm>
    </dsp:sp>
    <dsp:sp modelId="{146BE010-BFC5-4BC0-99F0-F35F47FEB502}">
      <dsp:nvSpPr>
        <dsp:cNvPr id="0" name=""/>
        <dsp:cNvSpPr/>
      </dsp:nvSpPr>
      <dsp:spPr>
        <a:xfrm>
          <a:off x="408979" y="2776835"/>
          <a:ext cx="3964781" cy="2378868"/>
        </a:xfrm>
        <a:prstGeom prst="rect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допуск к нему адвоката или иного законного представителя для защиты его прав;</a:t>
          </a:r>
          <a:endParaRPr lang="ru-RU" sz="1800" kern="1200" dirty="0"/>
        </a:p>
      </dsp:txBody>
      <dsp:txXfrm>
        <a:off x="408979" y="2776835"/>
        <a:ext cx="3964781" cy="2378868"/>
      </dsp:txXfrm>
    </dsp:sp>
    <dsp:sp modelId="{69B647C6-35EC-4BC4-8A64-0AA6AEF4E20B}">
      <dsp:nvSpPr>
        <dsp:cNvPr id="0" name=""/>
        <dsp:cNvSpPr/>
      </dsp:nvSpPr>
      <dsp:spPr>
        <a:xfrm>
          <a:off x="4770239" y="2776835"/>
          <a:ext cx="3964781" cy="2378868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допуск к нему священнослужителя, а в больничном учреждении - на предоставление условий для отправления религиозных обрядов, в том числе на предоставление отдельного помещения, если это не нарушает внутренний распорядок больничного учреждения.</a:t>
          </a:r>
          <a:endParaRPr lang="ru-RU" sz="1800" kern="1200" dirty="0"/>
        </a:p>
      </dsp:txBody>
      <dsp:txXfrm>
        <a:off x="4770239" y="2776835"/>
        <a:ext cx="3964781" cy="237886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DF5870-A74E-49ED-BF89-586100791E7B}">
      <dsp:nvSpPr>
        <dsp:cNvPr id="0" name=""/>
        <dsp:cNvSpPr/>
      </dsp:nvSpPr>
      <dsp:spPr>
        <a:xfrm>
          <a:off x="352722" y="2666"/>
          <a:ext cx="4018359" cy="24110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обследование, лечение и содержание в условиях, соответствующих санитарно-гигиеническим требованиям;</a:t>
          </a:r>
          <a:endParaRPr lang="ru-RU" sz="2400" kern="1200" dirty="0"/>
        </a:p>
      </dsp:txBody>
      <dsp:txXfrm>
        <a:off x="352722" y="2666"/>
        <a:ext cx="4018359" cy="2411015"/>
      </dsp:txXfrm>
    </dsp:sp>
    <dsp:sp modelId="{2D4749C7-8430-4857-904B-B6C5220A1D73}">
      <dsp:nvSpPr>
        <dsp:cNvPr id="0" name=""/>
        <dsp:cNvSpPr/>
      </dsp:nvSpPr>
      <dsp:spPr>
        <a:xfrm>
          <a:off x="4772917" y="2666"/>
          <a:ext cx="4018359" cy="2411015"/>
        </a:xfrm>
        <a:prstGeom prst="rect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проведение по его просьбе консилиума и консультаций других специалистов;</a:t>
          </a:r>
          <a:endParaRPr lang="ru-RU" sz="2400" kern="1200" dirty="0"/>
        </a:p>
      </dsp:txBody>
      <dsp:txXfrm>
        <a:off x="4772917" y="2666"/>
        <a:ext cx="4018359" cy="2411015"/>
      </dsp:txXfrm>
    </dsp:sp>
    <dsp:sp modelId="{C4492B83-D742-49B4-8AE6-E89931C78B7F}">
      <dsp:nvSpPr>
        <dsp:cNvPr id="0" name=""/>
        <dsp:cNvSpPr/>
      </dsp:nvSpPr>
      <dsp:spPr>
        <a:xfrm>
          <a:off x="352722" y="2815517"/>
          <a:ext cx="4018359" cy="2411015"/>
        </a:xfrm>
        <a:prstGeom prst="rect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облегчение боли, связанной с заболеванием и (или) медицинским вмешательством, доступными способами и средствами</a:t>
          </a:r>
          <a:endParaRPr lang="ru-RU" sz="2400" kern="1200" dirty="0"/>
        </a:p>
      </dsp:txBody>
      <dsp:txXfrm>
        <a:off x="352722" y="2815517"/>
        <a:ext cx="4018359" cy="2411015"/>
      </dsp:txXfrm>
    </dsp:sp>
    <dsp:sp modelId="{CDE97474-BBED-47A3-9A9A-5623D49FFCDB}">
      <dsp:nvSpPr>
        <dsp:cNvPr id="0" name=""/>
        <dsp:cNvSpPr/>
      </dsp:nvSpPr>
      <dsp:spPr>
        <a:xfrm>
          <a:off x="4772917" y="2815517"/>
          <a:ext cx="4018359" cy="2411015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отказ от медицинского вмешательства</a:t>
          </a:r>
          <a:endParaRPr lang="ru-RU" sz="2400" kern="1200" dirty="0"/>
        </a:p>
      </dsp:txBody>
      <dsp:txXfrm>
        <a:off x="4772917" y="2815517"/>
        <a:ext cx="4018359" cy="241101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C96F5A-DB52-49C9-8A1C-287D984CB781}">
      <dsp:nvSpPr>
        <dsp:cNvPr id="0" name=""/>
        <dsp:cNvSpPr/>
      </dsp:nvSpPr>
      <dsp:spPr>
        <a:xfrm>
          <a:off x="104394" y="1455055"/>
          <a:ext cx="4785996" cy="4785996"/>
        </a:xfrm>
        <a:prstGeom prst="ellipse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D426E-DA07-41F9-9DDD-C2AE7AFFA0E4}">
      <dsp:nvSpPr>
        <dsp:cNvPr id="0" name=""/>
        <dsp:cNvSpPr/>
      </dsp:nvSpPr>
      <dsp:spPr>
        <a:xfrm>
          <a:off x="788392" y="2139053"/>
          <a:ext cx="3417998" cy="3417998"/>
        </a:xfrm>
        <a:prstGeom prst="ellipse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FC832-CF4D-4569-9593-4C2EEEDEB70C}">
      <dsp:nvSpPr>
        <dsp:cNvPr id="0" name=""/>
        <dsp:cNvSpPr/>
      </dsp:nvSpPr>
      <dsp:spPr>
        <a:xfrm>
          <a:off x="1471992" y="2822653"/>
          <a:ext cx="2050799" cy="2050799"/>
        </a:xfrm>
        <a:prstGeom prst="ellipse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931344-58EB-43B1-AF7E-D106521E65EA}">
      <dsp:nvSpPr>
        <dsp:cNvPr id="0" name=""/>
        <dsp:cNvSpPr/>
      </dsp:nvSpPr>
      <dsp:spPr>
        <a:xfrm>
          <a:off x="2155592" y="3506253"/>
          <a:ext cx="683599" cy="6835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2F0E6-79BA-452A-880C-44B3E4A453DC}">
      <dsp:nvSpPr>
        <dsp:cNvPr id="0" name=""/>
        <dsp:cNvSpPr/>
      </dsp:nvSpPr>
      <dsp:spPr>
        <a:xfrm>
          <a:off x="5355908" y="140276"/>
          <a:ext cx="3057294" cy="58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обеспечение  соблюдения прав пациента</a:t>
          </a:r>
          <a:endParaRPr lang="ru-RU" sz="1800" kern="1200" dirty="0"/>
        </a:p>
      </dsp:txBody>
      <dsp:txXfrm>
        <a:off x="5355908" y="140276"/>
        <a:ext cx="3057294" cy="583542"/>
      </dsp:txXfrm>
    </dsp:sp>
    <dsp:sp modelId="{E912CB46-963F-4A6C-9963-88B28E5806D5}">
      <dsp:nvSpPr>
        <dsp:cNvPr id="0" name=""/>
        <dsp:cNvSpPr/>
      </dsp:nvSpPr>
      <dsp:spPr>
        <a:xfrm>
          <a:off x="5089806" y="432048"/>
          <a:ext cx="59824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41C0A-09A6-40E3-90BF-4326080D58EE}">
      <dsp:nvSpPr>
        <dsp:cNvPr id="0" name=""/>
        <dsp:cNvSpPr/>
      </dsp:nvSpPr>
      <dsp:spPr>
        <a:xfrm rot="5400000">
          <a:off x="2082606" y="808945"/>
          <a:ext cx="3382103" cy="2632297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44F75-9BC3-4B89-A09E-4A8E743CF962}">
      <dsp:nvSpPr>
        <dsp:cNvPr id="0" name=""/>
        <dsp:cNvSpPr/>
      </dsp:nvSpPr>
      <dsp:spPr>
        <a:xfrm>
          <a:off x="5251501" y="1080115"/>
          <a:ext cx="3892498" cy="1023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получение информированного добровольного согласия на сестринские манипуляции</a:t>
          </a:r>
          <a:endParaRPr lang="ru-RU" sz="1800" kern="1200" dirty="0"/>
        </a:p>
      </dsp:txBody>
      <dsp:txXfrm>
        <a:off x="5251501" y="1080115"/>
        <a:ext cx="3892498" cy="1023065"/>
      </dsp:txXfrm>
    </dsp:sp>
    <dsp:sp modelId="{288A7511-EE75-4672-BBA5-0BF065162099}">
      <dsp:nvSpPr>
        <dsp:cNvPr id="0" name=""/>
        <dsp:cNvSpPr/>
      </dsp:nvSpPr>
      <dsp:spPr>
        <a:xfrm>
          <a:off x="5089806" y="1576699"/>
          <a:ext cx="59824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741DF-6D58-43DA-9F1D-9D6F4978661F}">
      <dsp:nvSpPr>
        <dsp:cNvPr id="0" name=""/>
        <dsp:cNvSpPr/>
      </dsp:nvSpPr>
      <dsp:spPr>
        <a:xfrm rot="5400000">
          <a:off x="2668092" y="1934851"/>
          <a:ext cx="2777473" cy="2061966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869B30-45A7-4497-83C1-43ED780B7A04}">
      <dsp:nvSpPr>
        <dsp:cNvPr id="0" name=""/>
        <dsp:cNvSpPr/>
      </dsp:nvSpPr>
      <dsp:spPr>
        <a:xfrm>
          <a:off x="5197049" y="2274346"/>
          <a:ext cx="3375012" cy="894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сохранять врачебную тайну</a:t>
          </a:r>
          <a:endParaRPr lang="ru-RU" sz="1800" kern="1200" dirty="0"/>
        </a:p>
      </dsp:txBody>
      <dsp:txXfrm>
        <a:off x="5197049" y="2274346"/>
        <a:ext cx="3375012" cy="894006"/>
      </dsp:txXfrm>
    </dsp:sp>
    <dsp:sp modelId="{FB86D98D-592C-45E4-831B-0B7E056FD327}">
      <dsp:nvSpPr>
        <dsp:cNvPr id="0" name=""/>
        <dsp:cNvSpPr/>
      </dsp:nvSpPr>
      <dsp:spPr>
        <a:xfrm>
          <a:off x="5089806" y="2721349"/>
          <a:ext cx="59824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C7D04-CEEF-4BC5-AB90-A1DC7F9E0E4B}">
      <dsp:nvSpPr>
        <dsp:cNvPr id="0" name=""/>
        <dsp:cNvSpPr/>
      </dsp:nvSpPr>
      <dsp:spPr>
        <a:xfrm rot="5400000">
          <a:off x="3234834" y="2984180"/>
          <a:ext cx="2118600" cy="1591343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F026B0-1E80-4EAB-BBFC-89D8A527BCDB}">
      <dsp:nvSpPr>
        <dsp:cNvPr id="0" name=""/>
        <dsp:cNvSpPr/>
      </dsp:nvSpPr>
      <dsp:spPr>
        <a:xfrm>
          <a:off x="4833899" y="3240357"/>
          <a:ext cx="4310100" cy="1485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обеспечивать информированность пациентов об их правах и обязанностях</a:t>
          </a:r>
          <a:endParaRPr lang="ru-RU" sz="1800" kern="1200" dirty="0"/>
        </a:p>
      </dsp:txBody>
      <dsp:txXfrm>
        <a:off x="4833899" y="3240357"/>
        <a:ext cx="4310100" cy="1485024"/>
      </dsp:txXfrm>
    </dsp:sp>
    <dsp:sp modelId="{E55E79A8-C5C8-4398-AF77-0A20F3A1930E}">
      <dsp:nvSpPr>
        <dsp:cNvPr id="0" name=""/>
        <dsp:cNvSpPr/>
      </dsp:nvSpPr>
      <dsp:spPr>
        <a:xfrm>
          <a:off x="5089806" y="3866000"/>
          <a:ext cx="59824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023663-F493-4832-90A4-FCAE58F3DC72}">
      <dsp:nvSpPr>
        <dsp:cNvPr id="0" name=""/>
        <dsp:cNvSpPr/>
      </dsp:nvSpPr>
      <dsp:spPr>
        <a:xfrm rot="5400000">
          <a:off x="3802932" y="4037658"/>
          <a:ext cx="1456219" cy="1111946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4DE361-F928-4A39-A0FC-97AC0CDE9973}">
      <dsp:nvSpPr>
        <dsp:cNvPr id="0" name=""/>
        <dsp:cNvSpPr/>
      </dsp:nvSpPr>
      <dsp:spPr>
        <a:xfrm>
          <a:off x="164306" y="3807"/>
          <a:ext cx="2754808" cy="16528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создать комфортную психологическую обстановку для беседы;</a:t>
          </a:r>
          <a:endParaRPr lang="ru-RU" sz="2200" kern="1200" dirty="0"/>
        </a:p>
      </dsp:txBody>
      <dsp:txXfrm>
        <a:off x="164306" y="3807"/>
        <a:ext cx="2754808" cy="1652885"/>
      </dsp:txXfrm>
    </dsp:sp>
    <dsp:sp modelId="{69212087-2C9B-415F-A987-E1ECFABD2123}">
      <dsp:nvSpPr>
        <dsp:cNvPr id="0" name=""/>
        <dsp:cNvSpPr/>
      </dsp:nvSpPr>
      <dsp:spPr>
        <a:xfrm>
          <a:off x="3194595" y="3807"/>
          <a:ext cx="2754808" cy="1652885"/>
        </a:xfrm>
        <a:prstGeom prst="rect">
          <a:avLst/>
        </a:prstGeom>
        <a:solidFill>
          <a:schemeClr val="accent3">
            <a:hueOff val="-2067409"/>
            <a:satOff val="3353"/>
            <a:lumOff val="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собрать  необходимую информацию       о пациенте</a:t>
          </a:r>
          <a:endParaRPr lang="ru-RU" sz="2200" b="1" kern="1200" dirty="0"/>
        </a:p>
      </dsp:txBody>
      <dsp:txXfrm>
        <a:off x="3194595" y="3807"/>
        <a:ext cx="2754808" cy="1652885"/>
      </dsp:txXfrm>
    </dsp:sp>
    <dsp:sp modelId="{3A68CE30-7399-4400-8AB1-DECC79D6E43A}">
      <dsp:nvSpPr>
        <dsp:cNvPr id="0" name=""/>
        <dsp:cNvSpPr/>
      </dsp:nvSpPr>
      <dsp:spPr>
        <a:xfrm>
          <a:off x="6224885" y="3807"/>
          <a:ext cx="2754808" cy="1652885"/>
        </a:xfrm>
        <a:prstGeom prst="rect">
          <a:avLst/>
        </a:prstGeom>
        <a:solidFill>
          <a:schemeClr val="accent3">
            <a:hueOff val="-4134818"/>
            <a:satOff val="6705"/>
            <a:lumOff val="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формулировать точные и однозначные фразы;</a:t>
          </a:r>
          <a:endParaRPr lang="ru-RU" sz="2200" b="1" kern="1200" dirty="0"/>
        </a:p>
      </dsp:txBody>
      <dsp:txXfrm>
        <a:off x="6224885" y="3807"/>
        <a:ext cx="2754808" cy="1652885"/>
      </dsp:txXfrm>
    </dsp:sp>
    <dsp:sp modelId="{C2A55F85-C86A-4B30-B4A4-908AF0B95DCF}">
      <dsp:nvSpPr>
        <dsp:cNvPr id="0" name=""/>
        <dsp:cNvSpPr/>
      </dsp:nvSpPr>
      <dsp:spPr>
        <a:xfrm>
          <a:off x="164306" y="1932173"/>
          <a:ext cx="2754808" cy="1652885"/>
        </a:xfrm>
        <a:prstGeom prst="rect">
          <a:avLst/>
        </a:prstGeom>
        <a:solidFill>
          <a:schemeClr val="accent3">
            <a:hueOff val="-6202227"/>
            <a:satOff val="10058"/>
            <a:lumOff val="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задавать открытые и закрытые вопросы;</a:t>
          </a:r>
          <a:endParaRPr lang="ru-RU" sz="2200" b="1" kern="1200" dirty="0"/>
        </a:p>
      </dsp:txBody>
      <dsp:txXfrm>
        <a:off x="164306" y="1932173"/>
        <a:ext cx="2754808" cy="1652885"/>
      </dsp:txXfrm>
    </dsp:sp>
    <dsp:sp modelId="{9498549E-B38D-4181-A928-46971CCBD70E}">
      <dsp:nvSpPr>
        <dsp:cNvPr id="0" name=""/>
        <dsp:cNvSpPr/>
      </dsp:nvSpPr>
      <dsp:spPr>
        <a:xfrm>
          <a:off x="3194595" y="1932173"/>
          <a:ext cx="2754808" cy="1652885"/>
        </a:xfrm>
        <a:prstGeom prst="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задавать благожелательный тон разговора</a:t>
          </a:r>
          <a:endParaRPr lang="ru-RU" sz="2200" b="1" kern="1200" dirty="0"/>
        </a:p>
      </dsp:txBody>
      <dsp:txXfrm>
        <a:off x="3194595" y="1932173"/>
        <a:ext cx="2754808" cy="1652885"/>
      </dsp:txXfrm>
    </dsp:sp>
    <dsp:sp modelId="{080BFC89-EEC4-467D-93DA-0B8CC281272F}">
      <dsp:nvSpPr>
        <dsp:cNvPr id="0" name=""/>
        <dsp:cNvSpPr/>
      </dsp:nvSpPr>
      <dsp:spPr>
        <a:xfrm>
          <a:off x="6224885" y="1932173"/>
          <a:ext cx="2754808" cy="1652885"/>
        </a:xfrm>
        <a:prstGeom prst="rect">
          <a:avLst/>
        </a:prstGeom>
        <a:solidFill>
          <a:schemeClr val="accent3">
            <a:hueOff val="-10337045"/>
            <a:satOff val="16764"/>
            <a:lumOff val="1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делать информированные записи</a:t>
          </a:r>
          <a:endParaRPr lang="ru-RU" sz="2200" b="1" kern="1200" dirty="0"/>
        </a:p>
      </dsp:txBody>
      <dsp:txXfrm>
        <a:off x="6224885" y="1932173"/>
        <a:ext cx="2754808" cy="1652885"/>
      </dsp:txXfrm>
    </dsp:sp>
    <dsp:sp modelId="{9C8D14C4-CE40-4E1F-871D-DE58C5DC3244}">
      <dsp:nvSpPr>
        <dsp:cNvPr id="0" name=""/>
        <dsp:cNvSpPr/>
      </dsp:nvSpPr>
      <dsp:spPr>
        <a:xfrm>
          <a:off x="164306" y="3860539"/>
          <a:ext cx="2754808" cy="1652885"/>
        </a:xfrm>
        <a:prstGeom prst="rect">
          <a:avLst/>
        </a:prstGeom>
        <a:solidFill>
          <a:schemeClr val="accent3">
            <a:hueOff val="-12404454"/>
            <a:satOff val="20116"/>
            <a:lumOff val="14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избегать конфликтов, знать пути их разрешения</a:t>
          </a:r>
          <a:endParaRPr lang="ru-RU" sz="2200" b="1" kern="1200" dirty="0"/>
        </a:p>
      </dsp:txBody>
      <dsp:txXfrm>
        <a:off x="164306" y="3860539"/>
        <a:ext cx="2754808" cy="1652885"/>
      </dsp:txXfrm>
    </dsp:sp>
    <dsp:sp modelId="{BD253D17-88C9-478C-9337-F8615FCE7A6D}">
      <dsp:nvSpPr>
        <dsp:cNvPr id="0" name=""/>
        <dsp:cNvSpPr/>
      </dsp:nvSpPr>
      <dsp:spPr>
        <a:xfrm>
          <a:off x="3194595" y="3860539"/>
          <a:ext cx="2754808" cy="1652885"/>
        </a:xfrm>
        <a:prstGeom prst="rect">
          <a:avLst/>
        </a:prstGeom>
        <a:solidFill>
          <a:schemeClr val="accent3">
            <a:hueOff val="-14471863"/>
            <a:satOff val="23469"/>
            <a:lumOff val="17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использовать речевой и поведенческий этикет</a:t>
          </a:r>
          <a:endParaRPr lang="ru-RU" sz="2200" b="1" kern="1200" dirty="0"/>
        </a:p>
      </dsp:txBody>
      <dsp:txXfrm>
        <a:off x="3194595" y="3860539"/>
        <a:ext cx="2754808" cy="1652885"/>
      </dsp:txXfrm>
    </dsp:sp>
    <dsp:sp modelId="{684298C7-6111-42F6-8F9D-8B599A429812}">
      <dsp:nvSpPr>
        <dsp:cNvPr id="0" name=""/>
        <dsp:cNvSpPr/>
      </dsp:nvSpPr>
      <dsp:spPr>
        <a:xfrm>
          <a:off x="6224885" y="3860539"/>
          <a:ext cx="2754808" cy="1652885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/>
            <a:t>сообщать пациенту о рисках не пугая его;</a:t>
          </a:r>
          <a:endParaRPr lang="ru-RU" sz="2200" b="1" kern="1200" dirty="0"/>
        </a:p>
      </dsp:txBody>
      <dsp:txXfrm>
        <a:off x="6224885" y="3860539"/>
        <a:ext cx="2754808" cy="165288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625004-9956-4117-B8F4-98950838B6AF}">
      <dsp:nvSpPr>
        <dsp:cNvPr id="0" name=""/>
        <dsp:cNvSpPr/>
      </dsp:nvSpPr>
      <dsp:spPr>
        <a:xfrm>
          <a:off x="3515124" y="1649991"/>
          <a:ext cx="2113751" cy="2114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3281C22-004E-4097-9E99-006BC1F30FC4}">
      <dsp:nvSpPr>
        <dsp:cNvPr id="0" name=""/>
        <dsp:cNvSpPr/>
      </dsp:nvSpPr>
      <dsp:spPr>
        <a:xfrm>
          <a:off x="3360996" y="0"/>
          <a:ext cx="2422007" cy="12961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основные  этические принципы профессии</a:t>
          </a:r>
          <a:endParaRPr lang="ru-RU" sz="1800" b="1" kern="1200" dirty="0"/>
        </a:p>
      </dsp:txBody>
      <dsp:txXfrm>
        <a:off x="3360996" y="0"/>
        <a:ext cx="2422007" cy="1296144"/>
      </dsp:txXfrm>
    </dsp:sp>
    <dsp:sp modelId="{1D7404CC-3E93-455B-9218-54E2D161F869}">
      <dsp:nvSpPr>
        <dsp:cNvPr id="0" name=""/>
        <dsp:cNvSpPr/>
      </dsp:nvSpPr>
      <dsp:spPr>
        <a:xfrm>
          <a:off x="4135157" y="1948104"/>
          <a:ext cx="2113751" cy="2114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57DAF75-DC6F-40F7-9805-B7187C7B60AD}">
      <dsp:nvSpPr>
        <dsp:cNvPr id="0" name=""/>
        <dsp:cNvSpPr/>
      </dsp:nvSpPr>
      <dsp:spPr>
        <a:xfrm>
          <a:off x="6509605" y="1231336"/>
          <a:ext cx="2289897" cy="14257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основную правовую  ответственность медицинских сестер;</a:t>
          </a:r>
          <a:endParaRPr lang="ru-RU" sz="1800" b="1" kern="1200" dirty="0"/>
        </a:p>
      </dsp:txBody>
      <dsp:txXfrm>
        <a:off x="6509605" y="1231336"/>
        <a:ext cx="2289897" cy="1425758"/>
      </dsp:txXfrm>
    </dsp:sp>
    <dsp:sp modelId="{5122E77A-89CC-4A1A-9B55-79FA7271212B}">
      <dsp:nvSpPr>
        <dsp:cNvPr id="0" name=""/>
        <dsp:cNvSpPr/>
      </dsp:nvSpPr>
      <dsp:spPr>
        <a:xfrm>
          <a:off x="4287524" y="2618858"/>
          <a:ext cx="2113751" cy="2114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19F2757-DAA7-45A2-949D-BF119CD5737A}">
      <dsp:nvSpPr>
        <dsp:cNvPr id="0" name=""/>
        <dsp:cNvSpPr/>
      </dsp:nvSpPr>
      <dsp:spPr>
        <a:xfrm>
          <a:off x="6729788" y="3045938"/>
          <a:ext cx="2245861" cy="152296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обеспечение лечебно-охранительного режима;</a:t>
          </a:r>
          <a:endParaRPr lang="ru-RU" sz="1800" b="1" kern="1200" dirty="0"/>
        </a:p>
      </dsp:txBody>
      <dsp:txXfrm>
        <a:off x="6729788" y="3045938"/>
        <a:ext cx="2245861" cy="1522969"/>
      </dsp:txXfrm>
    </dsp:sp>
    <dsp:sp modelId="{1FEBBE1A-FDA9-4EF5-8C71-247859CAEDCB}">
      <dsp:nvSpPr>
        <dsp:cNvPr id="0" name=""/>
        <dsp:cNvSpPr/>
      </dsp:nvSpPr>
      <dsp:spPr>
        <a:xfrm>
          <a:off x="3858608" y="3156758"/>
          <a:ext cx="2113751" cy="2114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75410CD-03BD-4663-8019-73AECC454D6E}">
      <dsp:nvSpPr>
        <dsp:cNvPr id="0" name=""/>
        <dsp:cNvSpPr/>
      </dsp:nvSpPr>
      <dsp:spPr>
        <a:xfrm>
          <a:off x="5760985" y="5087365"/>
          <a:ext cx="2422007" cy="139335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конфликты. Разрешение конфликтов;</a:t>
          </a:r>
          <a:endParaRPr lang="ru-RU" sz="1800" b="1" kern="1200" dirty="0"/>
        </a:p>
      </dsp:txBody>
      <dsp:txXfrm>
        <a:off x="5760985" y="5087365"/>
        <a:ext cx="2422007" cy="1393354"/>
      </dsp:txXfrm>
    </dsp:sp>
    <dsp:sp modelId="{2C378E35-64D5-412A-820B-33FEE7B1D1D9}">
      <dsp:nvSpPr>
        <dsp:cNvPr id="0" name=""/>
        <dsp:cNvSpPr/>
      </dsp:nvSpPr>
      <dsp:spPr>
        <a:xfrm>
          <a:off x="3171639" y="3156758"/>
          <a:ext cx="2113751" cy="2114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E225414-2892-4BD2-9F6B-C0E7DFB4F9A7}">
      <dsp:nvSpPr>
        <dsp:cNvPr id="0" name=""/>
        <dsp:cNvSpPr/>
      </dsp:nvSpPr>
      <dsp:spPr>
        <a:xfrm>
          <a:off x="395541" y="4752528"/>
          <a:ext cx="2422007" cy="139335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конфиденциальность. Лечебные функции слова</a:t>
          </a:r>
          <a:endParaRPr lang="ru-RU" sz="1800" b="1" kern="1200" dirty="0"/>
        </a:p>
      </dsp:txBody>
      <dsp:txXfrm>
        <a:off x="395541" y="4752528"/>
        <a:ext cx="2422007" cy="1393354"/>
      </dsp:txXfrm>
    </dsp:sp>
    <dsp:sp modelId="{A9DA1EED-E8BC-4A1A-AB98-028819CEDD4C}">
      <dsp:nvSpPr>
        <dsp:cNvPr id="0" name=""/>
        <dsp:cNvSpPr/>
      </dsp:nvSpPr>
      <dsp:spPr>
        <a:xfrm>
          <a:off x="2742724" y="2618858"/>
          <a:ext cx="2113751" cy="2114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B2EA590-E184-4190-AF60-8BEB25CE7AF4}">
      <dsp:nvSpPr>
        <dsp:cNvPr id="0" name=""/>
        <dsp:cNvSpPr/>
      </dsp:nvSpPr>
      <dsp:spPr>
        <a:xfrm>
          <a:off x="179512" y="2088234"/>
          <a:ext cx="2245861" cy="152296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искусство общения с пациентом, коллегами, родственниками пациентов</a:t>
          </a:r>
          <a:endParaRPr lang="ru-RU" sz="1800" b="1" kern="1200" dirty="0"/>
        </a:p>
      </dsp:txBody>
      <dsp:txXfrm>
        <a:off x="179512" y="2088234"/>
        <a:ext cx="2245861" cy="1522969"/>
      </dsp:txXfrm>
    </dsp:sp>
    <dsp:sp modelId="{C3856239-766A-431D-BB10-4D04F643EC3E}">
      <dsp:nvSpPr>
        <dsp:cNvPr id="0" name=""/>
        <dsp:cNvSpPr/>
      </dsp:nvSpPr>
      <dsp:spPr>
        <a:xfrm>
          <a:off x="2895090" y="1948104"/>
          <a:ext cx="2113751" cy="21140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5CBBD3A-2E52-416A-8FF0-D282CB3C7CC7}">
      <dsp:nvSpPr>
        <dsp:cNvPr id="0" name=""/>
        <dsp:cNvSpPr/>
      </dsp:nvSpPr>
      <dsp:spPr>
        <a:xfrm>
          <a:off x="344496" y="1231336"/>
          <a:ext cx="2289897" cy="142575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344496" y="1231336"/>
        <a:ext cx="2289897" cy="142575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8756D1-4460-48BA-B98F-AF5A2CF4A4FE}">
      <dsp:nvSpPr>
        <dsp:cNvPr id="0" name=""/>
        <dsp:cNvSpPr/>
      </dsp:nvSpPr>
      <dsp:spPr>
        <a:xfrm>
          <a:off x="352722" y="2666"/>
          <a:ext cx="4018359" cy="24110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- формирование знаний по предупреждению инфекций, связанных со здравоохранением (ИСЗ);</a:t>
          </a:r>
          <a:endParaRPr lang="ru-RU" sz="2400" kern="1200"/>
        </a:p>
      </dsp:txBody>
      <dsp:txXfrm>
        <a:off x="352722" y="2666"/>
        <a:ext cx="4018359" cy="2411015"/>
      </dsp:txXfrm>
    </dsp:sp>
    <dsp:sp modelId="{60A73FC3-B76F-461B-B187-EEC8F4ED1C3D}">
      <dsp:nvSpPr>
        <dsp:cNvPr id="0" name=""/>
        <dsp:cNvSpPr/>
      </dsp:nvSpPr>
      <dsp:spPr>
        <a:xfrm>
          <a:off x="4772917" y="2666"/>
          <a:ext cx="4018359" cy="2411015"/>
        </a:xfrm>
        <a:prstGeom prst="rect">
          <a:avLst/>
        </a:prstGeom>
        <a:solidFill>
          <a:schemeClr val="accent3">
            <a:hueOff val="-5513091"/>
            <a:satOff val="8941"/>
            <a:lumOff val="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- инфекционный контроль – основа организации борьбы  и предупреждения возникновения ИСЗ;</a:t>
          </a:r>
          <a:endParaRPr lang="ru-RU" sz="2400" kern="1200"/>
        </a:p>
      </dsp:txBody>
      <dsp:txXfrm>
        <a:off x="4772917" y="2666"/>
        <a:ext cx="4018359" cy="2411015"/>
      </dsp:txXfrm>
    </dsp:sp>
    <dsp:sp modelId="{121ABF83-6D08-4571-9C3A-1E4FAB3AE39C}">
      <dsp:nvSpPr>
        <dsp:cNvPr id="0" name=""/>
        <dsp:cNvSpPr/>
      </dsp:nvSpPr>
      <dsp:spPr>
        <a:xfrm>
          <a:off x="352722" y="2815517"/>
          <a:ext cx="4018359" cy="2411015"/>
        </a:xfrm>
        <a:prstGeom prst="rect">
          <a:avLst/>
        </a:prstGeom>
        <a:solidFill>
          <a:schemeClr val="accent3">
            <a:hueOff val="-11026182"/>
            <a:satOff val="17881"/>
            <a:lumOff val="13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- Профилактические и противоэпидемические мероприятия, направленные на профилактику ИСЗ</a:t>
          </a:r>
          <a:endParaRPr lang="ru-RU" sz="2400" kern="1200"/>
        </a:p>
      </dsp:txBody>
      <dsp:txXfrm>
        <a:off x="352722" y="2815517"/>
        <a:ext cx="4018359" cy="2411015"/>
      </dsp:txXfrm>
    </dsp:sp>
    <dsp:sp modelId="{B8C3325B-0D7F-4723-85C8-0D4ADBFBAD73}">
      <dsp:nvSpPr>
        <dsp:cNvPr id="0" name=""/>
        <dsp:cNvSpPr/>
      </dsp:nvSpPr>
      <dsp:spPr>
        <a:xfrm>
          <a:off x="4772917" y="2815517"/>
          <a:ext cx="4018359" cy="2411015"/>
        </a:xfrm>
        <a:prstGeom prst="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- Мытье рук медицинского персонала в соответствие с международными стандартами, использование средств индивидуальной защиты (СИЗ)</a:t>
          </a:r>
          <a:endParaRPr lang="ru-RU" sz="2400" kern="1200"/>
        </a:p>
      </dsp:txBody>
      <dsp:txXfrm>
        <a:off x="4772917" y="2815517"/>
        <a:ext cx="4018359" cy="2411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6F1F2-10AE-4855-A913-A6EB9C1B1888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7C7A3-45E6-4565-880B-893E144FC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Медицинские сестры университетских клиник  медицинского университета им </a:t>
            </a:r>
            <a:r>
              <a:rPr lang="ru-RU" sz="1200" dirty="0" err="1" smtClean="0"/>
              <a:t>С.Б.Асфендиярова</a:t>
            </a:r>
            <a:r>
              <a:rPr lang="ru-RU" sz="1200" dirty="0" smtClean="0"/>
              <a:t> в обязательном  порядке  должны владеть следующими компетенциями: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7C7A3-45E6-4565-880B-893E144FC45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5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ОБЯЗАТЕЛЬНЫЕ КОМПЕТЕНЦИИ МЕДИЦИНСКОЙ СЕСТРЫ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УНИВЕРСИТЕТСКИХ КЛИНИК  МЕДИЦИНСКОГО УНИВЕРСИТЕТА им. </a:t>
            </a:r>
            <a:r>
              <a:rPr lang="ru-RU" sz="3100" b="1" dirty="0" smtClean="0">
                <a:latin typeface="Arial" pitchFamily="34" charset="0"/>
                <a:cs typeface="Arial" pitchFamily="34" charset="0"/>
              </a:rPr>
              <a:t>С.Д.АСФЕНДИЯРОВА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Компетенция 1: Права пациента</a:t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Направления обучения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9144000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Компетенция 1: Права пациента</a:t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Направления обучения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76672"/>
          <a:ext cx="9144000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3744416" cy="2592288"/>
          </a:xfrm>
        </p:spPr>
        <p:txBody>
          <a:bodyPr>
            <a:normAutofit/>
          </a:bodyPr>
          <a:lstStyle/>
          <a:p>
            <a:r>
              <a:rPr lang="ru-RU" dirty="0" smtClean="0"/>
              <a:t>Медицинская сестра должна  знать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Компетенция 2: Коммуникации и этические принципы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25112"/>
          </a:xfrm>
        </p:spPr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	Совершенствование личностных  качеств медицинской сестры, коммуникативных навыков, формирование стиля ее общения с пациентами, родственниками пациента и коллегами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Компетенция 2: Коммуникации и этические принципы. </a:t>
            </a:r>
            <a:r>
              <a:rPr lang="ru-RU" sz="2800" b="1" dirty="0" smtClean="0">
                <a:solidFill>
                  <a:srgbClr val="002060"/>
                </a:solidFill>
              </a:rPr>
              <a:t>Направления обучения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8640"/>
          <a:ext cx="914400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2348880"/>
            <a:ext cx="3240360" cy="25922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Медицинская сестра должна знать: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5212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Несколько правил терапевтического общения с пациентом.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забудьте представиться пациенту и сообщить ему цель беседы. Будьте вежливы, обращайтесь к пациенту на "Вы" и по имени и отчеству.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общении с пациентом смотрите ему в лицо, найдите его глаза, улыбайтесь, одобрительно кивайте.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Внимательно слушайте.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Проявляйте сочувствие, искренний интерес и участие, будьте естественны.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Говорите внятно, доходчиво и неторопливо.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Пользуйтесь исключительно положительной интонацией Вашего голоса. Это очень важно.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раздражайтесь и не повышайте голоса!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ожидайте от пациента блестящего выполнения задания после Ваших инструкций.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нагружайте больного слишком большой ответственностью.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требуйте точной идентификации имен медперсонала, названий предметов или лекарств.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оценивайте поведение больного, как личное отношение к Вам.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Никогда не ругайтесь и не спорьте с пациентами.</a:t>
            </a:r>
          </a:p>
          <a:p>
            <a:pPr lvl="0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 показывайте своих чувств, особенно если расстроены.</a:t>
            </a:r>
          </a:p>
          <a:p>
            <a:endParaRPr lang="ru-RU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Компетенция 3: Инфекционный контроль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944216"/>
          </a:xfrm>
        </p:spPr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	 обеспечение инфекционной безопасности пациента и медицинского персонала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Компетенция 3: Инфекционный контроль. </a:t>
            </a:r>
            <a:r>
              <a:rPr lang="ru-RU" sz="2800" b="1" dirty="0" smtClean="0">
                <a:solidFill>
                  <a:srgbClr val="002060"/>
                </a:solidFill>
              </a:rPr>
              <a:t>Направления обучения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7771824">
            <a:off x="-1499180" y="2517660"/>
            <a:ext cx="6390428" cy="1066800"/>
          </a:xfrm>
        </p:spPr>
        <p:txBody>
          <a:bodyPr/>
          <a:lstStyle/>
          <a:p>
            <a:r>
              <a:rPr lang="ru-RU" dirty="0" smtClean="0"/>
              <a:t>медсестра должна знать: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404664"/>
            <a:ext cx="8784976" cy="230425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Обществу жизненно необходимы качественные и вместе с тем более доступные услуги, отражающие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современный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уровень медицинской науки и технологий.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348880"/>
            <a:ext cx="799288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Реформирование системы  здравоохранения, интенсивное развитие негосударственного сектора, внедрение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Единой Национальной системы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здравоохранения, будут способствовать формированию конкурентной среды медицинских услуг.  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437112"/>
            <a:ext cx="828092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В решение этого вопроса  значительную </a:t>
            </a:r>
            <a:r>
              <a:rPr lang="ru-RU" sz="3600" dirty="0" smtClean="0">
                <a:solidFill>
                  <a:srgbClr val="FF0000"/>
                </a:solidFill>
              </a:rPr>
              <a:t>помощь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способно оказать использование  потенциала </a:t>
            </a:r>
            <a:r>
              <a:rPr lang="ru-RU" sz="4000" dirty="0" smtClean="0">
                <a:solidFill>
                  <a:srgbClr val="FF0000"/>
                </a:solidFill>
              </a:rPr>
              <a:t>сестринской составляющей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здравоохранения.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04664"/>
          <a:ext cx="9144000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Компетенция 4: Профессиональный уровень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25112"/>
          </a:xfrm>
        </p:spPr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	Непрерывное совершенствование профессионального уровня медицинской сестры  обеспечение качества сестринских услуг, соответствующих мировым стандартам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Компетенция 4: Профессиональный уровень.   Задачи: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06084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184482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На 1 этапе на основании результатов  ранжирования медицинских сестер и выявленных проблем в теоретической и практической подготовке медицинских сестер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Компетенция 4: Профессиональный уровень.   Задачи: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6764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4919008"/>
            <a:ext cx="3816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На 2 этапе: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64904"/>
            <a:ext cx="8229600" cy="1066800"/>
          </a:xfrm>
        </p:spPr>
        <p:txBody>
          <a:bodyPr/>
          <a:lstStyle/>
          <a:p>
            <a:r>
              <a:rPr lang="kk-KZ" dirty="0" smtClean="0"/>
              <a:t>Спасибо  за внимание!!!!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964488" cy="5877272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Среди проблем здравоохранения в период проведения реформ, проблема качества медицинской помощи выступает на одно из первых мест. Для оказания </a:t>
            </a:r>
            <a:r>
              <a:rPr lang="ru-RU" sz="4400" dirty="0" smtClean="0">
                <a:solidFill>
                  <a:srgbClr val="FF0000"/>
                </a:solidFill>
              </a:rPr>
              <a:t>качественной</a:t>
            </a:r>
            <a:r>
              <a:rPr lang="ru-RU" sz="4400" dirty="0" smtClean="0"/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сестринской</a:t>
            </a:r>
            <a:r>
              <a:rPr lang="ru-RU" sz="4800" dirty="0" smtClean="0"/>
              <a:t> </a:t>
            </a:r>
            <a:r>
              <a:rPr lang="ru-RU" sz="3200" dirty="0" smtClean="0"/>
              <a:t>помощи необходимо наличие нескольких составляющих и прежде всего хорошо обученный медицинский персонал, в полном объеме </a:t>
            </a:r>
            <a:r>
              <a:rPr lang="ru-RU" sz="4400" dirty="0" smtClean="0">
                <a:solidFill>
                  <a:srgbClr val="FF0000"/>
                </a:solidFill>
              </a:rPr>
              <a:t>владеющий</a:t>
            </a:r>
            <a:r>
              <a:rPr lang="ru-RU" sz="4400" dirty="0" smtClean="0"/>
              <a:t> </a:t>
            </a:r>
            <a:r>
              <a:rPr lang="ru-RU" sz="3200" dirty="0" smtClean="0"/>
              <a:t>несколькими   </a:t>
            </a:r>
            <a:r>
              <a:rPr lang="ru-RU" sz="4400" dirty="0" smtClean="0">
                <a:solidFill>
                  <a:srgbClr val="FF0000"/>
                </a:solidFill>
              </a:rPr>
              <a:t>компетенциями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980728"/>
          <a:ext cx="468052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404664"/>
            <a:ext cx="32271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dirty="0" smtClean="0"/>
              <a:t>компетенции:</a:t>
            </a:r>
            <a:endParaRPr lang="ru-RU" sz="3600" dirty="0"/>
          </a:p>
        </p:txBody>
      </p:sp>
      <p:pic>
        <p:nvPicPr>
          <p:cNvPr id="29698" name="Picture 2" descr="http://www.three-sisters.ru/images/sestrinskii-yxod-za-pacientam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836712"/>
            <a:ext cx="1584176" cy="1584176"/>
          </a:xfrm>
          <a:prstGeom prst="rect">
            <a:avLst/>
          </a:prstGeom>
          <a:noFill/>
        </p:spPr>
      </p:pic>
      <p:pic>
        <p:nvPicPr>
          <p:cNvPr id="29700" name="Picture 4" descr="http://www.syl.ru/misc/i/ai/140936/39976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0152" y="2420888"/>
            <a:ext cx="2232248" cy="1522936"/>
          </a:xfrm>
          <a:prstGeom prst="rect">
            <a:avLst/>
          </a:prstGeom>
          <a:noFill/>
        </p:spPr>
      </p:pic>
      <p:pic>
        <p:nvPicPr>
          <p:cNvPr id="29702" name="Picture 6" descr="https://encrypted-tbn3.gstatic.com/images?q=tbn:ANd9GcTAzNjHYApAA_lS3T90rn6rKeWqAQHc23Rp0kTecfVRldu-A22c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5455650"/>
            <a:ext cx="1872208" cy="1402350"/>
          </a:xfrm>
          <a:prstGeom prst="rect">
            <a:avLst/>
          </a:prstGeom>
          <a:noFill/>
        </p:spPr>
      </p:pic>
      <p:pic>
        <p:nvPicPr>
          <p:cNvPr id="29704" name="Picture 8" descr="https://s3.amazonaws.com/nt_images/PublishThumbnails/money%20license%202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52120" y="3645024"/>
            <a:ext cx="1080120" cy="1584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7488832" cy="3600400"/>
          </a:xfrm>
        </p:spPr>
        <p:txBody>
          <a:bodyPr/>
          <a:lstStyle/>
          <a:p>
            <a:r>
              <a:rPr lang="ru-RU" dirty="0" smtClean="0"/>
              <a:t>Для обучения медицинских сестер  необходимо создание обучающих программ (на 54 часа по всем 4 компетенциям).</a:t>
            </a:r>
            <a:endParaRPr lang="en-US" dirty="0" smtClean="0"/>
          </a:p>
          <a:p>
            <a:r>
              <a:rPr lang="ru-RU" dirty="0" smtClean="0"/>
              <a:t>Завершается  обучение  выдачей сертификата по каждой программе.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1746" name="Picture 2" descr="http://www.nrcmc.kz/documents/photogallery/Nurse_Training_Doris_2011/IMG_06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49080"/>
            <a:ext cx="3600000" cy="24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При проведении ранжирования медицинских сестер через тестирование выделено три уровня, каждый из которых определял объем теоретических знаний и практических навыков. </a:t>
            </a:r>
          </a:p>
          <a:p>
            <a:r>
              <a:rPr lang="ru-RU" dirty="0" smtClean="0"/>
              <a:t>необходимо создание программ по обучению медицинских сестер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Компетенция 1: Права пациента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25112"/>
          </a:xfrm>
        </p:spPr>
        <p:txBody>
          <a:bodyPr/>
          <a:lstStyle/>
          <a:p>
            <a:r>
              <a:rPr lang="ru-RU" b="1" dirty="0" smtClean="0"/>
              <a:t>Цель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	медицинская сестра должна знать нормативно-законодательные акты обеспечивающие права пациента в статьях: 87, 91,93, 95 Кодекса Республики Казахстан «О здоровье народа и системе здравоохранения» №193- </a:t>
            </a:r>
            <a:r>
              <a:rPr lang="en-US" dirty="0" smtClean="0"/>
              <a:t>IV</a:t>
            </a:r>
            <a:r>
              <a:rPr lang="ru-RU" dirty="0" smtClean="0"/>
              <a:t> от 29.09.2009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Компетенция 1: Права пациента</a:t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Направления обучения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9144000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Компетенция 1: Права пациента</a:t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Направления обучения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9144000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</TotalTime>
  <Words>1076</Words>
  <Application>Microsoft Office PowerPoint</Application>
  <PresentationFormat>Экран (4:3)</PresentationFormat>
  <Paragraphs>122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ОБЯЗАТЕЛЬНЫЕ КОМПЕТЕНЦИИ МЕДИЦИНСКОЙ СЕСТРЫ УНИВЕРСИТЕТСКИХ КЛИНИК  МЕДИЦИНСКОГО УНИВЕРСИТЕТА им. С.Д.АСФЕНДИЯРОВА </vt:lpstr>
      <vt:lpstr>Обществу жизненно необходимы качественные и вместе с тем более доступные услуги, отражающие современный уровень медицинской науки и технологий. </vt:lpstr>
      <vt:lpstr>Среди проблем здравоохранения в период проведения реформ, проблема качества медицинской помощи выступает на одно из первых мест. Для оказания качественной сестринской помощи необходимо наличие нескольких составляющих и прежде всего хорошо обученный медицинский персонал, в полном объеме владеющий несколькими   компетенциями.  </vt:lpstr>
      <vt:lpstr>Слайд 4</vt:lpstr>
      <vt:lpstr>Слайд 5</vt:lpstr>
      <vt:lpstr>Слайд 6</vt:lpstr>
      <vt:lpstr>Компетенция 1: Права пациента</vt:lpstr>
      <vt:lpstr>Компетенция 1: Права пациента Направления обучения</vt:lpstr>
      <vt:lpstr>Компетенция 1: Права пациента Направления обучения</vt:lpstr>
      <vt:lpstr>Компетенция 1: Права пациента Направления обучения</vt:lpstr>
      <vt:lpstr>Компетенция 1: Права пациента Направления обучения</vt:lpstr>
      <vt:lpstr>Медицинская сестра должна  знать</vt:lpstr>
      <vt:lpstr>Компетенция 2: Коммуникации и этические принципы </vt:lpstr>
      <vt:lpstr>Компетенция 2: Коммуникации и этические принципы. Направления обучения</vt:lpstr>
      <vt:lpstr>Медицинская сестра должна знать:</vt:lpstr>
      <vt:lpstr>Несколько правил терапевтического общения с пациентом.</vt:lpstr>
      <vt:lpstr>Компетенция 3: Инфекционный контроль</vt:lpstr>
      <vt:lpstr>Компетенция 3: Инфекционный контроль. Направления обучения</vt:lpstr>
      <vt:lpstr>медсестра должна знать:</vt:lpstr>
      <vt:lpstr>Слайд 20</vt:lpstr>
      <vt:lpstr>Компетенция 4: Профессиональный уровень</vt:lpstr>
      <vt:lpstr>Компетенция 4: Профессиональный уровень.   Задачи:</vt:lpstr>
      <vt:lpstr>Компетенция 4: Профессиональный уровень.   Задачи:</vt:lpstr>
      <vt:lpstr>Спасибо  за внимание!!!!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Ануарбек Науразбаев</dc:creator>
  <cp:lastModifiedBy>TTT</cp:lastModifiedBy>
  <cp:revision>12</cp:revision>
  <dcterms:created xsi:type="dcterms:W3CDTF">2014-07-13T06:47:53Z</dcterms:created>
  <dcterms:modified xsi:type="dcterms:W3CDTF">2014-09-25T05:02:12Z</dcterms:modified>
</cp:coreProperties>
</file>