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4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63" r:id="rId3"/>
    <p:sldId id="259" r:id="rId4"/>
    <p:sldId id="281" r:id="rId5"/>
    <p:sldId id="288" r:id="rId6"/>
    <p:sldId id="260" r:id="rId7"/>
    <p:sldId id="282" r:id="rId8"/>
    <p:sldId id="286" r:id="rId9"/>
    <p:sldId id="287" r:id="rId10"/>
    <p:sldId id="289" r:id="rId11"/>
    <p:sldId id="290" r:id="rId12"/>
    <p:sldId id="284" r:id="rId13"/>
    <p:sldId id="291" r:id="rId14"/>
    <p:sldId id="261" r:id="rId15"/>
    <p:sldId id="264" r:id="rId16"/>
    <p:sldId id="266" r:id="rId17"/>
    <p:sldId id="273" r:id="rId18"/>
    <p:sldId id="267" r:id="rId19"/>
    <p:sldId id="292" r:id="rId20"/>
    <p:sldId id="293" r:id="rId21"/>
    <p:sldId id="294" r:id="rId22"/>
    <p:sldId id="295" r:id="rId23"/>
    <p:sldId id="300" r:id="rId24"/>
    <p:sldId id="262" r:id="rId25"/>
    <p:sldId id="296" r:id="rId26"/>
    <p:sldId id="297" r:id="rId27"/>
    <p:sldId id="298" r:id="rId28"/>
    <p:sldId id="270" r:id="rId29"/>
    <p:sldId id="274" r:id="rId30"/>
    <p:sldId id="299" r:id="rId31"/>
    <p:sldId id="269" r:id="rId32"/>
    <p:sldId id="301" r:id="rId33"/>
    <p:sldId id="302" r:id="rId34"/>
    <p:sldId id="303" r:id="rId35"/>
    <p:sldId id="305" r:id="rId36"/>
    <p:sldId id="304" r:id="rId37"/>
    <p:sldId id="306" r:id="rId38"/>
    <p:sldId id="308" r:id="rId39"/>
    <p:sldId id="309" r:id="rId40"/>
    <p:sldId id="307" r:id="rId41"/>
    <p:sldId id="277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28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5;&#1083;&#1077;&#1085;&#1072;\Desktop\&#1080;&#1085;&#1092;&#1086;%20&#1074;&#1084;&#1077;&#1089;&#1090;&#1077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5;&#1083;&#1077;&#1085;&#1072;\Desktop\&#1080;&#1085;&#1092;&#1086;%20&#1074;&#1084;&#1077;&#1089;&#1090;&#1077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4;&#1054;&#1055;\&#1087;&#1088;&#1086;&#1077;&#1082;&#1090;&#1080;&#1088;&#1086;&#1074;&#1072;&#1085;&#1080;&#1077;%20&#1080;%20&#1080;&#1085;&#1092;_&#1087;&#1086;&#1083;&#1080;&#1090;&#1080;&#1082;&#1072;%20&#1076;&#1083;&#1103;%20&#1043;&#1052;&#1059;\&#1080;&#1085;&#1092;%20&#1087;&#1086;&#1083;&#1080;&#1090;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инструмент  для работы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Лист1!$B$2:$C$2</c:f>
              <c:strCache>
                <c:ptCount val="2"/>
                <c:pt idx="0">
                  <c:v>май</c:v>
                </c:pt>
                <c:pt idx="1">
                  <c:v>сентябрь</c:v>
                </c:pt>
              </c:strCache>
            </c:strRef>
          </c:cat>
          <c:val>
            <c:numRef>
              <c:f>Лист1!$B$3:$C$3</c:f>
              <c:numCache>
                <c:formatCode>General</c:formatCode>
                <c:ptCount val="2"/>
                <c:pt idx="0">
                  <c:v>19</c:v>
                </c:pt>
                <c:pt idx="1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средство связи с миром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Лист1!$B$2:$C$2</c:f>
              <c:strCache>
                <c:ptCount val="2"/>
                <c:pt idx="0">
                  <c:v>май</c:v>
                </c:pt>
                <c:pt idx="1">
                  <c:v>сентябрь</c:v>
                </c:pt>
              </c:strCache>
            </c:strRef>
          </c:cat>
          <c:val>
            <c:numRef>
              <c:f>Лист1!$B$4:$C$4</c:f>
              <c:numCache>
                <c:formatCode>General</c:formatCode>
                <c:ptCount val="2"/>
                <c:pt idx="0">
                  <c:v>14</c:v>
                </c:pt>
                <c:pt idx="1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Лист1!$A$5</c:f>
              <c:strCache>
                <c:ptCount val="1"/>
                <c:pt idx="0">
                  <c:v>средство, облегчающее жизнь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Лист1!$B$2:$C$2</c:f>
              <c:strCache>
                <c:ptCount val="2"/>
                <c:pt idx="0">
                  <c:v>май</c:v>
                </c:pt>
                <c:pt idx="1">
                  <c:v>сентябрь</c:v>
                </c:pt>
              </c:strCache>
            </c:strRef>
          </c:cat>
          <c:val>
            <c:numRef>
              <c:f>Лист1!$B$5:$C$5</c:f>
              <c:numCache>
                <c:formatCode>General</c:formatCode>
                <c:ptCount val="2"/>
                <c:pt idx="0">
                  <c:v>8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8024192"/>
        <c:axId val="68025728"/>
      </c:barChart>
      <c:catAx>
        <c:axId val="68024192"/>
        <c:scaling>
          <c:orientation val="minMax"/>
        </c:scaling>
        <c:delete val="0"/>
        <c:axPos val="b"/>
        <c:majorTickMark val="out"/>
        <c:minorTickMark val="none"/>
        <c:tickLblPos val="nextTo"/>
        <c:crossAx val="68025728"/>
        <c:crosses val="autoZero"/>
        <c:auto val="1"/>
        <c:lblAlgn val="ctr"/>
        <c:lblOffset val="100"/>
        <c:noMultiLvlLbl val="0"/>
      </c:catAx>
      <c:valAx>
        <c:axId val="680257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6802419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 b="1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Лист1!$A$10</c:f>
              <c:strCache>
                <c:ptCount val="1"/>
                <c:pt idx="0">
                  <c:v>формирования рабочих документов</c:v>
                </c:pt>
              </c:strCache>
            </c:strRef>
          </c:tx>
          <c:invertIfNegative val="0"/>
          <c:cat>
            <c:strRef>
              <c:f>Лист1!$B$9:$C$9</c:f>
              <c:strCache>
                <c:ptCount val="2"/>
                <c:pt idx="0">
                  <c:v>май</c:v>
                </c:pt>
                <c:pt idx="1">
                  <c:v>сентябрь</c:v>
                </c:pt>
              </c:strCache>
            </c:strRef>
          </c:cat>
          <c:val>
            <c:numRef>
              <c:f>Лист1!$B$10:$C$10</c:f>
              <c:numCache>
                <c:formatCode>General</c:formatCode>
                <c:ptCount val="2"/>
                <c:pt idx="0">
                  <c:v>21</c:v>
                </c:pt>
                <c:pt idx="1">
                  <c:v>26</c:v>
                </c:pt>
              </c:numCache>
            </c:numRef>
          </c:val>
        </c:ser>
        <c:ser>
          <c:idx val="1"/>
          <c:order val="1"/>
          <c:tx>
            <c:strRef>
              <c:f>Лист1!$A$11</c:f>
              <c:strCache>
                <c:ptCount val="1"/>
                <c:pt idx="0">
                  <c:v>передачи рабочей информации</c:v>
                </c:pt>
              </c:strCache>
            </c:strRef>
          </c:tx>
          <c:invertIfNegative val="0"/>
          <c:cat>
            <c:strRef>
              <c:f>Лист1!$B$9:$C$9</c:f>
              <c:strCache>
                <c:ptCount val="2"/>
                <c:pt idx="0">
                  <c:v>май</c:v>
                </c:pt>
                <c:pt idx="1">
                  <c:v>сентябрь</c:v>
                </c:pt>
              </c:strCache>
            </c:strRef>
          </c:cat>
          <c:val>
            <c:numRef>
              <c:f>Лист1!$B$11:$C$11</c:f>
              <c:numCache>
                <c:formatCode>General</c:formatCode>
                <c:ptCount val="2"/>
                <c:pt idx="0">
                  <c:v>18</c:v>
                </c:pt>
                <c:pt idx="1">
                  <c:v>24</c:v>
                </c:pt>
              </c:numCache>
            </c:numRef>
          </c:val>
        </c:ser>
        <c:ser>
          <c:idx val="2"/>
          <c:order val="2"/>
          <c:tx>
            <c:strRef>
              <c:f>Лист1!$A$12</c:f>
              <c:strCache>
                <c:ptCount val="1"/>
                <c:pt idx="0">
                  <c:v>общения в скайпе</c:v>
                </c:pt>
              </c:strCache>
            </c:strRef>
          </c:tx>
          <c:invertIfNegative val="0"/>
          <c:cat>
            <c:strRef>
              <c:f>Лист1!$B$9:$C$9</c:f>
              <c:strCache>
                <c:ptCount val="2"/>
                <c:pt idx="0">
                  <c:v>май</c:v>
                </c:pt>
                <c:pt idx="1">
                  <c:v>сентябрь</c:v>
                </c:pt>
              </c:strCache>
            </c:strRef>
          </c:cat>
          <c:val>
            <c:numRef>
              <c:f>Лист1!$B$12:$C$12</c:f>
              <c:numCache>
                <c:formatCode>General</c:formatCode>
                <c:ptCount val="2"/>
                <c:pt idx="0">
                  <c:v>12</c:v>
                </c:pt>
                <c:pt idx="1">
                  <c:v>14</c:v>
                </c:pt>
              </c:numCache>
            </c:numRef>
          </c:val>
        </c:ser>
        <c:ser>
          <c:idx val="3"/>
          <c:order val="3"/>
          <c:tx>
            <c:strRef>
              <c:f>Лист1!$A$13</c:f>
              <c:strCache>
                <c:ptCount val="1"/>
                <c:pt idx="0">
                  <c:v>соц-сети</c:v>
                </c:pt>
              </c:strCache>
            </c:strRef>
          </c:tx>
          <c:invertIfNegative val="0"/>
          <c:cat>
            <c:strRef>
              <c:f>Лист1!$B$9:$C$9</c:f>
              <c:strCache>
                <c:ptCount val="2"/>
                <c:pt idx="0">
                  <c:v>май</c:v>
                </c:pt>
                <c:pt idx="1">
                  <c:v>сентябрь</c:v>
                </c:pt>
              </c:strCache>
            </c:strRef>
          </c:cat>
          <c:val>
            <c:numRef>
              <c:f>Лист1!$B$13:$C$13</c:f>
              <c:numCache>
                <c:formatCode>General</c:formatCode>
                <c:ptCount val="2"/>
                <c:pt idx="0">
                  <c:v>5</c:v>
                </c:pt>
                <c:pt idx="1">
                  <c:v>15</c:v>
                </c:pt>
              </c:numCache>
            </c:numRef>
          </c:val>
        </c:ser>
        <c:ser>
          <c:idx val="4"/>
          <c:order val="4"/>
          <c:tx>
            <c:strRef>
              <c:f>Лист1!$A$14</c:f>
              <c:strCache>
                <c:ptCount val="1"/>
                <c:pt idx="0">
                  <c:v>покупок в инернет-магазинах</c:v>
                </c:pt>
              </c:strCache>
            </c:strRef>
          </c:tx>
          <c:invertIfNegative val="0"/>
          <c:cat>
            <c:strRef>
              <c:f>Лист1!$B$9:$C$9</c:f>
              <c:strCache>
                <c:ptCount val="2"/>
                <c:pt idx="0">
                  <c:v>май</c:v>
                </c:pt>
                <c:pt idx="1">
                  <c:v>сентябрь</c:v>
                </c:pt>
              </c:strCache>
            </c:strRef>
          </c:cat>
          <c:val>
            <c:numRef>
              <c:f>Лист1!$B$14:$C$14</c:f>
              <c:numCache>
                <c:formatCode>General</c:formatCode>
                <c:ptCount val="2"/>
                <c:pt idx="0">
                  <c:v>15</c:v>
                </c:pt>
                <c:pt idx="1">
                  <c:v>11</c:v>
                </c:pt>
              </c:numCache>
            </c:numRef>
          </c:val>
        </c:ser>
        <c:ser>
          <c:idx val="5"/>
          <c:order val="5"/>
          <c:tx>
            <c:strRef>
              <c:f>Лист1!$A$15</c:f>
              <c:strCache>
                <c:ptCount val="1"/>
                <c:pt idx="0">
                  <c:v>бронирования билетов</c:v>
                </c:pt>
              </c:strCache>
            </c:strRef>
          </c:tx>
          <c:invertIfNegative val="0"/>
          <c:cat>
            <c:strRef>
              <c:f>Лист1!$B$9:$C$9</c:f>
              <c:strCache>
                <c:ptCount val="2"/>
                <c:pt idx="0">
                  <c:v>май</c:v>
                </c:pt>
                <c:pt idx="1">
                  <c:v>сентябрь</c:v>
                </c:pt>
              </c:strCache>
            </c:strRef>
          </c:cat>
          <c:val>
            <c:numRef>
              <c:f>Лист1!$B$15:$C$15</c:f>
              <c:numCache>
                <c:formatCode>General</c:formatCode>
                <c:ptCount val="2"/>
                <c:pt idx="0">
                  <c:v>15</c:v>
                </c:pt>
                <c:pt idx="1">
                  <c:v>12</c:v>
                </c:pt>
              </c:numCache>
            </c:numRef>
          </c:val>
        </c:ser>
        <c:ser>
          <c:idx val="6"/>
          <c:order val="6"/>
          <c:tx>
            <c:strRef>
              <c:f>Лист1!$A$16</c:f>
              <c:strCache>
                <c:ptCount val="1"/>
                <c:pt idx="0">
                  <c:v>переписки, получения информации</c:v>
                </c:pt>
              </c:strCache>
            </c:strRef>
          </c:tx>
          <c:invertIfNegative val="0"/>
          <c:cat>
            <c:strRef>
              <c:f>Лист1!$B$9:$C$9</c:f>
              <c:strCache>
                <c:ptCount val="2"/>
                <c:pt idx="0">
                  <c:v>май</c:v>
                </c:pt>
                <c:pt idx="1">
                  <c:v>сентябрь</c:v>
                </c:pt>
              </c:strCache>
            </c:strRef>
          </c:cat>
          <c:val>
            <c:numRef>
              <c:f>Лист1!$B$16:$C$16</c:f>
              <c:numCache>
                <c:formatCode>General</c:formatCode>
                <c:ptCount val="2"/>
                <c:pt idx="0">
                  <c:v>17</c:v>
                </c:pt>
                <c:pt idx="1">
                  <c:v>22</c:v>
                </c:pt>
              </c:numCache>
            </c:numRef>
          </c:val>
        </c:ser>
        <c:ser>
          <c:idx val="7"/>
          <c:order val="7"/>
          <c:tx>
            <c:strRef>
              <c:f>Лист1!$A$17</c:f>
              <c:strCache>
                <c:ptCount val="1"/>
                <c:pt idx="0">
                  <c:v>контроля финансов</c:v>
                </c:pt>
              </c:strCache>
            </c:strRef>
          </c:tx>
          <c:invertIfNegative val="0"/>
          <c:cat>
            <c:strRef>
              <c:f>Лист1!$B$9:$C$9</c:f>
              <c:strCache>
                <c:ptCount val="2"/>
                <c:pt idx="0">
                  <c:v>май</c:v>
                </c:pt>
                <c:pt idx="1">
                  <c:v>сентябрь</c:v>
                </c:pt>
              </c:strCache>
            </c:strRef>
          </c:cat>
          <c:val>
            <c:numRef>
              <c:f>Лист1!$B$17:$C$17</c:f>
              <c:numCache>
                <c:formatCode>General</c:formatCode>
                <c:ptCount val="2"/>
                <c:pt idx="0">
                  <c:v>8</c:v>
                </c:pt>
                <c:pt idx="1">
                  <c:v>13</c:v>
                </c:pt>
              </c:numCache>
            </c:numRef>
          </c:val>
        </c:ser>
        <c:ser>
          <c:idx val="8"/>
          <c:order val="8"/>
          <c:tx>
            <c:strRef>
              <c:f>Лист1!$A$18</c:f>
              <c:strCache>
                <c:ptCount val="1"/>
                <c:pt idx="0">
                  <c:v>приобретения книг, фильмов</c:v>
                </c:pt>
              </c:strCache>
            </c:strRef>
          </c:tx>
          <c:invertIfNegative val="0"/>
          <c:cat>
            <c:strRef>
              <c:f>Лист1!$B$9:$C$9</c:f>
              <c:strCache>
                <c:ptCount val="2"/>
                <c:pt idx="0">
                  <c:v>май</c:v>
                </c:pt>
                <c:pt idx="1">
                  <c:v>сентябрь</c:v>
                </c:pt>
              </c:strCache>
            </c:strRef>
          </c:cat>
          <c:val>
            <c:numRef>
              <c:f>Лист1!$B$18:$C$18</c:f>
              <c:numCache>
                <c:formatCode>General</c:formatCode>
                <c:ptCount val="2"/>
                <c:pt idx="0">
                  <c:v>9</c:v>
                </c:pt>
                <c:pt idx="1">
                  <c:v>13</c:v>
                </c:pt>
              </c:numCache>
            </c:numRef>
          </c:val>
        </c:ser>
        <c:ser>
          <c:idx val="9"/>
          <c:order val="9"/>
          <c:tx>
            <c:strRef>
              <c:f>Лист1!$A$19</c:f>
              <c:strCache>
                <c:ptCount val="1"/>
                <c:pt idx="0">
                  <c:v>другое</c:v>
                </c:pt>
              </c:strCache>
            </c:strRef>
          </c:tx>
          <c:invertIfNegative val="0"/>
          <c:cat>
            <c:strRef>
              <c:f>Лист1!$B$9:$C$9</c:f>
              <c:strCache>
                <c:ptCount val="2"/>
                <c:pt idx="0">
                  <c:v>май</c:v>
                </c:pt>
                <c:pt idx="1">
                  <c:v>сентябрь</c:v>
                </c:pt>
              </c:strCache>
            </c:strRef>
          </c:cat>
          <c:val>
            <c:numRef>
              <c:f>Лист1!$B$19:$C$19</c:f>
              <c:numCache>
                <c:formatCode>General</c:formatCode>
                <c:ptCount val="2"/>
                <c:pt idx="0">
                  <c:v>6</c:v>
                </c:pt>
                <c:pt idx="1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424000"/>
        <c:axId val="23438080"/>
        <c:axId val="0"/>
      </c:bar3DChart>
      <c:catAx>
        <c:axId val="23424000"/>
        <c:scaling>
          <c:orientation val="minMax"/>
        </c:scaling>
        <c:delete val="0"/>
        <c:axPos val="b"/>
        <c:majorTickMark val="out"/>
        <c:minorTickMark val="none"/>
        <c:tickLblPos val="nextTo"/>
        <c:crossAx val="23438080"/>
        <c:crosses val="autoZero"/>
        <c:auto val="1"/>
        <c:lblAlgn val="ctr"/>
        <c:lblOffset val="100"/>
        <c:noMultiLvlLbl val="0"/>
      </c:catAx>
      <c:valAx>
        <c:axId val="234380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3424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344401152636944"/>
          <c:y val="4.963667457672899E-2"/>
          <c:w val="0.3377001564394978"/>
          <c:h val="0.95036332542327107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524312113468875"/>
          <c:y val="0.22979715747344981"/>
          <c:w val="0.61432826908121319"/>
          <c:h val="0.59049147503758048"/>
        </c:manualLayout>
      </c:layout>
      <c:pie3DChart>
        <c:varyColors val="1"/>
        <c:ser>
          <c:idx val="0"/>
          <c:order val="0"/>
          <c:explosion val="28"/>
          <c:dLbls>
            <c:dLbl>
              <c:idx val="0"/>
              <c:layout>
                <c:manualLayout>
                  <c:x val="3.9831642666288365E-2"/>
                  <c:y val="-9.60712084902430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1970632049372222E-2"/>
                  <c:y val="-0.1058344402601849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0799460878201037E-2"/>
                  <c:y val="6.691105785689836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4.4498908357176119E-2"/>
                  <c:y val="-3.178281410475864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2.7195699636644519E-2"/>
                  <c:y val="-8.635563163300244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Лист1!$A$23:$A$29</c:f>
              <c:strCache>
                <c:ptCount val="7"/>
                <c:pt idx="0">
                  <c:v>звонки</c:v>
                </c:pt>
                <c:pt idx="1">
                  <c:v>смс</c:v>
                </c:pt>
                <c:pt idx="2">
                  <c:v>интернет</c:v>
                </c:pt>
                <c:pt idx="3">
                  <c:v>игры</c:v>
                </c:pt>
                <c:pt idx="4">
                  <c:v>будильник</c:v>
                </c:pt>
                <c:pt idx="5">
                  <c:v>калькулятор</c:v>
                </c:pt>
                <c:pt idx="6">
                  <c:v>другое</c:v>
                </c:pt>
              </c:strCache>
            </c:strRef>
          </c:cat>
          <c:val>
            <c:numRef>
              <c:f>Лист1!$B$23:$B$29</c:f>
              <c:numCache>
                <c:formatCode>General</c:formatCode>
                <c:ptCount val="7"/>
                <c:pt idx="0">
                  <c:v>21</c:v>
                </c:pt>
                <c:pt idx="1">
                  <c:v>20</c:v>
                </c:pt>
                <c:pt idx="2">
                  <c:v>16</c:v>
                </c:pt>
                <c:pt idx="3">
                  <c:v>4</c:v>
                </c:pt>
                <c:pt idx="4">
                  <c:v>18</c:v>
                </c:pt>
                <c:pt idx="5">
                  <c:v>16</c:v>
                </c:pt>
                <c:pt idx="6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809040374824257"/>
          <c:y val="0.11244902839307289"/>
          <c:w val="0.3385769397270037"/>
          <c:h val="0.6951834977849376"/>
        </c:manualLayout>
      </c:layout>
      <c:doughnutChart>
        <c:varyColors val="1"/>
        <c:ser>
          <c:idx val="0"/>
          <c:order val="0"/>
          <c:tx>
            <c:strRef>
              <c:f>Лист1!$A$9</c:f>
              <c:strCache>
                <c:ptCount val="1"/>
                <c:pt idx="0">
                  <c:v>4. в будущем предполагаю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21927225477362422"/>
                  <c:y val="-0.1254247633910591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предпринимателем</a:t>
                    </a:r>
                    <a:r>
                      <a:rPr lang="ru-RU" dirty="0"/>
                      <a:t>
79%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20277777777777778"/>
                  <c:y val="-3.240740740740741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наемным </a:t>
                    </a:r>
                    <a:r>
                      <a:rPr lang="ru-RU" dirty="0"/>
                      <a:t>работником
21%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Лист1!$B$8:$C$8</c:f>
              <c:strCache>
                <c:ptCount val="2"/>
                <c:pt idx="0">
                  <c:v>быть предпринимателем</c:v>
                </c:pt>
                <c:pt idx="1">
                  <c:v>быть наемным работником</c:v>
                </c:pt>
              </c:strCache>
            </c:strRef>
          </c:cat>
          <c:val>
            <c:numRef>
              <c:f>Лист1!$B$9:$C$9</c:f>
              <c:numCache>
                <c:formatCode>General</c:formatCode>
                <c:ptCount val="2"/>
                <c:pt idx="0">
                  <c:v>19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1.xml"/><Relationship Id="rId2" Type="http://schemas.openxmlformats.org/officeDocument/2006/relationships/slide" Target="../slides/slide26.xml"/><Relationship Id="rId1" Type="http://schemas.openxmlformats.org/officeDocument/2006/relationships/slide" Target="../slides/slide20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slide" Target="../slides/slide4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slide" Target="../slides/slide6.xml"/><Relationship Id="rId1" Type="http://schemas.openxmlformats.org/officeDocument/2006/relationships/slide" Target="../slides/slide4.xm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slide" Target="../slides/slide2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BDCB40-54B4-4885-94A8-26FB517008CB}" type="doc">
      <dgm:prSet loTypeId="urn:microsoft.com/office/officeart/2005/8/layout/venn1" loCatId="relationship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DAAA3A8-A665-4A60-9B81-BBA46F977F69}">
      <dgm:prSet/>
      <dgm:spPr/>
      <dgm:t>
        <a:bodyPr/>
        <a:lstStyle/>
        <a:p>
          <a:pPr rtl="0"/>
          <a:r>
            <a:rPr lang="ru-RU" dirty="0" smtClean="0"/>
            <a:t>Формирование </a:t>
          </a:r>
          <a:r>
            <a:rPr lang="ru-RU" dirty="0" smtClean="0">
              <a:hlinkClick xmlns:r="http://schemas.openxmlformats.org/officeDocument/2006/relationships" r:id="rId1" action="ppaction://hlinksldjump"/>
            </a:rPr>
            <a:t>компетенций</a:t>
          </a:r>
          <a:r>
            <a:rPr lang="ru-RU" dirty="0" smtClean="0"/>
            <a:t> – задано стандартом высшего образования</a:t>
          </a:r>
          <a:endParaRPr lang="ru-RU" dirty="0"/>
        </a:p>
      </dgm:t>
    </dgm:pt>
    <dgm:pt modelId="{F632A1DD-26B5-41D8-B8A9-11DBF0819C9C}" type="parTrans" cxnId="{EA6DD245-D757-4DA5-9231-B517A6045388}">
      <dgm:prSet/>
      <dgm:spPr/>
      <dgm:t>
        <a:bodyPr/>
        <a:lstStyle/>
        <a:p>
          <a:endParaRPr lang="ru-RU"/>
        </a:p>
      </dgm:t>
    </dgm:pt>
    <dgm:pt modelId="{487F8FC0-A037-47A8-B5D7-37506FB7B024}" type="sibTrans" cxnId="{EA6DD245-D757-4DA5-9231-B517A6045388}">
      <dgm:prSet/>
      <dgm:spPr/>
      <dgm:t>
        <a:bodyPr/>
        <a:lstStyle/>
        <a:p>
          <a:endParaRPr lang="ru-RU"/>
        </a:p>
      </dgm:t>
    </dgm:pt>
    <dgm:pt modelId="{E51A551B-D7F4-4837-9932-9591B45A3767}">
      <dgm:prSet/>
      <dgm:spPr/>
      <dgm:t>
        <a:bodyPr/>
        <a:lstStyle/>
        <a:p>
          <a:pPr rtl="0"/>
          <a:r>
            <a:rPr lang="ru-RU" dirty="0" smtClean="0"/>
            <a:t>Изменения в среде обитания</a:t>
          </a:r>
          <a:endParaRPr lang="ru-RU" dirty="0"/>
        </a:p>
      </dgm:t>
    </dgm:pt>
    <dgm:pt modelId="{6F6870DC-9A5F-46CB-B2BD-67502CD1A3CF}" type="parTrans" cxnId="{507641C7-668C-4C5A-A92A-2A777B7F7C9E}">
      <dgm:prSet/>
      <dgm:spPr/>
      <dgm:t>
        <a:bodyPr/>
        <a:lstStyle/>
        <a:p>
          <a:endParaRPr lang="ru-RU"/>
        </a:p>
      </dgm:t>
    </dgm:pt>
    <dgm:pt modelId="{1A446D41-B671-4738-ADB8-9CC483C4F5C8}" type="sibTrans" cxnId="{507641C7-668C-4C5A-A92A-2A777B7F7C9E}">
      <dgm:prSet/>
      <dgm:spPr/>
      <dgm:t>
        <a:bodyPr/>
        <a:lstStyle/>
        <a:p>
          <a:endParaRPr lang="ru-RU"/>
        </a:p>
      </dgm:t>
    </dgm:pt>
    <dgm:pt modelId="{BF4D9136-7A4A-4629-9AEE-85B9D014E298}">
      <dgm:prSet/>
      <dgm:spPr/>
      <dgm:t>
        <a:bodyPr/>
        <a:lstStyle/>
        <a:p>
          <a:pPr rtl="0"/>
          <a:r>
            <a:rPr lang="ru-RU" dirty="0" smtClean="0"/>
            <a:t>Особое качество студенческой аудитории</a:t>
          </a:r>
          <a:endParaRPr lang="ru-RU" dirty="0"/>
        </a:p>
      </dgm:t>
    </dgm:pt>
    <dgm:pt modelId="{8D41AD3C-C140-4107-B6DF-D25457558B57}" type="parTrans" cxnId="{FC5CA81C-CD7D-4F1F-9BFD-EBA26FA9E065}">
      <dgm:prSet/>
      <dgm:spPr/>
      <dgm:t>
        <a:bodyPr/>
        <a:lstStyle/>
        <a:p>
          <a:endParaRPr lang="ru-RU"/>
        </a:p>
      </dgm:t>
    </dgm:pt>
    <dgm:pt modelId="{27508EA1-51F5-4E09-B292-CE3857211A32}" type="sibTrans" cxnId="{FC5CA81C-CD7D-4F1F-9BFD-EBA26FA9E065}">
      <dgm:prSet/>
      <dgm:spPr/>
      <dgm:t>
        <a:bodyPr/>
        <a:lstStyle/>
        <a:p>
          <a:endParaRPr lang="ru-RU"/>
        </a:p>
      </dgm:t>
    </dgm:pt>
    <dgm:pt modelId="{FA342D25-3659-4385-8C7C-8C646B878EF0}" type="pres">
      <dgm:prSet presAssocID="{33BDCB40-54B4-4885-94A8-26FB517008C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F93265-4F33-4211-97D7-BF6DE78F93A8}" type="pres">
      <dgm:prSet presAssocID="{1DAAA3A8-A665-4A60-9B81-BBA46F977F69}" presName="circ1" presStyleLbl="vennNode1" presStyleIdx="0" presStyleCnt="3"/>
      <dgm:spPr/>
      <dgm:t>
        <a:bodyPr/>
        <a:lstStyle/>
        <a:p>
          <a:endParaRPr lang="ru-RU"/>
        </a:p>
      </dgm:t>
    </dgm:pt>
    <dgm:pt modelId="{A9E85DFB-59BC-46DF-B954-F9A047529DDA}" type="pres">
      <dgm:prSet presAssocID="{1DAAA3A8-A665-4A60-9B81-BBA46F977F6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1557B0-4DE9-4930-BCAD-E7B7DB4A3524}" type="pres">
      <dgm:prSet presAssocID="{E51A551B-D7F4-4837-9932-9591B45A3767}" presName="circ2" presStyleLbl="vennNode1" presStyleIdx="1" presStyleCnt="3"/>
      <dgm:spPr/>
      <dgm:t>
        <a:bodyPr/>
        <a:lstStyle/>
        <a:p>
          <a:endParaRPr lang="ru-RU"/>
        </a:p>
      </dgm:t>
    </dgm:pt>
    <dgm:pt modelId="{57EC989A-F215-437B-A177-CDCF95AFA526}" type="pres">
      <dgm:prSet presAssocID="{E51A551B-D7F4-4837-9932-9591B45A376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E94412-370C-4CD8-8FE3-CF0425C16177}" type="pres">
      <dgm:prSet presAssocID="{BF4D9136-7A4A-4629-9AEE-85B9D014E298}" presName="circ3" presStyleLbl="vennNode1" presStyleIdx="2" presStyleCnt="3"/>
      <dgm:spPr/>
      <dgm:t>
        <a:bodyPr/>
        <a:lstStyle/>
        <a:p>
          <a:endParaRPr lang="ru-RU"/>
        </a:p>
      </dgm:t>
    </dgm:pt>
    <dgm:pt modelId="{6F7F32B7-54E1-4E9D-8C47-D74E55B32047}" type="pres">
      <dgm:prSet presAssocID="{BF4D9136-7A4A-4629-9AEE-85B9D014E29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5CA81C-CD7D-4F1F-9BFD-EBA26FA9E065}" srcId="{33BDCB40-54B4-4885-94A8-26FB517008CB}" destId="{BF4D9136-7A4A-4629-9AEE-85B9D014E298}" srcOrd="2" destOrd="0" parTransId="{8D41AD3C-C140-4107-B6DF-D25457558B57}" sibTransId="{27508EA1-51F5-4E09-B292-CE3857211A32}"/>
    <dgm:cxn modelId="{2154D8F6-4289-43E9-A72B-3B4948311A4B}" type="presOf" srcId="{E51A551B-D7F4-4837-9932-9591B45A3767}" destId="{57EC989A-F215-437B-A177-CDCF95AFA526}" srcOrd="1" destOrd="0" presId="urn:microsoft.com/office/officeart/2005/8/layout/venn1"/>
    <dgm:cxn modelId="{48BBC032-A7AC-48BB-9A40-25C2FA4656B1}" type="presOf" srcId="{1DAAA3A8-A665-4A60-9B81-BBA46F977F69}" destId="{A9E85DFB-59BC-46DF-B954-F9A047529DDA}" srcOrd="1" destOrd="0" presId="urn:microsoft.com/office/officeart/2005/8/layout/venn1"/>
    <dgm:cxn modelId="{EA6DD245-D757-4DA5-9231-B517A6045388}" srcId="{33BDCB40-54B4-4885-94A8-26FB517008CB}" destId="{1DAAA3A8-A665-4A60-9B81-BBA46F977F69}" srcOrd="0" destOrd="0" parTransId="{F632A1DD-26B5-41D8-B8A9-11DBF0819C9C}" sibTransId="{487F8FC0-A037-47A8-B5D7-37506FB7B024}"/>
    <dgm:cxn modelId="{507641C7-668C-4C5A-A92A-2A777B7F7C9E}" srcId="{33BDCB40-54B4-4885-94A8-26FB517008CB}" destId="{E51A551B-D7F4-4837-9932-9591B45A3767}" srcOrd="1" destOrd="0" parTransId="{6F6870DC-9A5F-46CB-B2BD-67502CD1A3CF}" sibTransId="{1A446D41-B671-4738-ADB8-9CC483C4F5C8}"/>
    <dgm:cxn modelId="{79BA933E-9B0B-4AD3-8FA1-EF0A7A440CA3}" type="presOf" srcId="{BF4D9136-7A4A-4629-9AEE-85B9D014E298}" destId="{6F7F32B7-54E1-4E9D-8C47-D74E55B32047}" srcOrd="1" destOrd="0" presId="urn:microsoft.com/office/officeart/2005/8/layout/venn1"/>
    <dgm:cxn modelId="{D58E0A75-0FF7-4719-A8D9-0E83D38CE7B7}" type="presOf" srcId="{E51A551B-D7F4-4837-9932-9591B45A3767}" destId="{2C1557B0-4DE9-4930-BCAD-E7B7DB4A3524}" srcOrd="0" destOrd="0" presId="urn:microsoft.com/office/officeart/2005/8/layout/venn1"/>
    <dgm:cxn modelId="{07C66738-A5AC-4F45-BF4D-73E0D7A002FE}" type="presOf" srcId="{33BDCB40-54B4-4885-94A8-26FB517008CB}" destId="{FA342D25-3659-4385-8C7C-8C646B878EF0}" srcOrd="0" destOrd="0" presId="urn:microsoft.com/office/officeart/2005/8/layout/venn1"/>
    <dgm:cxn modelId="{B693C734-172C-4D9E-93EC-45677D049531}" type="presOf" srcId="{BF4D9136-7A4A-4629-9AEE-85B9D014E298}" destId="{EBE94412-370C-4CD8-8FE3-CF0425C16177}" srcOrd="0" destOrd="0" presId="urn:microsoft.com/office/officeart/2005/8/layout/venn1"/>
    <dgm:cxn modelId="{B1F1A06B-D830-41AC-8676-546A0CC8AEAB}" type="presOf" srcId="{1DAAA3A8-A665-4A60-9B81-BBA46F977F69}" destId="{D0F93265-4F33-4211-97D7-BF6DE78F93A8}" srcOrd="0" destOrd="0" presId="urn:microsoft.com/office/officeart/2005/8/layout/venn1"/>
    <dgm:cxn modelId="{AD9EC1E0-378B-4808-BB4C-6410AB13CFFE}" type="presParOf" srcId="{FA342D25-3659-4385-8C7C-8C646B878EF0}" destId="{D0F93265-4F33-4211-97D7-BF6DE78F93A8}" srcOrd="0" destOrd="0" presId="urn:microsoft.com/office/officeart/2005/8/layout/venn1"/>
    <dgm:cxn modelId="{904A3727-00D0-4ADC-BD6A-A5736A6AB5A1}" type="presParOf" srcId="{FA342D25-3659-4385-8C7C-8C646B878EF0}" destId="{A9E85DFB-59BC-46DF-B954-F9A047529DDA}" srcOrd="1" destOrd="0" presId="urn:microsoft.com/office/officeart/2005/8/layout/venn1"/>
    <dgm:cxn modelId="{6AEF3E71-C746-4F73-A8B7-B75AF3C9D312}" type="presParOf" srcId="{FA342D25-3659-4385-8C7C-8C646B878EF0}" destId="{2C1557B0-4DE9-4930-BCAD-E7B7DB4A3524}" srcOrd="2" destOrd="0" presId="urn:microsoft.com/office/officeart/2005/8/layout/venn1"/>
    <dgm:cxn modelId="{2C9C2C86-4BBB-4362-A492-AB505F5F1853}" type="presParOf" srcId="{FA342D25-3659-4385-8C7C-8C646B878EF0}" destId="{57EC989A-F215-437B-A177-CDCF95AFA526}" srcOrd="3" destOrd="0" presId="urn:microsoft.com/office/officeart/2005/8/layout/venn1"/>
    <dgm:cxn modelId="{BD4511AB-3A4B-48E4-893C-2C6222655040}" type="presParOf" srcId="{FA342D25-3659-4385-8C7C-8C646B878EF0}" destId="{EBE94412-370C-4CD8-8FE3-CF0425C16177}" srcOrd="4" destOrd="0" presId="urn:microsoft.com/office/officeart/2005/8/layout/venn1"/>
    <dgm:cxn modelId="{D69DB738-D008-4715-AB4C-2F42AB41DE5B}" type="presParOf" srcId="{FA342D25-3659-4385-8C7C-8C646B878EF0}" destId="{6F7F32B7-54E1-4E9D-8C47-D74E55B3204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B053C28-90F7-4E64-B6E8-A116628E207C}" type="doc">
      <dgm:prSet loTypeId="urn:microsoft.com/office/officeart/2005/8/layout/radial4" loCatId="relationship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F3C8778E-8FC7-441B-95D5-D62EBC55532A}">
      <dgm:prSet/>
      <dgm:spPr/>
      <dgm:t>
        <a:bodyPr/>
        <a:lstStyle/>
        <a:p>
          <a:pPr rtl="0"/>
          <a:r>
            <a:rPr lang="ru-RU" smtClean="0"/>
            <a:t>Инструменты формирования организационной среды</a:t>
          </a:r>
          <a:endParaRPr lang="ru-RU" dirty="0"/>
        </a:p>
      </dgm:t>
    </dgm:pt>
    <dgm:pt modelId="{185E316E-5E7C-4014-9451-9C389E53AD3B}" type="parTrans" cxnId="{B00CC06A-8D32-4D4B-9A71-6B19E47EE68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21408CF-533C-4A08-8B57-33FABA6E3DFC}" type="sibTrans" cxnId="{B00CC06A-8D32-4D4B-9A71-6B19E47EE68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4F53F82-024A-467E-A646-3FCB09115C79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1" action="ppaction://hlinksldjump"/>
            </a:rPr>
            <a:t>Разминки</a:t>
          </a:r>
          <a:endParaRPr lang="ru-RU" dirty="0"/>
        </a:p>
      </dgm:t>
    </dgm:pt>
    <dgm:pt modelId="{B7EAD016-D4F3-408B-9242-F7192C51FA1D}" type="parTrans" cxnId="{1A838A72-001F-4CBA-80E0-BE8B245CC872}">
      <dgm:prSet/>
      <dgm:spPr/>
      <dgm:t>
        <a:bodyPr/>
        <a:lstStyle/>
        <a:p>
          <a:endParaRPr lang="ru-RU"/>
        </a:p>
      </dgm:t>
    </dgm:pt>
    <dgm:pt modelId="{971EC83B-84DA-4495-BD91-FFF797BC4784}" type="sibTrans" cxnId="{1A838A72-001F-4CBA-80E0-BE8B245CC872}">
      <dgm:prSet/>
      <dgm:spPr/>
      <dgm:t>
        <a:bodyPr/>
        <a:lstStyle/>
        <a:p>
          <a:endParaRPr lang="ru-RU"/>
        </a:p>
      </dgm:t>
    </dgm:pt>
    <dgm:pt modelId="{689D76AE-DC3B-412F-BFFE-FB937D8FEED1}">
      <dgm:prSet/>
      <dgm:spPr/>
      <dgm:t>
        <a:bodyPr/>
        <a:lstStyle/>
        <a:p>
          <a:pPr rtl="0"/>
          <a:r>
            <a:rPr lang="ru-RU" smtClean="0"/>
            <a:t>Метафоры, шутки, притчи</a:t>
          </a:r>
          <a:endParaRPr lang="ru-RU" dirty="0"/>
        </a:p>
      </dgm:t>
    </dgm:pt>
    <dgm:pt modelId="{91C43E5C-69DE-4120-9474-09DCF8536EB3}" type="parTrans" cxnId="{554B29F8-1A92-4685-A25F-1F17D42F0480}">
      <dgm:prSet/>
      <dgm:spPr/>
      <dgm:t>
        <a:bodyPr/>
        <a:lstStyle/>
        <a:p>
          <a:endParaRPr lang="ru-RU"/>
        </a:p>
      </dgm:t>
    </dgm:pt>
    <dgm:pt modelId="{BBF5A857-4739-4E06-BA1F-79179130C1E0}" type="sibTrans" cxnId="{554B29F8-1A92-4685-A25F-1F17D42F0480}">
      <dgm:prSet/>
      <dgm:spPr/>
      <dgm:t>
        <a:bodyPr/>
        <a:lstStyle/>
        <a:p>
          <a:endParaRPr lang="ru-RU"/>
        </a:p>
      </dgm:t>
    </dgm:pt>
    <dgm:pt modelId="{6373810A-9379-4F29-8B0D-BCA3E97F6DB4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2" action="ppaction://hlinksldjump"/>
            </a:rPr>
            <a:t>Сбор</a:t>
          </a:r>
          <a:r>
            <a:rPr lang="ru-RU" dirty="0" smtClean="0"/>
            <a:t> обратной связи</a:t>
          </a:r>
          <a:endParaRPr lang="ru-RU" dirty="0"/>
        </a:p>
      </dgm:t>
    </dgm:pt>
    <dgm:pt modelId="{1158637A-8FB3-4F91-B667-253F97AF260E}" type="parTrans" cxnId="{5C08D379-BD60-4E3D-9E89-E2EDA085F416}">
      <dgm:prSet/>
      <dgm:spPr/>
      <dgm:t>
        <a:bodyPr/>
        <a:lstStyle/>
        <a:p>
          <a:endParaRPr lang="ru-RU"/>
        </a:p>
      </dgm:t>
    </dgm:pt>
    <dgm:pt modelId="{EE3E5172-29CC-4C80-9342-F44DCDAEB3DB}" type="sibTrans" cxnId="{5C08D379-BD60-4E3D-9E89-E2EDA085F416}">
      <dgm:prSet/>
      <dgm:spPr/>
      <dgm:t>
        <a:bodyPr/>
        <a:lstStyle/>
        <a:p>
          <a:endParaRPr lang="ru-RU"/>
        </a:p>
      </dgm:t>
    </dgm:pt>
    <dgm:pt modelId="{2D5B851F-0A1C-497C-977D-B18A98D17950}">
      <dgm:prSet/>
      <dgm:spPr/>
      <dgm:t>
        <a:bodyPr/>
        <a:lstStyle/>
        <a:p>
          <a:pPr rtl="0"/>
          <a:r>
            <a:rPr lang="ru-RU" i="0" dirty="0" smtClean="0">
              <a:hlinkClick xmlns:r="http://schemas.openxmlformats.org/officeDocument/2006/relationships" r:id="rId3" action="ppaction://hlinksldjump"/>
            </a:rPr>
            <a:t>Визуализаци</a:t>
          </a:r>
          <a:r>
            <a:rPr lang="ru-RU" dirty="0" smtClean="0">
              <a:hlinkClick xmlns:r="http://schemas.openxmlformats.org/officeDocument/2006/relationships" r:id="rId3" action="ppaction://hlinksldjump"/>
            </a:rPr>
            <a:t>я</a:t>
          </a:r>
          <a:r>
            <a:rPr lang="ru-RU" dirty="0" smtClean="0"/>
            <a:t> </a:t>
          </a:r>
          <a:endParaRPr lang="ru-RU" dirty="0"/>
        </a:p>
      </dgm:t>
    </dgm:pt>
    <dgm:pt modelId="{F523AF95-497E-461B-A952-9DD58FA700D9}" type="parTrans" cxnId="{888D4FD5-D60C-40EB-88C5-597F4E509949}">
      <dgm:prSet/>
      <dgm:spPr/>
      <dgm:t>
        <a:bodyPr/>
        <a:lstStyle/>
        <a:p>
          <a:endParaRPr lang="ru-RU"/>
        </a:p>
      </dgm:t>
    </dgm:pt>
    <dgm:pt modelId="{02714690-12BE-4474-A05E-F08507F6ED2E}" type="sibTrans" cxnId="{888D4FD5-D60C-40EB-88C5-597F4E509949}">
      <dgm:prSet/>
      <dgm:spPr/>
      <dgm:t>
        <a:bodyPr/>
        <a:lstStyle/>
        <a:p>
          <a:endParaRPr lang="ru-RU"/>
        </a:p>
      </dgm:t>
    </dgm:pt>
    <dgm:pt modelId="{E94C4D4A-74E1-472F-8AD4-554B23ECA47C}" type="pres">
      <dgm:prSet presAssocID="{5B053C28-90F7-4E64-B6E8-A116628E207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67BF75-7B52-49A7-8719-BEABA5BA1305}" type="pres">
      <dgm:prSet presAssocID="{F3C8778E-8FC7-441B-95D5-D62EBC55532A}" presName="centerShape" presStyleLbl="node0" presStyleIdx="0" presStyleCnt="1"/>
      <dgm:spPr/>
      <dgm:t>
        <a:bodyPr/>
        <a:lstStyle/>
        <a:p>
          <a:endParaRPr lang="ru-RU"/>
        </a:p>
      </dgm:t>
    </dgm:pt>
    <dgm:pt modelId="{3BF116BD-2D6A-482D-A559-F862D6705AEB}" type="pres">
      <dgm:prSet presAssocID="{B7EAD016-D4F3-408B-9242-F7192C51FA1D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F2570775-1528-4DB7-B488-2F3E9D2C00B4}" type="pres">
      <dgm:prSet presAssocID="{F4F53F82-024A-467E-A646-3FCB09115C7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555871-C264-4E0A-B5BD-9C5F7775F733}" type="pres">
      <dgm:prSet presAssocID="{91C43E5C-69DE-4120-9474-09DCF8536EB3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3DE73586-C75A-4ACB-9808-42BCCCD245E1}" type="pres">
      <dgm:prSet presAssocID="{689D76AE-DC3B-412F-BFFE-FB937D8FEED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6A0709-94EE-434A-8E82-1A8EBBF64042}" type="pres">
      <dgm:prSet presAssocID="{1158637A-8FB3-4F91-B667-253F97AF260E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195F4A52-9A1C-43D4-ADDA-975D740AB8AA}" type="pres">
      <dgm:prSet presAssocID="{6373810A-9379-4F29-8B0D-BCA3E97F6DB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61C89C-CA00-4FEC-A763-2CE07ED51A1F}" type="pres">
      <dgm:prSet presAssocID="{F523AF95-497E-461B-A952-9DD58FA700D9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0D2992A0-01CF-4CF2-9197-145BF62D2B1C}" type="pres">
      <dgm:prSet presAssocID="{2D5B851F-0A1C-497C-977D-B18A98D1795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4B29F8-1A92-4685-A25F-1F17D42F0480}" srcId="{F3C8778E-8FC7-441B-95D5-D62EBC55532A}" destId="{689D76AE-DC3B-412F-BFFE-FB937D8FEED1}" srcOrd="1" destOrd="0" parTransId="{91C43E5C-69DE-4120-9474-09DCF8536EB3}" sibTransId="{BBF5A857-4739-4E06-BA1F-79179130C1E0}"/>
    <dgm:cxn modelId="{888D4FD5-D60C-40EB-88C5-597F4E509949}" srcId="{F3C8778E-8FC7-441B-95D5-D62EBC55532A}" destId="{2D5B851F-0A1C-497C-977D-B18A98D17950}" srcOrd="3" destOrd="0" parTransId="{F523AF95-497E-461B-A952-9DD58FA700D9}" sibTransId="{02714690-12BE-4474-A05E-F08507F6ED2E}"/>
    <dgm:cxn modelId="{2A08E6FC-4ADF-42E7-B912-1378676864ED}" type="presOf" srcId="{1158637A-8FB3-4F91-B667-253F97AF260E}" destId="{D06A0709-94EE-434A-8E82-1A8EBBF64042}" srcOrd="0" destOrd="0" presId="urn:microsoft.com/office/officeart/2005/8/layout/radial4"/>
    <dgm:cxn modelId="{D48869A7-B0E0-42E9-9921-FD01CC27B361}" type="presOf" srcId="{F523AF95-497E-461B-A952-9DD58FA700D9}" destId="{1661C89C-CA00-4FEC-A763-2CE07ED51A1F}" srcOrd="0" destOrd="0" presId="urn:microsoft.com/office/officeart/2005/8/layout/radial4"/>
    <dgm:cxn modelId="{1D29CFEC-0D9B-4A6B-A8D7-26492A034110}" type="presOf" srcId="{B7EAD016-D4F3-408B-9242-F7192C51FA1D}" destId="{3BF116BD-2D6A-482D-A559-F862D6705AEB}" srcOrd="0" destOrd="0" presId="urn:microsoft.com/office/officeart/2005/8/layout/radial4"/>
    <dgm:cxn modelId="{94DC1611-D228-4C98-976F-DDAA6BF2FF27}" type="presOf" srcId="{689D76AE-DC3B-412F-BFFE-FB937D8FEED1}" destId="{3DE73586-C75A-4ACB-9808-42BCCCD245E1}" srcOrd="0" destOrd="0" presId="urn:microsoft.com/office/officeart/2005/8/layout/radial4"/>
    <dgm:cxn modelId="{58290404-5775-4525-AEAC-0C8AD7612870}" type="presOf" srcId="{F3C8778E-8FC7-441B-95D5-D62EBC55532A}" destId="{7D67BF75-7B52-49A7-8719-BEABA5BA1305}" srcOrd="0" destOrd="0" presId="urn:microsoft.com/office/officeart/2005/8/layout/radial4"/>
    <dgm:cxn modelId="{927A89CA-0D19-41D2-AA47-DCAB28560AE2}" type="presOf" srcId="{5B053C28-90F7-4E64-B6E8-A116628E207C}" destId="{E94C4D4A-74E1-472F-8AD4-554B23ECA47C}" srcOrd="0" destOrd="0" presId="urn:microsoft.com/office/officeart/2005/8/layout/radial4"/>
    <dgm:cxn modelId="{1A838A72-001F-4CBA-80E0-BE8B245CC872}" srcId="{F3C8778E-8FC7-441B-95D5-D62EBC55532A}" destId="{F4F53F82-024A-467E-A646-3FCB09115C79}" srcOrd="0" destOrd="0" parTransId="{B7EAD016-D4F3-408B-9242-F7192C51FA1D}" sibTransId="{971EC83B-84DA-4495-BD91-FFF797BC4784}"/>
    <dgm:cxn modelId="{5C08D379-BD60-4E3D-9E89-E2EDA085F416}" srcId="{F3C8778E-8FC7-441B-95D5-D62EBC55532A}" destId="{6373810A-9379-4F29-8B0D-BCA3E97F6DB4}" srcOrd="2" destOrd="0" parTransId="{1158637A-8FB3-4F91-B667-253F97AF260E}" sibTransId="{EE3E5172-29CC-4C80-9342-F44DCDAEB3DB}"/>
    <dgm:cxn modelId="{22F4D180-BC45-4E64-8671-02300243FF9A}" type="presOf" srcId="{6373810A-9379-4F29-8B0D-BCA3E97F6DB4}" destId="{195F4A52-9A1C-43D4-ADDA-975D740AB8AA}" srcOrd="0" destOrd="0" presId="urn:microsoft.com/office/officeart/2005/8/layout/radial4"/>
    <dgm:cxn modelId="{110547F4-7418-4318-BE69-80796A7AAC4A}" type="presOf" srcId="{F4F53F82-024A-467E-A646-3FCB09115C79}" destId="{F2570775-1528-4DB7-B488-2F3E9D2C00B4}" srcOrd="0" destOrd="0" presId="urn:microsoft.com/office/officeart/2005/8/layout/radial4"/>
    <dgm:cxn modelId="{2E6D6555-840B-4243-ACEC-8AABC9D7D12D}" type="presOf" srcId="{2D5B851F-0A1C-497C-977D-B18A98D17950}" destId="{0D2992A0-01CF-4CF2-9197-145BF62D2B1C}" srcOrd="0" destOrd="0" presId="urn:microsoft.com/office/officeart/2005/8/layout/radial4"/>
    <dgm:cxn modelId="{B00CC06A-8D32-4D4B-9A71-6B19E47EE685}" srcId="{5B053C28-90F7-4E64-B6E8-A116628E207C}" destId="{F3C8778E-8FC7-441B-95D5-D62EBC55532A}" srcOrd="0" destOrd="0" parTransId="{185E316E-5E7C-4014-9451-9C389E53AD3B}" sibTransId="{221408CF-533C-4A08-8B57-33FABA6E3DFC}"/>
    <dgm:cxn modelId="{79A02AEE-D3D3-4C22-BEA5-62CECB9D49A6}" type="presOf" srcId="{91C43E5C-69DE-4120-9474-09DCF8536EB3}" destId="{C5555871-C264-4E0A-B5BD-9C5F7775F733}" srcOrd="0" destOrd="0" presId="urn:microsoft.com/office/officeart/2005/8/layout/radial4"/>
    <dgm:cxn modelId="{76E8BAD3-0BE3-4B8B-A73D-DE1AAA3AD84D}" type="presParOf" srcId="{E94C4D4A-74E1-472F-8AD4-554B23ECA47C}" destId="{7D67BF75-7B52-49A7-8719-BEABA5BA1305}" srcOrd="0" destOrd="0" presId="urn:microsoft.com/office/officeart/2005/8/layout/radial4"/>
    <dgm:cxn modelId="{2DAB2B9E-DFB4-4258-B885-B83AF8A8D78C}" type="presParOf" srcId="{E94C4D4A-74E1-472F-8AD4-554B23ECA47C}" destId="{3BF116BD-2D6A-482D-A559-F862D6705AEB}" srcOrd="1" destOrd="0" presId="urn:microsoft.com/office/officeart/2005/8/layout/radial4"/>
    <dgm:cxn modelId="{AE3493A6-7BEC-46EF-BD6F-724ED247846D}" type="presParOf" srcId="{E94C4D4A-74E1-472F-8AD4-554B23ECA47C}" destId="{F2570775-1528-4DB7-B488-2F3E9D2C00B4}" srcOrd="2" destOrd="0" presId="urn:microsoft.com/office/officeart/2005/8/layout/radial4"/>
    <dgm:cxn modelId="{8C624370-CE25-4E86-9CFC-C62E04FD391B}" type="presParOf" srcId="{E94C4D4A-74E1-472F-8AD4-554B23ECA47C}" destId="{C5555871-C264-4E0A-B5BD-9C5F7775F733}" srcOrd="3" destOrd="0" presId="urn:microsoft.com/office/officeart/2005/8/layout/radial4"/>
    <dgm:cxn modelId="{3AF89E2A-9DE3-42E4-9DA8-355FDE7CF9DE}" type="presParOf" srcId="{E94C4D4A-74E1-472F-8AD4-554B23ECA47C}" destId="{3DE73586-C75A-4ACB-9808-42BCCCD245E1}" srcOrd="4" destOrd="0" presId="urn:microsoft.com/office/officeart/2005/8/layout/radial4"/>
    <dgm:cxn modelId="{2148DBED-EDFD-4A6D-A64E-A7C4DC0DF200}" type="presParOf" srcId="{E94C4D4A-74E1-472F-8AD4-554B23ECA47C}" destId="{D06A0709-94EE-434A-8E82-1A8EBBF64042}" srcOrd="5" destOrd="0" presId="urn:microsoft.com/office/officeart/2005/8/layout/radial4"/>
    <dgm:cxn modelId="{734640D0-C0B2-455A-A261-84C0EA91B35C}" type="presParOf" srcId="{E94C4D4A-74E1-472F-8AD4-554B23ECA47C}" destId="{195F4A52-9A1C-43D4-ADDA-975D740AB8AA}" srcOrd="6" destOrd="0" presId="urn:microsoft.com/office/officeart/2005/8/layout/radial4"/>
    <dgm:cxn modelId="{F67E92E3-C581-42E9-A07E-EC201EE7C851}" type="presParOf" srcId="{E94C4D4A-74E1-472F-8AD4-554B23ECA47C}" destId="{1661C89C-CA00-4FEC-A763-2CE07ED51A1F}" srcOrd="7" destOrd="0" presId="urn:microsoft.com/office/officeart/2005/8/layout/radial4"/>
    <dgm:cxn modelId="{54D4C20A-902A-4FD5-9283-71C4A3B19393}" type="presParOf" srcId="{E94C4D4A-74E1-472F-8AD4-554B23ECA47C}" destId="{0D2992A0-01CF-4CF2-9197-145BF62D2B1C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0EE8B26-D182-4C16-8E91-BBEBCCAE2E1F}" type="doc">
      <dgm:prSet loTypeId="urn:microsoft.com/office/officeart/2005/8/layout/list1" loCatId="list" qsTypeId="urn:microsoft.com/office/officeart/2005/8/quickstyle/simple2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B7D278BD-BAFD-448C-9C34-EBDAC3AA9732}">
      <dgm:prSet custT="1"/>
      <dgm:spPr/>
      <dgm:t>
        <a:bodyPr/>
        <a:lstStyle/>
        <a:p>
          <a:pPr rtl="0"/>
          <a:r>
            <a:rPr lang="ru-RU" sz="1800" b="1" dirty="0" smtClean="0"/>
            <a:t>Логичности</a:t>
          </a:r>
          <a:endParaRPr lang="ru-RU" sz="1800" b="1" dirty="0"/>
        </a:p>
      </dgm:t>
    </dgm:pt>
    <dgm:pt modelId="{7B24AACE-42C5-493F-9776-26C4ACBE9539}" type="parTrans" cxnId="{8F68787A-67A4-4983-A21C-9C297EC1B726}">
      <dgm:prSet/>
      <dgm:spPr/>
      <dgm:t>
        <a:bodyPr/>
        <a:lstStyle/>
        <a:p>
          <a:endParaRPr lang="ru-RU" sz="1800"/>
        </a:p>
      </dgm:t>
    </dgm:pt>
    <dgm:pt modelId="{45D6A046-BFA2-4BB1-91D9-DE2E0094356E}" type="sibTrans" cxnId="{8F68787A-67A4-4983-A21C-9C297EC1B726}">
      <dgm:prSet/>
      <dgm:spPr/>
      <dgm:t>
        <a:bodyPr/>
        <a:lstStyle/>
        <a:p>
          <a:endParaRPr lang="ru-RU" sz="1800"/>
        </a:p>
      </dgm:t>
    </dgm:pt>
    <dgm:pt modelId="{4027F47E-D426-425C-839D-7CE2EC52F718}">
      <dgm:prSet custT="1"/>
      <dgm:spPr/>
      <dgm:t>
        <a:bodyPr/>
        <a:lstStyle/>
        <a:p>
          <a:pPr rtl="0"/>
          <a:r>
            <a:rPr lang="ru-RU" sz="1800" b="1" dirty="0" smtClean="0"/>
            <a:t>Системности</a:t>
          </a:r>
          <a:endParaRPr lang="ru-RU" sz="1800" b="1" dirty="0"/>
        </a:p>
      </dgm:t>
    </dgm:pt>
    <dgm:pt modelId="{EB0C97BC-2D34-41A0-A2BC-9AF1FCB018CB}" type="parTrans" cxnId="{28596B58-1E13-4ED1-984A-F54F431912F5}">
      <dgm:prSet/>
      <dgm:spPr/>
      <dgm:t>
        <a:bodyPr/>
        <a:lstStyle/>
        <a:p>
          <a:endParaRPr lang="ru-RU" sz="1800"/>
        </a:p>
      </dgm:t>
    </dgm:pt>
    <dgm:pt modelId="{F93F38EC-6F97-4586-95F7-F26924240741}" type="sibTrans" cxnId="{28596B58-1E13-4ED1-984A-F54F431912F5}">
      <dgm:prSet/>
      <dgm:spPr/>
      <dgm:t>
        <a:bodyPr/>
        <a:lstStyle/>
        <a:p>
          <a:endParaRPr lang="ru-RU" sz="1800"/>
        </a:p>
      </dgm:t>
    </dgm:pt>
    <dgm:pt modelId="{A22D953B-65BB-43E8-A054-E7A6E9E5F129}">
      <dgm:prSet custT="1"/>
      <dgm:spPr/>
      <dgm:t>
        <a:bodyPr/>
        <a:lstStyle/>
        <a:p>
          <a:pPr rtl="0"/>
          <a:r>
            <a:rPr lang="ru-RU" sz="1800" b="1" dirty="0" smtClean="0"/>
            <a:t>Интерактивности</a:t>
          </a:r>
          <a:r>
            <a:rPr lang="ru-RU" sz="1800" dirty="0" smtClean="0"/>
            <a:t> </a:t>
          </a:r>
          <a:endParaRPr lang="ru-RU" sz="1800" dirty="0"/>
        </a:p>
      </dgm:t>
    </dgm:pt>
    <dgm:pt modelId="{ED7820E8-2645-4D8B-A524-6797EFFA36D2}" type="parTrans" cxnId="{00E52C4E-ED76-4F1D-80FC-08F3924F5B48}">
      <dgm:prSet/>
      <dgm:spPr/>
      <dgm:t>
        <a:bodyPr/>
        <a:lstStyle/>
        <a:p>
          <a:endParaRPr lang="ru-RU" sz="1800"/>
        </a:p>
      </dgm:t>
    </dgm:pt>
    <dgm:pt modelId="{9F4ED287-A0F0-4928-9666-635C94C0400D}" type="sibTrans" cxnId="{00E52C4E-ED76-4F1D-80FC-08F3924F5B48}">
      <dgm:prSet/>
      <dgm:spPr/>
      <dgm:t>
        <a:bodyPr/>
        <a:lstStyle/>
        <a:p>
          <a:endParaRPr lang="ru-RU" sz="1800"/>
        </a:p>
      </dgm:t>
    </dgm:pt>
    <dgm:pt modelId="{DAB8AB64-9F20-46D0-9C9F-0782F1F0F03B}">
      <dgm:prSet custT="1"/>
      <dgm:spPr/>
      <dgm:t>
        <a:bodyPr/>
        <a:lstStyle/>
        <a:p>
          <a:pPr rtl="0"/>
          <a:r>
            <a:rPr lang="ru-RU" sz="1800" b="1" dirty="0" smtClean="0"/>
            <a:t>Наглядности</a:t>
          </a:r>
          <a:endParaRPr lang="ru-RU" sz="1800" b="1" dirty="0"/>
        </a:p>
      </dgm:t>
    </dgm:pt>
    <dgm:pt modelId="{7B09F0EF-117C-4999-8BBA-69B9D9623CE7}" type="parTrans" cxnId="{A98FFEB9-9695-499F-92C0-40AD34BDD388}">
      <dgm:prSet/>
      <dgm:spPr/>
      <dgm:t>
        <a:bodyPr/>
        <a:lstStyle/>
        <a:p>
          <a:endParaRPr lang="ru-RU" sz="1800"/>
        </a:p>
      </dgm:t>
    </dgm:pt>
    <dgm:pt modelId="{5AD843CB-0705-42E5-883A-0667C6AB3C60}" type="sibTrans" cxnId="{A98FFEB9-9695-499F-92C0-40AD34BDD388}">
      <dgm:prSet/>
      <dgm:spPr/>
      <dgm:t>
        <a:bodyPr/>
        <a:lstStyle/>
        <a:p>
          <a:endParaRPr lang="ru-RU" sz="1800"/>
        </a:p>
      </dgm:t>
    </dgm:pt>
    <dgm:pt modelId="{88EFA160-930C-4D64-9638-D2F7C445C912}">
      <dgm:prSet custT="1"/>
      <dgm:spPr/>
      <dgm:t>
        <a:bodyPr/>
        <a:lstStyle/>
        <a:p>
          <a:pPr rtl="0"/>
          <a:r>
            <a:rPr lang="ru-RU" sz="1800" b="1" dirty="0" smtClean="0"/>
            <a:t>Лаконичности</a:t>
          </a:r>
          <a:endParaRPr lang="ru-RU" sz="1800" b="1" dirty="0"/>
        </a:p>
      </dgm:t>
    </dgm:pt>
    <dgm:pt modelId="{F5AE6B1B-55FF-4D0D-AB59-985B7CDDF487}" type="parTrans" cxnId="{D6492857-326A-4A0F-9FC6-E16F0BDE4843}">
      <dgm:prSet/>
      <dgm:spPr/>
      <dgm:t>
        <a:bodyPr/>
        <a:lstStyle/>
        <a:p>
          <a:endParaRPr lang="ru-RU" sz="1800"/>
        </a:p>
      </dgm:t>
    </dgm:pt>
    <dgm:pt modelId="{7C42EC77-DAF3-44CA-B76A-A2FF9CFD4519}" type="sibTrans" cxnId="{D6492857-326A-4A0F-9FC6-E16F0BDE4843}">
      <dgm:prSet/>
      <dgm:spPr/>
      <dgm:t>
        <a:bodyPr/>
        <a:lstStyle/>
        <a:p>
          <a:endParaRPr lang="ru-RU" sz="1800"/>
        </a:p>
      </dgm:t>
    </dgm:pt>
    <dgm:pt modelId="{A1D171C3-B34F-41B9-BC67-A17B2C24385C}">
      <dgm:prSet custT="1"/>
      <dgm:spPr/>
      <dgm:t>
        <a:bodyPr/>
        <a:lstStyle/>
        <a:p>
          <a:pPr rtl="0"/>
          <a:r>
            <a:rPr lang="ru-RU" sz="1800" b="1" dirty="0" smtClean="0"/>
            <a:t>Экономичности</a:t>
          </a:r>
          <a:endParaRPr lang="ru-RU" sz="1800" b="1" dirty="0"/>
        </a:p>
      </dgm:t>
    </dgm:pt>
    <dgm:pt modelId="{DCACA369-B297-450C-A13A-FA5A2F33E8F8}" type="parTrans" cxnId="{1E1F582C-8391-4F34-B4A0-51A382CD3988}">
      <dgm:prSet/>
      <dgm:spPr/>
      <dgm:t>
        <a:bodyPr/>
        <a:lstStyle/>
        <a:p>
          <a:endParaRPr lang="ru-RU" sz="1800"/>
        </a:p>
      </dgm:t>
    </dgm:pt>
    <dgm:pt modelId="{99F847A3-4857-4BDD-BE73-8047C3B60CB0}" type="sibTrans" cxnId="{1E1F582C-8391-4F34-B4A0-51A382CD3988}">
      <dgm:prSet/>
      <dgm:spPr/>
      <dgm:t>
        <a:bodyPr/>
        <a:lstStyle/>
        <a:p>
          <a:endParaRPr lang="ru-RU" sz="1800"/>
        </a:p>
      </dgm:t>
    </dgm:pt>
    <dgm:pt modelId="{BF96EBFD-74A0-493F-866F-F1AA238BDEA8}">
      <dgm:prSet custT="1"/>
      <dgm:spPr/>
      <dgm:t>
        <a:bodyPr/>
        <a:lstStyle/>
        <a:p>
          <a:pPr rtl="0"/>
          <a:r>
            <a:rPr lang="ru-RU" sz="1800" b="0" i="0" dirty="0" smtClean="0"/>
            <a:t>утверждение должно дополняться соображениями о том, каким образом выполняется это утверждение</a:t>
          </a:r>
          <a:endParaRPr lang="ru-RU" sz="1800" b="0" dirty="0"/>
        </a:p>
      </dgm:t>
    </dgm:pt>
    <dgm:pt modelId="{CA1B4E8E-AE29-44F9-978B-C17BAD755D79}" type="parTrans" cxnId="{76D5F7AF-E98F-4F66-BA12-20A0920EBA62}">
      <dgm:prSet/>
      <dgm:spPr/>
      <dgm:t>
        <a:bodyPr/>
        <a:lstStyle/>
        <a:p>
          <a:endParaRPr lang="ru-RU"/>
        </a:p>
      </dgm:t>
    </dgm:pt>
    <dgm:pt modelId="{25CF185F-EFBB-45F1-9001-220385865D79}" type="sibTrans" cxnId="{76D5F7AF-E98F-4F66-BA12-20A0920EBA62}">
      <dgm:prSet/>
      <dgm:spPr/>
      <dgm:t>
        <a:bodyPr/>
        <a:lstStyle/>
        <a:p>
          <a:endParaRPr lang="ru-RU"/>
        </a:p>
      </dgm:t>
    </dgm:pt>
    <dgm:pt modelId="{72F4E1D1-01A4-45E2-896D-5ECA6247F171}">
      <dgm:prSet custT="1"/>
      <dgm:spPr/>
      <dgm:t>
        <a:bodyPr/>
        <a:lstStyle/>
        <a:p>
          <a:pPr rtl="0"/>
          <a:r>
            <a:rPr lang="ru-RU" sz="1800" dirty="0" smtClean="0"/>
            <a:t>связность элементов презентации, соблюдение общей структуры, предполагающей удобство демонстрации, запоминания</a:t>
          </a:r>
          <a:endParaRPr lang="ru-RU" sz="1800" dirty="0"/>
        </a:p>
      </dgm:t>
    </dgm:pt>
    <dgm:pt modelId="{D24047FA-7CEA-4958-9D52-117BDE769B72}" type="parTrans" cxnId="{2B0C0B23-BA5B-4DDA-8A2D-95D7CA8395C7}">
      <dgm:prSet/>
      <dgm:spPr/>
      <dgm:t>
        <a:bodyPr/>
        <a:lstStyle/>
        <a:p>
          <a:endParaRPr lang="ru-RU"/>
        </a:p>
      </dgm:t>
    </dgm:pt>
    <dgm:pt modelId="{8D0E081A-2CFC-4B8A-A368-5C12CE06E1CE}" type="sibTrans" cxnId="{2B0C0B23-BA5B-4DDA-8A2D-95D7CA8395C7}">
      <dgm:prSet/>
      <dgm:spPr/>
      <dgm:t>
        <a:bodyPr/>
        <a:lstStyle/>
        <a:p>
          <a:endParaRPr lang="ru-RU"/>
        </a:p>
      </dgm:t>
    </dgm:pt>
    <dgm:pt modelId="{0F5A8C80-6FE3-4ED1-9D27-90EF7D5E4363}">
      <dgm:prSet custT="1"/>
      <dgm:spPr/>
      <dgm:t>
        <a:bodyPr/>
        <a:lstStyle/>
        <a:p>
          <a:pPr rtl="0"/>
          <a:r>
            <a:rPr lang="ru-RU" sz="1800" dirty="0" smtClean="0"/>
            <a:t>свободное определение очередности использования фрагментов информации, а так же возможность изменять, дополнять или же уменьшать объем содержательной информации</a:t>
          </a:r>
          <a:endParaRPr lang="ru-RU" sz="1800" dirty="0"/>
        </a:p>
      </dgm:t>
    </dgm:pt>
    <dgm:pt modelId="{43CCA318-F0BC-4C80-A595-7E0F439F6B87}" type="parTrans" cxnId="{CA5E671A-5402-40AE-9C3A-F124A8259BC7}">
      <dgm:prSet/>
      <dgm:spPr/>
      <dgm:t>
        <a:bodyPr/>
        <a:lstStyle/>
        <a:p>
          <a:endParaRPr lang="ru-RU"/>
        </a:p>
      </dgm:t>
    </dgm:pt>
    <dgm:pt modelId="{691B89BF-6A40-4249-9938-A7BEDFF9790B}" type="sibTrans" cxnId="{CA5E671A-5402-40AE-9C3A-F124A8259BC7}">
      <dgm:prSet/>
      <dgm:spPr/>
      <dgm:t>
        <a:bodyPr/>
        <a:lstStyle/>
        <a:p>
          <a:endParaRPr lang="ru-RU"/>
        </a:p>
      </dgm:t>
    </dgm:pt>
    <dgm:pt modelId="{737800CA-8E2D-4165-9262-A2F144B688BF}">
      <dgm:prSet custT="1"/>
      <dgm:spPr/>
      <dgm:t>
        <a:bodyPr/>
        <a:lstStyle/>
        <a:p>
          <a:pPr rtl="0"/>
          <a:r>
            <a:rPr lang="ru-RU" sz="1800" b="0" i="0" dirty="0" smtClean="0"/>
            <a:t>использование разнообразных средств наглядного представления учебной информации, опора не только на конкретные визуальные предметы и их изображения, но и на их </a:t>
          </a:r>
          <a:r>
            <a:rPr lang="ru-RU" sz="1800" b="0" i="1" dirty="0" smtClean="0"/>
            <a:t>модели</a:t>
          </a:r>
          <a:endParaRPr lang="ru-RU" sz="1800" dirty="0"/>
        </a:p>
      </dgm:t>
    </dgm:pt>
    <dgm:pt modelId="{F0FD48BA-8620-4B15-BFD1-373C55B00B24}" type="parTrans" cxnId="{D59872B0-F1FE-471D-918F-A9E4B36FC413}">
      <dgm:prSet/>
      <dgm:spPr/>
      <dgm:t>
        <a:bodyPr/>
        <a:lstStyle/>
        <a:p>
          <a:endParaRPr lang="ru-RU"/>
        </a:p>
      </dgm:t>
    </dgm:pt>
    <dgm:pt modelId="{47FD400E-5039-43EF-BA05-E8F7FA1569C9}" type="sibTrans" cxnId="{D59872B0-F1FE-471D-918F-A9E4B36FC413}">
      <dgm:prSet/>
      <dgm:spPr/>
      <dgm:t>
        <a:bodyPr/>
        <a:lstStyle/>
        <a:p>
          <a:endParaRPr lang="ru-RU"/>
        </a:p>
      </dgm:t>
    </dgm:pt>
    <dgm:pt modelId="{2671275D-D56B-460A-B38C-8D637F4DDF97}">
      <dgm:prSet custT="1"/>
      <dgm:spPr/>
      <dgm:t>
        <a:bodyPr/>
        <a:lstStyle/>
        <a:p>
          <a:pPr rtl="0"/>
          <a:r>
            <a:rPr lang="ru-RU" sz="1800" smtClean="0"/>
            <a:t>отображаемая информация должна быть четкой, конкретной и краткой, удобной для восприятия</a:t>
          </a:r>
          <a:endParaRPr lang="ru-RU" sz="1800" dirty="0"/>
        </a:p>
      </dgm:t>
    </dgm:pt>
    <dgm:pt modelId="{FA89EED9-390F-4817-A1C2-9491DB2F7E37}" type="parTrans" cxnId="{D73E3F11-CE02-436F-9E57-0A52E7D9DE42}">
      <dgm:prSet/>
      <dgm:spPr/>
      <dgm:t>
        <a:bodyPr/>
        <a:lstStyle/>
        <a:p>
          <a:endParaRPr lang="ru-RU"/>
        </a:p>
      </dgm:t>
    </dgm:pt>
    <dgm:pt modelId="{5D6C6A66-6FBC-4321-8770-CC5C90953F7E}" type="sibTrans" cxnId="{D73E3F11-CE02-436F-9E57-0A52E7D9DE42}">
      <dgm:prSet/>
      <dgm:spPr/>
      <dgm:t>
        <a:bodyPr/>
        <a:lstStyle/>
        <a:p>
          <a:endParaRPr lang="ru-RU"/>
        </a:p>
      </dgm:t>
    </dgm:pt>
    <dgm:pt modelId="{D7EF1799-79B3-46E0-B264-CCCCBC79A4A9}">
      <dgm:prSet custT="1"/>
      <dgm:spPr/>
      <dgm:t>
        <a:bodyPr/>
        <a:lstStyle/>
        <a:p>
          <a:pPr rtl="0"/>
          <a:r>
            <a:rPr lang="ru-RU" sz="1800" dirty="0" smtClean="0"/>
            <a:t>наибольший результат при наименьших затратах времени, усилий студентов</a:t>
          </a:r>
          <a:endParaRPr lang="ru-RU" sz="1800" dirty="0"/>
        </a:p>
      </dgm:t>
    </dgm:pt>
    <dgm:pt modelId="{47EDB167-7C10-4FF8-810B-267696549EA3}" type="parTrans" cxnId="{F10B6EFF-A565-4DEA-9368-8883A0C3A433}">
      <dgm:prSet/>
      <dgm:spPr/>
      <dgm:t>
        <a:bodyPr/>
        <a:lstStyle/>
        <a:p>
          <a:endParaRPr lang="ru-RU"/>
        </a:p>
      </dgm:t>
    </dgm:pt>
    <dgm:pt modelId="{5C4926CA-078D-4EBC-AA3D-57BA7E804C58}" type="sibTrans" cxnId="{F10B6EFF-A565-4DEA-9368-8883A0C3A433}">
      <dgm:prSet/>
      <dgm:spPr/>
      <dgm:t>
        <a:bodyPr/>
        <a:lstStyle/>
        <a:p>
          <a:endParaRPr lang="ru-RU"/>
        </a:p>
      </dgm:t>
    </dgm:pt>
    <dgm:pt modelId="{634EBCB2-2D62-4924-A675-852240495803}" type="pres">
      <dgm:prSet presAssocID="{80EE8B26-D182-4C16-8E91-BBEBCCAE2E1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0E012D-64DF-4ABB-8D08-313E808442FC}" type="pres">
      <dgm:prSet presAssocID="{B7D278BD-BAFD-448C-9C34-EBDAC3AA9732}" presName="parentLin" presStyleCnt="0"/>
      <dgm:spPr/>
      <dgm:t>
        <a:bodyPr/>
        <a:lstStyle/>
        <a:p>
          <a:endParaRPr lang="ru-RU"/>
        </a:p>
      </dgm:t>
    </dgm:pt>
    <dgm:pt modelId="{3E8E9DE3-BA20-46A1-AA20-61FFF9116DFE}" type="pres">
      <dgm:prSet presAssocID="{B7D278BD-BAFD-448C-9C34-EBDAC3AA9732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62282A29-C1EF-4FA9-BDC3-5A394D740EFE}" type="pres">
      <dgm:prSet presAssocID="{B7D278BD-BAFD-448C-9C34-EBDAC3AA9732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8F8CA2-F24C-4687-A6E2-875B8AD53865}" type="pres">
      <dgm:prSet presAssocID="{B7D278BD-BAFD-448C-9C34-EBDAC3AA9732}" presName="negativeSpace" presStyleCnt="0"/>
      <dgm:spPr/>
      <dgm:t>
        <a:bodyPr/>
        <a:lstStyle/>
        <a:p>
          <a:endParaRPr lang="ru-RU"/>
        </a:p>
      </dgm:t>
    </dgm:pt>
    <dgm:pt modelId="{E4783C3C-92C1-4D10-A513-D16741E96311}" type="pres">
      <dgm:prSet presAssocID="{B7D278BD-BAFD-448C-9C34-EBDAC3AA9732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CA2167-533F-4168-A1B1-08D60384062C}" type="pres">
      <dgm:prSet presAssocID="{45D6A046-BFA2-4BB1-91D9-DE2E0094356E}" presName="spaceBetweenRectangles" presStyleCnt="0"/>
      <dgm:spPr/>
      <dgm:t>
        <a:bodyPr/>
        <a:lstStyle/>
        <a:p>
          <a:endParaRPr lang="ru-RU"/>
        </a:p>
      </dgm:t>
    </dgm:pt>
    <dgm:pt modelId="{25CB6274-610C-4FE1-B34F-42FEF18CC959}" type="pres">
      <dgm:prSet presAssocID="{4027F47E-D426-425C-839D-7CE2EC52F718}" presName="parentLin" presStyleCnt="0"/>
      <dgm:spPr/>
      <dgm:t>
        <a:bodyPr/>
        <a:lstStyle/>
        <a:p>
          <a:endParaRPr lang="ru-RU"/>
        </a:p>
      </dgm:t>
    </dgm:pt>
    <dgm:pt modelId="{E9C1E4B6-BE56-489E-A0F6-6869A81021D3}" type="pres">
      <dgm:prSet presAssocID="{4027F47E-D426-425C-839D-7CE2EC52F718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4BF643E1-2EE0-45CA-BDA5-FB41EA082503}" type="pres">
      <dgm:prSet presAssocID="{4027F47E-D426-425C-839D-7CE2EC52F718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0BA049-1F65-462A-93C1-B6A6D0EDE7CA}" type="pres">
      <dgm:prSet presAssocID="{4027F47E-D426-425C-839D-7CE2EC52F718}" presName="negativeSpace" presStyleCnt="0"/>
      <dgm:spPr/>
      <dgm:t>
        <a:bodyPr/>
        <a:lstStyle/>
        <a:p>
          <a:endParaRPr lang="ru-RU"/>
        </a:p>
      </dgm:t>
    </dgm:pt>
    <dgm:pt modelId="{104A189F-A991-4379-BFEC-6E0A0B549C89}" type="pres">
      <dgm:prSet presAssocID="{4027F47E-D426-425C-839D-7CE2EC52F718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BECD36-D59B-4DC9-B6BD-9A81B5A49793}" type="pres">
      <dgm:prSet presAssocID="{F93F38EC-6F97-4586-95F7-F26924240741}" presName="spaceBetweenRectangles" presStyleCnt="0"/>
      <dgm:spPr/>
      <dgm:t>
        <a:bodyPr/>
        <a:lstStyle/>
        <a:p>
          <a:endParaRPr lang="ru-RU"/>
        </a:p>
      </dgm:t>
    </dgm:pt>
    <dgm:pt modelId="{36778D5C-1BA1-4D41-9FEE-8EBD669E421D}" type="pres">
      <dgm:prSet presAssocID="{A22D953B-65BB-43E8-A054-E7A6E9E5F129}" presName="parentLin" presStyleCnt="0"/>
      <dgm:spPr/>
      <dgm:t>
        <a:bodyPr/>
        <a:lstStyle/>
        <a:p>
          <a:endParaRPr lang="ru-RU"/>
        </a:p>
      </dgm:t>
    </dgm:pt>
    <dgm:pt modelId="{4E6B8F0B-8848-4225-8958-E4A1D92A19C8}" type="pres">
      <dgm:prSet presAssocID="{A22D953B-65BB-43E8-A054-E7A6E9E5F129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F4A58BC4-314E-4457-A13B-A60FEBA60E84}" type="pres">
      <dgm:prSet presAssocID="{A22D953B-65BB-43E8-A054-E7A6E9E5F129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6C40A3-9DFB-4BF6-BA75-695AC2EA8E87}" type="pres">
      <dgm:prSet presAssocID="{A22D953B-65BB-43E8-A054-E7A6E9E5F129}" presName="negativeSpace" presStyleCnt="0"/>
      <dgm:spPr/>
      <dgm:t>
        <a:bodyPr/>
        <a:lstStyle/>
        <a:p>
          <a:endParaRPr lang="ru-RU"/>
        </a:p>
      </dgm:t>
    </dgm:pt>
    <dgm:pt modelId="{27F3243C-D2F2-4B3A-85B9-F729022132C4}" type="pres">
      <dgm:prSet presAssocID="{A22D953B-65BB-43E8-A054-E7A6E9E5F129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C8EC90-282E-4183-AB0B-E044AEEEBD34}" type="pres">
      <dgm:prSet presAssocID="{9F4ED287-A0F0-4928-9666-635C94C0400D}" presName="spaceBetweenRectangles" presStyleCnt="0"/>
      <dgm:spPr/>
      <dgm:t>
        <a:bodyPr/>
        <a:lstStyle/>
        <a:p>
          <a:endParaRPr lang="ru-RU"/>
        </a:p>
      </dgm:t>
    </dgm:pt>
    <dgm:pt modelId="{33BE90A0-1EB9-4A49-821C-C712C128FF81}" type="pres">
      <dgm:prSet presAssocID="{DAB8AB64-9F20-46D0-9C9F-0782F1F0F03B}" presName="parentLin" presStyleCnt="0"/>
      <dgm:spPr/>
      <dgm:t>
        <a:bodyPr/>
        <a:lstStyle/>
        <a:p>
          <a:endParaRPr lang="ru-RU"/>
        </a:p>
      </dgm:t>
    </dgm:pt>
    <dgm:pt modelId="{EE4B5869-5A56-4A68-90C7-D329A60646D5}" type="pres">
      <dgm:prSet presAssocID="{DAB8AB64-9F20-46D0-9C9F-0782F1F0F03B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2E858D71-F9E2-4AD2-BC84-55826E773270}" type="pres">
      <dgm:prSet presAssocID="{DAB8AB64-9F20-46D0-9C9F-0782F1F0F03B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9B92A0-2A7E-4220-A884-2FDDE0C40F18}" type="pres">
      <dgm:prSet presAssocID="{DAB8AB64-9F20-46D0-9C9F-0782F1F0F03B}" presName="negativeSpace" presStyleCnt="0"/>
      <dgm:spPr/>
      <dgm:t>
        <a:bodyPr/>
        <a:lstStyle/>
        <a:p>
          <a:endParaRPr lang="ru-RU"/>
        </a:p>
      </dgm:t>
    </dgm:pt>
    <dgm:pt modelId="{155DCEF9-980D-4893-90DF-718B94DEA34A}" type="pres">
      <dgm:prSet presAssocID="{DAB8AB64-9F20-46D0-9C9F-0782F1F0F03B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7FE8E0-D889-42D0-B31F-EB761D52232F}" type="pres">
      <dgm:prSet presAssocID="{5AD843CB-0705-42E5-883A-0667C6AB3C60}" presName="spaceBetweenRectangles" presStyleCnt="0"/>
      <dgm:spPr/>
      <dgm:t>
        <a:bodyPr/>
        <a:lstStyle/>
        <a:p>
          <a:endParaRPr lang="ru-RU"/>
        </a:p>
      </dgm:t>
    </dgm:pt>
    <dgm:pt modelId="{135A07F2-0539-4D21-92DE-4E3D1904BD65}" type="pres">
      <dgm:prSet presAssocID="{88EFA160-930C-4D64-9638-D2F7C445C912}" presName="parentLin" presStyleCnt="0"/>
      <dgm:spPr/>
      <dgm:t>
        <a:bodyPr/>
        <a:lstStyle/>
        <a:p>
          <a:endParaRPr lang="ru-RU"/>
        </a:p>
      </dgm:t>
    </dgm:pt>
    <dgm:pt modelId="{C749A422-D86B-49EA-9940-3212EEA858A8}" type="pres">
      <dgm:prSet presAssocID="{88EFA160-930C-4D64-9638-D2F7C445C912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7094EF32-72A2-4FFE-816F-8AD3B7BB25E6}" type="pres">
      <dgm:prSet presAssocID="{88EFA160-930C-4D64-9638-D2F7C445C91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FBE28E-6BC2-4CA3-86C7-8B292BEDB5F3}" type="pres">
      <dgm:prSet presAssocID="{88EFA160-930C-4D64-9638-D2F7C445C912}" presName="negativeSpace" presStyleCnt="0"/>
      <dgm:spPr/>
      <dgm:t>
        <a:bodyPr/>
        <a:lstStyle/>
        <a:p>
          <a:endParaRPr lang="ru-RU"/>
        </a:p>
      </dgm:t>
    </dgm:pt>
    <dgm:pt modelId="{9D22AEF1-A200-4777-96E4-4339E506BC6C}" type="pres">
      <dgm:prSet presAssocID="{88EFA160-930C-4D64-9638-D2F7C445C912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7B4E7E-E42F-4916-A1A3-72A6AC579FD2}" type="pres">
      <dgm:prSet presAssocID="{7C42EC77-DAF3-44CA-B76A-A2FF9CFD4519}" presName="spaceBetweenRectangles" presStyleCnt="0"/>
      <dgm:spPr/>
      <dgm:t>
        <a:bodyPr/>
        <a:lstStyle/>
        <a:p>
          <a:endParaRPr lang="ru-RU"/>
        </a:p>
      </dgm:t>
    </dgm:pt>
    <dgm:pt modelId="{F740CB5B-6DF0-4CC7-93BF-03C6716D47F4}" type="pres">
      <dgm:prSet presAssocID="{A1D171C3-B34F-41B9-BC67-A17B2C24385C}" presName="parentLin" presStyleCnt="0"/>
      <dgm:spPr/>
      <dgm:t>
        <a:bodyPr/>
        <a:lstStyle/>
        <a:p>
          <a:endParaRPr lang="ru-RU"/>
        </a:p>
      </dgm:t>
    </dgm:pt>
    <dgm:pt modelId="{7F2B9EB4-9964-4B18-9449-1B78D1722A28}" type="pres">
      <dgm:prSet presAssocID="{A1D171C3-B34F-41B9-BC67-A17B2C24385C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3D0E033E-31AD-4AC4-B60D-1CBE671191BC}" type="pres">
      <dgm:prSet presAssocID="{A1D171C3-B34F-41B9-BC67-A17B2C24385C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4B721F-628E-4365-86BA-EC4B49B42CDA}" type="pres">
      <dgm:prSet presAssocID="{A1D171C3-B34F-41B9-BC67-A17B2C24385C}" presName="negativeSpace" presStyleCnt="0"/>
      <dgm:spPr/>
      <dgm:t>
        <a:bodyPr/>
        <a:lstStyle/>
        <a:p>
          <a:endParaRPr lang="ru-RU"/>
        </a:p>
      </dgm:t>
    </dgm:pt>
    <dgm:pt modelId="{92352CFA-97D5-41FB-93D6-6933E39E5A1C}" type="pres">
      <dgm:prSet presAssocID="{A1D171C3-B34F-41B9-BC67-A17B2C24385C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0B6EFF-A565-4DEA-9368-8883A0C3A433}" srcId="{A1D171C3-B34F-41B9-BC67-A17B2C24385C}" destId="{D7EF1799-79B3-46E0-B264-CCCCBC79A4A9}" srcOrd="0" destOrd="0" parTransId="{47EDB167-7C10-4FF8-810B-267696549EA3}" sibTransId="{5C4926CA-078D-4EBC-AA3D-57BA7E804C58}"/>
    <dgm:cxn modelId="{41CE8FDE-9C6A-4B22-860F-84B3D2422807}" type="presOf" srcId="{A22D953B-65BB-43E8-A054-E7A6E9E5F129}" destId="{4E6B8F0B-8848-4225-8958-E4A1D92A19C8}" srcOrd="0" destOrd="0" presId="urn:microsoft.com/office/officeart/2005/8/layout/list1"/>
    <dgm:cxn modelId="{3929FAA8-4B6C-4FCF-8E6E-4CD6B18F9225}" type="presOf" srcId="{80EE8B26-D182-4C16-8E91-BBEBCCAE2E1F}" destId="{634EBCB2-2D62-4924-A675-852240495803}" srcOrd="0" destOrd="0" presId="urn:microsoft.com/office/officeart/2005/8/layout/list1"/>
    <dgm:cxn modelId="{A1D9E74F-9677-4517-994E-EE63CDE7BF0F}" type="presOf" srcId="{DAB8AB64-9F20-46D0-9C9F-0782F1F0F03B}" destId="{2E858D71-F9E2-4AD2-BC84-55826E773270}" srcOrd="1" destOrd="0" presId="urn:microsoft.com/office/officeart/2005/8/layout/list1"/>
    <dgm:cxn modelId="{8920A7B0-51A2-449C-9DDC-6E52C0D51C35}" type="presOf" srcId="{88EFA160-930C-4D64-9638-D2F7C445C912}" destId="{7094EF32-72A2-4FFE-816F-8AD3B7BB25E6}" srcOrd="1" destOrd="0" presId="urn:microsoft.com/office/officeart/2005/8/layout/list1"/>
    <dgm:cxn modelId="{B7BEEF4A-40F3-4C14-829A-2AF93A73E18E}" type="presOf" srcId="{BF96EBFD-74A0-493F-866F-F1AA238BDEA8}" destId="{E4783C3C-92C1-4D10-A513-D16741E96311}" srcOrd="0" destOrd="0" presId="urn:microsoft.com/office/officeart/2005/8/layout/list1"/>
    <dgm:cxn modelId="{A9E78FEC-46B1-423C-A5F5-0172DCC36E88}" type="presOf" srcId="{B7D278BD-BAFD-448C-9C34-EBDAC3AA9732}" destId="{3E8E9DE3-BA20-46A1-AA20-61FFF9116DFE}" srcOrd="0" destOrd="0" presId="urn:microsoft.com/office/officeart/2005/8/layout/list1"/>
    <dgm:cxn modelId="{2B0C0B23-BA5B-4DDA-8A2D-95D7CA8395C7}" srcId="{4027F47E-D426-425C-839D-7CE2EC52F718}" destId="{72F4E1D1-01A4-45E2-896D-5ECA6247F171}" srcOrd="0" destOrd="0" parTransId="{D24047FA-7CEA-4958-9D52-117BDE769B72}" sibTransId="{8D0E081A-2CFC-4B8A-A368-5C12CE06E1CE}"/>
    <dgm:cxn modelId="{5D763985-9F6D-4333-98A9-A7935F04E375}" type="presOf" srcId="{88EFA160-930C-4D64-9638-D2F7C445C912}" destId="{C749A422-D86B-49EA-9940-3212EEA858A8}" srcOrd="0" destOrd="0" presId="urn:microsoft.com/office/officeart/2005/8/layout/list1"/>
    <dgm:cxn modelId="{CE569D09-E4AC-4DA0-9193-12B5DF1A9AC4}" type="presOf" srcId="{2671275D-D56B-460A-B38C-8D637F4DDF97}" destId="{9D22AEF1-A200-4777-96E4-4339E506BC6C}" srcOrd="0" destOrd="0" presId="urn:microsoft.com/office/officeart/2005/8/layout/list1"/>
    <dgm:cxn modelId="{F93A6D5C-DDAD-4E0C-B6F4-3F547ED257C0}" type="presOf" srcId="{0F5A8C80-6FE3-4ED1-9D27-90EF7D5E4363}" destId="{27F3243C-D2F2-4B3A-85B9-F729022132C4}" srcOrd="0" destOrd="0" presId="urn:microsoft.com/office/officeart/2005/8/layout/list1"/>
    <dgm:cxn modelId="{90313A9B-B144-41AB-A527-3314BEF916F1}" type="presOf" srcId="{A1D171C3-B34F-41B9-BC67-A17B2C24385C}" destId="{7F2B9EB4-9964-4B18-9449-1B78D1722A28}" srcOrd="0" destOrd="0" presId="urn:microsoft.com/office/officeart/2005/8/layout/list1"/>
    <dgm:cxn modelId="{00E52C4E-ED76-4F1D-80FC-08F3924F5B48}" srcId="{80EE8B26-D182-4C16-8E91-BBEBCCAE2E1F}" destId="{A22D953B-65BB-43E8-A054-E7A6E9E5F129}" srcOrd="2" destOrd="0" parTransId="{ED7820E8-2645-4D8B-A524-6797EFFA36D2}" sibTransId="{9F4ED287-A0F0-4928-9666-635C94C0400D}"/>
    <dgm:cxn modelId="{6F017A1E-26E1-42D2-8BAD-DF65C54CAB7B}" type="presOf" srcId="{B7D278BD-BAFD-448C-9C34-EBDAC3AA9732}" destId="{62282A29-C1EF-4FA9-BDC3-5A394D740EFE}" srcOrd="1" destOrd="0" presId="urn:microsoft.com/office/officeart/2005/8/layout/list1"/>
    <dgm:cxn modelId="{B2530419-CD28-4669-8350-383FEACDB3A3}" type="presOf" srcId="{4027F47E-D426-425C-839D-7CE2EC52F718}" destId="{E9C1E4B6-BE56-489E-A0F6-6869A81021D3}" srcOrd="0" destOrd="0" presId="urn:microsoft.com/office/officeart/2005/8/layout/list1"/>
    <dgm:cxn modelId="{185EC8F5-33EF-498A-A85D-F6F668D9EB74}" type="presOf" srcId="{DAB8AB64-9F20-46D0-9C9F-0782F1F0F03B}" destId="{EE4B5869-5A56-4A68-90C7-D329A60646D5}" srcOrd="0" destOrd="0" presId="urn:microsoft.com/office/officeart/2005/8/layout/list1"/>
    <dgm:cxn modelId="{1E1F582C-8391-4F34-B4A0-51A382CD3988}" srcId="{80EE8B26-D182-4C16-8E91-BBEBCCAE2E1F}" destId="{A1D171C3-B34F-41B9-BC67-A17B2C24385C}" srcOrd="5" destOrd="0" parTransId="{DCACA369-B297-450C-A13A-FA5A2F33E8F8}" sibTransId="{99F847A3-4857-4BDD-BE73-8047C3B60CB0}"/>
    <dgm:cxn modelId="{A98FFEB9-9695-499F-92C0-40AD34BDD388}" srcId="{80EE8B26-D182-4C16-8E91-BBEBCCAE2E1F}" destId="{DAB8AB64-9F20-46D0-9C9F-0782F1F0F03B}" srcOrd="3" destOrd="0" parTransId="{7B09F0EF-117C-4999-8BBA-69B9D9623CE7}" sibTransId="{5AD843CB-0705-42E5-883A-0667C6AB3C60}"/>
    <dgm:cxn modelId="{CA5E671A-5402-40AE-9C3A-F124A8259BC7}" srcId="{A22D953B-65BB-43E8-A054-E7A6E9E5F129}" destId="{0F5A8C80-6FE3-4ED1-9D27-90EF7D5E4363}" srcOrd="0" destOrd="0" parTransId="{43CCA318-F0BC-4C80-A595-7E0F439F6B87}" sibTransId="{691B89BF-6A40-4249-9938-A7BEDFF9790B}"/>
    <dgm:cxn modelId="{D73E3F11-CE02-436F-9E57-0A52E7D9DE42}" srcId="{88EFA160-930C-4D64-9638-D2F7C445C912}" destId="{2671275D-D56B-460A-B38C-8D637F4DDF97}" srcOrd="0" destOrd="0" parTransId="{FA89EED9-390F-4817-A1C2-9491DB2F7E37}" sibTransId="{5D6C6A66-6FBC-4321-8770-CC5C90953F7E}"/>
    <dgm:cxn modelId="{FACDF5CB-C114-4359-9488-EA162EED0943}" type="presOf" srcId="{737800CA-8E2D-4165-9262-A2F144B688BF}" destId="{155DCEF9-980D-4893-90DF-718B94DEA34A}" srcOrd="0" destOrd="0" presId="urn:microsoft.com/office/officeart/2005/8/layout/list1"/>
    <dgm:cxn modelId="{28596B58-1E13-4ED1-984A-F54F431912F5}" srcId="{80EE8B26-D182-4C16-8E91-BBEBCCAE2E1F}" destId="{4027F47E-D426-425C-839D-7CE2EC52F718}" srcOrd="1" destOrd="0" parTransId="{EB0C97BC-2D34-41A0-A2BC-9AF1FCB018CB}" sibTransId="{F93F38EC-6F97-4586-95F7-F26924240741}"/>
    <dgm:cxn modelId="{8F68787A-67A4-4983-A21C-9C297EC1B726}" srcId="{80EE8B26-D182-4C16-8E91-BBEBCCAE2E1F}" destId="{B7D278BD-BAFD-448C-9C34-EBDAC3AA9732}" srcOrd="0" destOrd="0" parTransId="{7B24AACE-42C5-493F-9776-26C4ACBE9539}" sibTransId="{45D6A046-BFA2-4BB1-91D9-DE2E0094356E}"/>
    <dgm:cxn modelId="{76D5F7AF-E98F-4F66-BA12-20A0920EBA62}" srcId="{B7D278BD-BAFD-448C-9C34-EBDAC3AA9732}" destId="{BF96EBFD-74A0-493F-866F-F1AA238BDEA8}" srcOrd="0" destOrd="0" parTransId="{CA1B4E8E-AE29-44F9-978B-C17BAD755D79}" sibTransId="{25CF185F-EFBB-45F1-9001-220385865D79}"/>
    <dgm:cxn modelId="{E6FA02C9-51B5-4639-84F5-6DE5F15AB68D}" type="presOf" srcId="{4027F47E-D426-425C-839D-7CE2EC52F718}" destId="{4BF643E1-2EE0-45CA-BDA5-FB41EA082503}" srcOrd="1" destOrd="0" presId="urn:microsoft.com/office/officeart/2005/8/layout/list1"/>
    <dgm:cxn modelId="{AC4B48FA-3010-4B2C-BE33-DFE587FDB7E9}" type="presOf" srcId="{72F4E1D1-01A4-45E2-896D-5ECA6247F171}" destId="{104A189F-A991-4379-BFEC-6E0A0B549C89}" srcOrd="0" destOrd="0" presId="urn:microsoft.com/office/officeart/2005/8/layout/list1"/>
    <dgm:cxn modelId="{789CC524-A4BB-4365-9D0C-B8E7368A0C29}" type="presOf" srcId="{D7EF1799-79B3-46E0-B264-CCCCBC79A4A9}" destId="{92352CFA-97D5-41FB-93D6-6933E39E5A1C}" srcOrd="0" destOrd="0" presId="urn:microsoft.com/office/officeart/2005/8/layout/list1"/>
    <dgm:cxn modelId="{D59872B0-F1FE-471D-918F-A9E4B36FC413}" srcId="{DAB8AB64-9F20-46D0-9C9F-0782F1F0F03B}" destId="{737800CA-8E2D-4165-9262-A2F144B688BF}" srcOrd="0" destOrd="0" parTransId="{F0FD48BA-8620-4B15-BFD1-373C55B00B24}" sibTransId="{47FD400E-5039-43EF-BA05-E8F7FA1569C9}"/>
    <dgm:cxn modelId="{CFEA21E3-3142-4667-8736-BD13D0BA0AE5}" type="presOf" srcId="{A22D953B-65BB-43E8-A054-E7A6E9E5F129}" destId="{F4A58BC4-314E-4457-A13B-A60FEBA60E84}" srcOrd="1" destOrd="0" presId="urn:microsoft.com/office/officeart/2005/8/layout/list1"/>
    <dgm:cxn modelId="{6147D277-131E-4770-BA42-BBAA184FEB92}" type="presOf" srcId="{A1D171C3-B34F-41B9-BC67-A17B2C24385C}" destId="{3D0E033E-31AD-4AC4-B60D-1CBE671191BC}" srcOrd="1" destOrd="0" presId="urn:microsoft.com/office/officeart/2005/8/layout/list1"/>
    <dgm:cxn modelId="{D6492857-326A-4A0F-9FC6-E16F0BDE4843}" srcId="{80EE8B26-D182-4C16-8E91-BBEBCCAE2E1F}" destId="{88EFA160-930C-4D64-9638-D2F7C445C912}" srcOrd="4" destOrd="0" parTransId="{F5AE6B1B-55FF-4D0D-AB59-985B7CDDF487}" sibTransId="{7C42EC77-DAF3-44CA-B76A-A2FF9CFD4519}"/>
    <dgm:cxn modelId="{A94EF835-A36D-4289-8042-F8E0F8671B2A}" type="presParOf" srcId="{634EBCB2-2D62-4924-A675-852240495803}" destId="{9C0E012D-64DF-4ABB-8D08-313E808442FC}" srcOrd="0" destOrd="0" presId="urn:microsoft.com/office/officeart/2005/8/layout/list1"/>
    <dgm:cxn modelId="{589850A3-E9ED-42F7-843C-013FED2A182D}" type="presParOf" srcId="{9C0E012D-64DF-4ABB-8D08-313E808442FC}" destId="{3E8E9DE3-BA20-46A1-AA20-61FFF9116DFE}" srcOrd="0" destOrd="0" presId="urn:microsoft.com/office/officeart/2005/8/layout/list1"/>
    <dgm:cxn modelId="{15913961-49C0-4972-A939-EB21756FC287}" type="presParOf" srcId="{9C0E012D-64DF-4ABB-8D08-313E808442FC}" destId="{62282A29-C1EF-4FA9-BDC3-5A394D740EFE}" srcOrd="1" destOrd="0" presId="urn:microsoft.com/office/officeart/2005/8/layout/list1"/>
    <dgm:cxn modelId="{46D16C56-FBE4-436F-97EB-E27558BED735}" type="presParOf" srcId="{634EBCB2-2D62-4924-A675-852240495803}" destId="{588F8CA2-F24C-4687-A6E2-875B8AD53865}" srcOrd="1" destOrd="0" presId="urn:microsoft.com/office/officeart/2005/8/layout/list1"/>
    <dgm:cxn modelId="{BED4D097-1B5A-4B8C-B41E-DD81EA875097}" type="presParOf" srcId="{634EBCB2-2D62-4924-A675-852240495803}" destId="{E4783C3C-92C1-4D10-A513-D16741E96311}" srcOrd="2" destOrd="0" presId="urn:microsoft.com/office/officeart/2005/8/layout/list1"/>
    <dgm:cxn modelId="{A973D3E9-338E-45C2-B2A0-42E7039BACB9}" type="presParOf" srcId="{634EBCB2-2D62-4924-A675-852240495803}" destId="{22CA2167-533F-4168-A1B1-08D60384062C}" srcOrd="3" destOrd="0" presId="urn:microsoft.com/office/officeart/2005/8/layout/list1"/>
    <dgm:cxn modelId="{E0EC122D-2E7E-441D-9124-C72425F23123}" type="presParOf" srcId="{634EBCB2-2D62-4924-A675-852240495803}" destId="{25CB6274-610C-4FE1-B34F-42FEF18CC959}" srcOrd="4" destOrd="0" presId="urn:microsoft.com/office/officeart/2005/8/layout/list1"/>
    <dgm:cxn modelId="{4EFA00F6-5874-42D0-BB4F-A92A96613CDB}" type="presParOf" srcId="{25CB6274-610C-4FE1-B34F-42FEF18CC959}" destId="{E9C1E4B6-BE56-489E-A0F6-6869A81021D3}" srcOrd="0" destOrd="0" presId="urn:microsoft.com/office/officeart/2005/8/layout/list1"/>
    <dgm:cxn modelId="{F73D58AF-43BF-4BF5-BF51-3E84E6A0A6E4}" type="presParOf" srcId="{25CB6274-610C-4FE1-B34F-42FEF18CC959}" destId="{4BF643E1-2EE0-45CA-BDA5-FB41EA082503}" srcOrd="1" destOrd="0" presId="urn:microsoft.com/office/officeart/2005/8/layout/list1"/>
    <dgm:cxn modelId="{B01D5995-783B-4C02-8323-A0676EF1CD06}" type="presParOf" srcId="{634EBCB2-2D62-4924-A675-852240495803}" destId="{880BA049-1F65-462A-93C1-B6A6D0EDE7CA}" srcOrd="5" destOrd="0" presId="urn:microsoft.com/office/officeart/2005/8/layout/list1"/>
    <dgm:cxn modelId="{1E7B9555-7E3A-4130-899E-BDCC8AD695F4}" type="presParOf" srcId="{634EBCB2-2D62-4924-A675-852240495803}" destId="{104A189F-A991-4379-BFEC-6E0A0B549C89}" srcOrd="6" destOrd="0" presId="urn:microsoft.com/office/officeart/2005/8/layout/list1"/>
    <dgm:cxn modelId="{8C7AB24D-D2BC-4A26-AE77-58754A155E5D}" type="presParOf" srcId="{634EBCB2-2D62-4924-A675-852240495803}" destId="{B8BECD36-D59B-4DC9-B6BD-9A81B5A49793}" srcOrd="7" destOrd="0" presId="urn:microsoft.com/office/officeart/2005/8/layout/list1"/>
    <dgm:cxn modelId="{1FF1CF08-3521-4F50-9152-30895F63CA3A}" type="presParOf" srcId="{634EBCB2-2D62-4924-A675-852240495803}" destId="{36778D5C-1BA1-4D41-9FEE-8EBD669E421D}" srcOrd="8" destOrd="0" presId="urn:microsoft.com/office/officeart/2005/8/layout/list1"/>
    <dgm:cxn modelId="{A7ADFF30-B016-4866-A889-E7B7D6D2DD41}" type="presParOf" srcId="{36778D5C-1BA1-4D41-9FEE-8EBD669E421D}" destId="{4E6B8F0B-8848-4225-8958-E4A1D92A19C8}" srcOrd="0" destOrd="0" presId="urn:microsoft.com/office/officeart/2005/8/layout/list1"/>
    <dgm:cxn modelId="{AA0A1FCF-5550-4D70-A353-2F910102070E}" type="presParOf" srcId="{36778D5C-1BA1-4D41-9FEE-8EBD669E421D}" destId="{F4A58BC4-314E-4457-A13B-A60FEBA60E84}" srcOrd="1" destOrd="0" presId="urn:microsoft.com/office/officeart/2005/8/layout/list1"/>
    <dgm:cxn modelId="{AAFDF3CF-9737-4F41-B7F7-3A53610DA98F}" type="presParOf" srcId="{634EBCB2-2D62-4924-A675-852240495803}" destId="{C26C40A3-9DFB-4BF6-BA75-695AC2EA8E87}" srcOrd="9" destOrd="0" presId="urn:microsoft.com/office/officeart/2005/8/layout/list1"/>
    <dgm:cxn modelId="{06C21C2A-2403-40DB-A72D-A538BBE553D2}" type="presParOf" srcId="{634EBCB2-2D62-4924-A675-852240495803}" destId="{27F3243C-D2F2-4B3A-85B9-F729022132C4}" srcOrd="10" destOrd="0" presId="urn:microsoft.com/office/officeart/2005/8/layout/list1"/>
    <dgm:cxn modelId="{D14386EB-F502-4ECB-8F41-587AC7FE9EC9}" type="presParOf" srcId="{634EBCB2-2D62-4924-A675-852240495803}" destId="{49C8EC90-282E-4183-AB0B-E044AEEEBD34}" srcOrd="11" destOrd="0" presId="urn:microsoft.com/office/officeart/2005/8/layout/list1"/>
    <dgm:cxn modelId="{4A53A2F6-4C60-40EF-A23A-2368FCF1F632}" type="presParOf" srcId="{634EBCB2-2D62-4924-A675-852240495803}" destId="{33BE90A0-1EB9-4A49-821C-C712C128FF81}" srcOrd="12" destOrd="0" presId="urn:microsoft.com/office/officeart/2005/8/layout/list1"/>
    <dgm:cxn modelId="{9F75E35A-6E5E-4B67-A9D6-48B86637BF15}" type="presParOf" srcId="{33BE90A0-1EB9-4A49-821C-C712C128FF81}" destId="{EE4B5869-5A56-4A68-90C7-D329A60646D5}" srcOrd="0" destOrd="0" presId="urn:microsoft.com/office/officeart/2005/8/layout/list1"/>
    <dgm:cxn modelId="{3840CF2C-9D9B-48C1-87DE-D349BAE5D0E6}" type="presParOf" srcId="{33BE90A0-1EB9-4A49-821C-C712C128FF81}" destId="{2E858D71-F9E2-4AD2-BC84-55826E773270}" srcOrd="1" destOrd="0" presId="urn:microsoft.com/office/officeart/2005/8/layout/list1"/>
    <dgm:cxn modelId="{5AE12959-594A-4408-8383-2C0C18C905C7}" type="presParOf" srcId="{634EBCB2-2D62-4924-A675-852240495803}" destId="{BD9B92A0-2A7E-4220-A884-2FDDE0C40F18}" srcOrd="13" destOrd="0" presId="urn:microsoft.com/office/officeart/2005/8/layout/list1"/>
    <dgm:cxn modelId="{0941206A-4651-4012-844E-A1360FCEE56C}" type="presParOf" srcId="{634EBCB2-2D62-4924-A675-852240495803}" destId="{155DCEF9-980D-4893-90DF-718B94DEA34A}" srcOrd="14" destOrd="0" presId="urn:microsoft.com/office/officeart/2005/8/layout/list1"/>
    <dgm:cxn modelId="{F573BF32-49D3-46F0-8C64-D053C67E46FA}" type="presParOf" srcId="{634EBCB2-2D62-4924-A675-852240495803}" destId="{F77FE8E0-D889-42D0-B31F-EB761D52232F}" srcOrd="15" destOrd="0" presId="urn:microsoft.com/office/officeart/2005/8/layout/list1"/>
    <dgm:cxn modelId="{FE4B0D30-1D5B-4EFC-8361-35BD1A716D4F}" type="presParOf" srcId="{634EBCB2-2D62-4924-A675-852240495803}" destId="{135A07F2-0539-4D21-92DE-4E3D1904BD65}" srcOrd="16" destOrd="0" presId="urn:microsoft.com/office/officeart/2005/8/layout/list1"/>
    <dgm:cxn modelId="{7C4BFEF9-07F0-41C3-BAFF-21AEF5CC5CC5}" type="presParOf" srcId="{135A07F2-0539-4D21-92DE-4E3D1904BD65}" destId="{C749A422-D86B-49EA-9940-3212EEA858A8}" srcOrd="0" destOrd="0" presId="urn:microsoft.com/office/officeart/2005/8/layout/list1"/>
    <dgm:cxn modelId="{8AAE5B85-F47A-47A3-88A7-9DD7BFFD0D82}" type="presParOf" srcId="{135A07F2-0539-4D21-92DE-4E3D1904BD65}" destId="{7094EF32-72A2-4FFE-816F-8AD3B7BB25E6}" srcOrd="1" destOrd="0" presId="urn:microsoft.com/office/officeart/2005/8/layout/list1"/>
    <dgm:cxn modelId="{E39B8CCF-C110-409F-836F-1A2CC7EADA8D}" type="presParOf" srcId="{634EBCB2-2D62-4924-A675-852240495803}" destId="{06FBE28E-6BC2-4CA3-86C7-8B292BEDB5F3}" srcOrd="17" destOrd="0" presId="urn:microsoft.com/office/officeart/2005/8/layout/list1"/>
    <dgm:cxn modelId="{6A776A3F-7EE8-4B80-A12B-034DC655F6FB}" type="presParOf" srcId="{634EBCB2-2D62-4924-A675-852240495803}" destId="{9D22AEF1-A200-4777-96E4-4339E506BC6C}" srcOrd="18" destOrd="0" presId="urn:microsoft.com/office/officeart/2005/8/layout/list1"/>
    <dgm:cxn modelId="{A232386C-1354-4024-9A12-702A1E59D576}" type="presParOf" srcId="{634EBCB2-2D62-4924-A675-852240495803}" destId="{A37B4E7E-E42F-4916-A1A3-72A6AC579FD2}" srcOrd="19" destOrd="0" presId="urn:microsoft.com/office/officeart/2005/8/layout/list1"/>
    <dgm:cxn modelId="{3A49A5EA-601A-4272-A8BE-87C72EE899DB}" type="presParOf" srcId="{634EBCB2-2D62-4924-A675-852240495803}" destId="{F740CB5B-6DF0-4CC7-93BF-03C6716D47F4}" srcOrd="20" destOrd="0" presId="urn:microsoft.com/office/officeart/2005/8/layout/list1"/>
    <dgm:cxn modelId="{79E1B123-18EE-47BD-929B-52F1D4539430}" type="presParOf" srcId="{F740CB5B-6DF0-4CC7-93BF-03C6716D47F4}" destId="{7F2B9EB4-9964-4B18-9449-1B78D1722A28}" srcOrd="0" destOrd="0" presId="urn:microsoft.com/office/officeart/2005/8/layout/list1"/>
    <dgm:cxn modelId="{94C6B761-19B8-4387-950A-F87414FB2DF0}" type="presParOf" srcId="{F740CB5B-6DF0-4CC7-93BF-03C6716D47F4}" destId="{3D0E033E-31AD-4AC4-B60D-1CBE671191BC}" srcOrd="1" destOrd="0" presId="urn:microsoft.com/office/officeart/2005/8/layout/list1"/>
    <dgm:cxn modelId="{8F40B59B-6CA3-42B5-9078-FDECDDF260BD}" type="presParOf" srcId="{634EBCB2-2D62-4924-A675-852240495803}" destId="{3A4B721F-628E-4365-86BA-EC4B49B42CDA}" srcOrd="21" destOrd="0" presId="urn:microsoft.com/office/officeart/2005/8/layout/list1"/>
    <dgm:cxn modelId="{0BF14859-B84B-4ED1-9F12-F47F3DB968BE}" type="presParOf" srcId="{634EBCB2-2D62-4924-A675-852240495803}" destId="{92352CFA-97D5-41FB-93D6-6933E39E5A1C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96631D9-CDDD-4128-8562-21E5394990F5}" type="doc">
      <dgm:prSet loTypeId="urn:microsoft.com/office/officeart/2005/8/layout/venn1" loCatId="relationship" qsTypeId="urn:microsoft.com/office/officeart/2005/8/quickstyle/3d3" qsCatId="3D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F36858F6-D1D5-4BF0-AE63-02B7B8FD3370}">
      <dgm:prSet custT="1"/>
      <dgm:spPr/>
      <dgm:t>
        <a:bodyPr/>
        <a:lstStyle/>
        <a:p>
          <a:pPr rtl="0"/>
          <a:r>
            <a:rPr lang="ru-RU" sz="2000" dirty="0" smtClean="0"/>
            <a:t>Студенты  дневного отделения</a:t>
          </a:r>
          <a:endParaRPr lang="ru-RU" sz="2000" dirty="0"/>
        </a:p>
      </dgm:t>
    </dgm:pt>
    <dgm:pt modelId="{3D9D3CF2-4366-408E-AC69-7EF09571FE6F}" type="parTrans" cxnId="{EDD3EEAE-EBBC-4F44-BFEA-E5DFD6CBB2B2}">
      <dgm:prSet/>
      <dgm:spPr/>
      <dgm:t>
        <a:bodyPr/>
        <a:lstStyle/>
        <a:p>
          <a:endParaRPr lang="ru-RU" sz="2000"/>
        </a:p>
      </dgm:t>
    </dgm:pt>
    <dgm:pt modelId="{7F934695-1624-4969-8C96-00AE0C446D40}" type="sibTrans" cxnId="{EDD3EEAE-EBBC-4F44-BFEA-E5DFD6CBB2B2}">
      <dgm:prSet/>
      <dgm:spPr/>
      <dgm:t>
        <a:bodyPr/>
        <a:lstStyle/>
        <a:p>
          <a:endParaRPr lang="ru-RU" sz="2000"/>
        </a:p>
      </dgm:t>
    </dgm:pt>
    <dgm:pt modelId="{BB5C5750-C779-4B64-8CC3-3DFD78887605}">
      <dgm:prSet custT="1"/>
      <dgm:spPr/>
      <dgm:t>
        <a:bodyPr/>
        <a:lstStyle/>
        <a:p>
          <a:pPr rtl="0"/>
          <a:r>
            <a:rPr lang="ru-RU" sz="2000" dirty="0" smtClean="0"/>
            <a:t>Студенты заочного отделения</a:t>
          </a:r>
          <a:endParaRPr lang="ru-RU" sz="2000" dirty="0"/>
        </a:p>
      </dgm:t>
    </dgm:pt>
    <dgm:pt modelId="{340EC238-9F35-4EAF-BF6C-0F3084197470}" type="parTrans" cxnId="{B1841511-2664-4491-9E39-FED36DE7ACCD}">
      <dgm:prSet/>
      <dgm:spPr/>
      <dgm:t>
        <a:bodyPr/>
        <a:lstStyle/>
        <a:p>
          <a:endParaRPr lang="ru-RU" sz="2000"/>
        </a:p>
      </dgm:t>
    </dgm:pt>
    <dgm:pt modelId="{FEAD67AB-1108-4A9B-95D9-000F5BDF57D5}" type="sibTrans" cxnId="{B1841511-2664-4491-9E39-FED36DE7ACCD}">
      <dgm:prSet/>
      <dgm:spPr/>
      <dgm:t>
        <a:bodyPr/>
        <a:lstStyle/>
        <a:p>
          <a:endParaRPr lang="ru-RU" sz="2000"/>
        </a:p>
      </dgm:t>
    </dgm:pt>
    <dgm:pt modelId="{5A644432-E482-4B00-B136-A5621E5E7248}">
      <dgm:prSet custT="1"/>
      <dgm:spPr/>
      <dgm:t>
        <a:bodyPr/>
        <a:lstStyle/>
        <a:p>
          <a:pPr rtl="0"/>
          <a:r>
            <a:rPr lang="ru-RU" sz="2000" dirty="0" smtClean="0"/>
            <a:t>Студенты дистанционного обучения</a:t>
          </a:r>
          <a:endParaRPr lang="ru-RU" sz="2000" dirty="0"/>
        </a:p>
      </dgm:t>
    </dgm:pt>
    <dgm:pt modelId="{DF7D9A5C-87B6-4BDA-9903-DDE4C26AF629}" type="parTrans" cxnId="{EEB5E3EB-8652-49E2-9724-8CD68C19A61B}">
      <dgm:prSet/>
      <dgm:spPr/>
      <dgm:t>
        <a:bodyPr/>
        <a:lstStyle/>
        <a:p>
          <a:endParaRPr lang="ru-RU" sz="2000"/>
        </a:p>
      </dgm:t>
    </dgm:pt>
    <dgm:pt modelId="{D6BA7AB9-D300-46F5-B18C-8509750FAA8E}" type="sibTrans" cxnId="{EEB5E3EB-8652-49E2-9724-8CD68C19A61B}">
      <dgm:prSet/>
      <dgm:spPr/>
      <dgm:t>
        <a:bodyPr/>
        <a:lstStyle/>
        <a:p>
          <a:endParaRPr lang="ru-RU" sz="2000"/>
        </a:p>
      </dgm:t>
    </dgm:pt>
    <dgm:pt modelId="{07437D96-DE33-431F-A107-AF62848F2757}">
      <dgm:prSet custT="1"/>
      <dgm:spPr/>
      <dgm:t>
        <a:bodyPr/>
        <a:lstStyle/>
        <a:p>
          <a:pPr rtl="0"/>
          <a:r>
            <a:rPr lang="ru-RU" sz="2000" dirty="0" smtClean="0"/>
            <a:t>Слушатели ДОП</a:t>
          </a:r>
          <a:endParaRPr lang="ru-RU" sz="2000" dirty="0"/>
        </a:p>
      </dgm:t>
    </dgm:pt>
    <dgm:pt modelId="{CDB60B59-8AE3-4CF7-B2A2-EB1EC6ADDA13}" type="parTrans" cxnId="{77C7A750-63E6-42C0-AF85-4520EF6B6D0C}">
      <dgm:prSet/>
      <dgm:spPr/>
      <dgm:t>
        <a:bodyPr/>
        <a:lstStyle/>
        <a:p>
          <a:endParaRPr lang="ru-RU" sz="2000"/>
        </a:p>
      </dgm:t>
    </dgm:pt>
    <dgm:pt modelId="{16301183-6FCB-4AB9-BE55-62A93FC76AE9}" type="sibTrans" cxnId="{77C7A750-63E6-42C0-AF85-4520EF6B6D0C}">
      <dgm:prSet/>
      <dgm:spPr/>
      <dgm:t>
        <a:bodyPr/>
        <a:lstStyle/>
        <a:p>
          <a:endParaRPr lang="ru-RU" sz="2000"/>
        </a:p>
      </dgm:t>
    </dgm:pt>
    <dgm:pt modelId="{DFD60B6C-AE3C-4171-B994-BB295F50A0F6}" type="pres">
      <dgm:prSet presAssocID="{B96631D9-CDDD-4128-8562-21E5394990F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488031-70D0-41BE-BA91-ECF7F3DE7E05}" type="pres">
      <dgm:prSet presAssocID="{F36858F6-D1D5-4BF0-AE63-02B7B8FD3370}" presName="circ1" presStyleLbl="vennNode1" presStyleIdx="0" presStyleCnt="4"/>
      <dgm:spPr/>
      <dgm:t>
        <a:bodyPr/>
        <a:lstStyle/>
        <a:p>
          <a:endParaRPr lang="ru-RU"/>
        </a:p>
      </dgm:t>
    </dgm:pt>
    <dgm:pt modelId="{A826B887-AC23-4772-949D-3842463069B8}" type="pres">
      <dgm:prSet presAssocID="{F36858F6-D1D5-4BF0-AE63-02B7B8FD337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5A9820-3003-4B19-993E-0E709EA37360}" type="pres">
      <dgm:prSet presAssocID="{BB5C5750-C779-4B64-8CC3-3DFD78887605}" presName="circ2" presStyleLbl="vennNode1" presStyleIdx="1" presStyleCnt="4" custScaleX="128341" custScaleY="87413"/>
      <dgm:spPr/>
      <dgm:t>
        <a:bodyPr/>
        <a:lstStyle/>
        <a:p>
          <a:endParaRPr lang="ru-RU"/>
        </a:p>
      </dgm:t>
    </dgm:pt>
    <dgm:pt modelId="{C65B134B-912E-4BE2-BFAB-AB8B4835E42A}" type="pres">
      <dgm:prSet presAssocID="{BB5C5750-C779-4B64-8CC3-3DFD7888760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1D4AF9-2B0B-41B6-8A2A-9AE32F63D22E}" type="pres">
      <dgm:prSet presAssocID="{5A644432-E482-4B00-B136-A5621E5E7248}" presName="circ3" presStyleLbl="vennNode1" presStyleIdx="2" presStyleCnt="4"/>
      <dgm:spPr/>
      <dgm:t>
        <a:bodyPr/>
        <a:lstStyle/>
        <a:p>
          <a:endParaRPr lang="ru-RU"/>
        </a:p>
      </dgm:t>
    </dgm:pt>
    <dgm:pt modelId="{8CA5A2D0-D8C4-4758-91A5-492975256BA8}" type="pres">
      <dgm:prSet presAssocID="{5A644432-E482-4B00-B136-A5621E5E724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76DB26-A738-4628-BE5F-C4206A31EBF0}" type="pres">
      <dgm:prSet presAssocID="{07437D96-DE33-431F-A107-AF62848F2757}" presName="circ4" presStyleLbl="vennNode1" presStyleIdx="3" presStyleCnt="4" custScaleX="115128" custScaleY="87413" custLinFactNeighborX="859" custLinFactNeighborY="-4995"/>
      <dgm:spPr/>
      <dgm:t>
        <a:bodyPr/>
        <a:lstStyle/>
        <a:p>
          <a:endParaRPr lang="ru-RU"/>
        </a:p>
      </dgm:t>
    </dgm:pt>
    <dgm:pt modelId="{7F32B134-9128-4DD0-82FE-C009F371F735}" type="pres">
      <dgm:prSet presAssocID="{07437D96-DE33-431F-A107-AF62848F2757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A70056-F190-4A4F-B61A-05B1F38FDC30}" type="presOf" srcId="{5A644432-E482-4B00-B136-A5621E5E7248}" destId="{081D4AF9-2B0B-41B6-8A2A-9AE32F63D22E}" srcOrd="0" destOrd="0" presId="urn:microsoft.com/office/officeart/2005/8/layout/venn1"/>
    <dgm:cxn modelId="{DD90B945-70C5-4A4F-A922-46E93FE92523}" type="presOf" srcId="{BB5C5750-C779-4B64-8CC3-3DFD78887605}" destId="{C65B134B-912E-4BE2-BFAB-AB8B4835E42A}" srcOrd="1" destOrd="0" presId="urn:microsoft.com/office/officeart/2005/8/layout/venn1"/>
    <dgm:cxn modelId="{E9C49FCE-1D96-4374-A31C-1A80B38B4B6A}" type="presOf" srcId="{BB5C5750-C779-4B64-8CC3-3DFD78887605}" destId="{905A9820-3003-4B19-993E-0E709EA37360}" srcOrd="0" destOrd="0" presId="urn:microsoft.com/office/officeart/2005/8/layout/venn1"/>
    <dgm:cxn modelId="{EEB5E3EB-8652-49E2-9724-8CD68C19A61B}" srcId="{B96631D9-CDDD-4128-8562-21E5394990F5}" destId="{5A644432-E482-4B00-B136-A5621E5E7248}" srcOrd="2" destOrd="0" parTransId="{DF7D9A5C-87B6-4BDA-9903-DDE4C26AF629}" sibTransId="{D6BA7AB9-D300-46F5-B18C-8509750FAA8E}"/>
    <dgm:cxn modelId="{1CA7771D-CE2A-4FDC-8911-4FAD6F32E05D}" type="presOf" srcId="{07437D96-DE33-431F-A107-AF62848F2757}" destId="{1E76DB26-A738-4628-BE5F-C4206A31EBF0}" srcOrd="0" destOrd="0" presId="urn:microsoft.com/office/officeart/2005/8/layout/venn1"/>
    <dgm:cxn modelId="{77C7A750-63E6-42C0-AF85-4520EF6B6D0C}" srcId="{B96631D9-CDDD-4128-8562-21E5394990F5}" destId="{07437D96-DE33-431F-A107-AF62848F2757}" srcOrd="3" destOrd="0" parTransId="{CDB60B59-8AE3-4CF7-B2A2-EB1EC6ADDA13}" sibTransId="{16301183-6FCB-4AB9-BE55-62A93FC76AE9}"/>
    <dgm:cxn modelId="{EDD3EEAE-EBBC-4F44-BFEA-E5DFD6CBB2B2}" srcId="{B96631D9-CDDD-4128-8562-21E5394990F5}" destId="{F36858F6-D1D5-4BF0-AE63-02B7B8FD3370}" srcOrd="0" destOrd="0" parTransId="{3D9D3CF2-4366-408E-AC69-7EF09571FE6F}" sibTransId="{7F934695-1624-4969-8C96-00AE0C446D40}"/>
    <dgm:cxn modelId="{15EF52DB-A1AD-40E5-9F92-C70D8E055023}" type="presOf" srcId="{07437D96-DE33-431F-A107-AF62848F2757}" destId="{7F32B134-9128-4DD0-82FE-C009F371F735}" srcOrd="1" destOrd="0" presId="urn:microsoft.com/office/officeart/2005/8/layout/venn1"/>
    <dgm:cxn modelId="{772408FC-397C-4128-8C9D-C35A6DEDDAE0}" type="presOf" srcId="{F36858F6-D1D5-4BF0-AE63-02B7B8FD3370}" destId="{8F488031-70D0-41BE-BA91-ECF7F3DE7E05}" srcOrd="0" destOrd="0" presId="urn:microsoft.com/office/officeart/2005/8/layout/venn1"/>
    <dgm:cxn modelId="{687C0D5E-C0A4-4105-BD60-612BF74CC48B}" type="presOf" srcId="{5A644432-E482-4B00-B136-A5621E5E7248}" destId="{8CA5A2D0-D8C4-4758-91A5-492975256BA8}" srcOrd="1" destOrd="0" presId="urn:microsoft.com/office/officeart/2005/8/layout/venn1"/>
    <dgm:cxn modelId="{B1841511-2664-4491-9E39-FED36DE7ACCD}" srcId="{B96631D9-CDDD-4128-8562-21E5394990F5}" destId="{BB5C5750-C779-4B64-8CC3-3DFD78887605}" srcOrd="1" destOrd="0" parTransId="{340EC238-9F35-4EAF-BF6C-0F3084197470}" sibTransId="{FEAD67AB-1108-4A9B-95D9-000F5BDF57D5}"/>
    <dgm:cxn modelId="{BD6C54FB-07E5-471A-A90D-2D56027964AA}" type="presOf" srcId="{B96631D9-CDDD-4128-8562-21E5394990F5}" destId="{DFD60B6C-AE3C-4171-B994-BB295F50A0F6}" srcOrd="0" destOrd="0" presId="urn:microsoft.com/office/officeart/2005/8/layout/venn1"/>
    <dgm:cxn modelId="{B8C77FEA-2DA0-4880-AB74-19886AE10AB5}" type="presOf" srcId="{F36858F6-D1D5-4BF0-AE63-02B7B8FD3370}" destId="{A826B887-AC23-4772-949D-3842463069B8}" srcOrd="1" destOrd="0" presId="urn:microsoft.com/office/officeart/2005/8/layout/venn1"/>
    <dgm:cxn modelId="{8B071523-EB4A-4837-A62B-CF0F7F6C712E}" type="presParOf" srcId="{DFD60B6C-AE3C-4171-B994-BB295F50A0F6}" destId="{8F488031-70D0-41BE-BA91-ECF7F3DE7E05}" srcOrd="0" destOrd="0" presId="urn:microsoft.com/office/officeart/2005/8/layout/venn1"/>
    <dgm:cxn modelId="{62E5286F-FC9F-44E7-804D-BED83F44CF0F}" type="presParOf" srcId="{DFD60B6C-AE3C-4171-B994-BB295F50A0F6}" destId="{A826B887-AC23-4772-949D-3842463069B8}" srcOrd="1" destOrd="0" presId="urn:microsoft.com/office/officeart/2005/8/layout/venn1"/>
    <dgm:cxn modelId="{ECFABD4D-C355-4C38-BE1D-6DC1CA6AF9DA}" type="presParOf" srcId="{DFD60B6C-AE3C-4171-B994-BB295F50A0F6}" destId="{905A9820-3003-4B19-993E-0E709EA37360}" srcOrd="2" destOrd="0" presId="urn:microsoft.com/office/officeart/2005/8/layout/venn1"/>
    <dgm:cxn modelId="{B798EEA1-3ADE-4883-AC3F-20D8D53387A1}" type="presParOf" srcId="{DFD60B6C-AE3C-4171-B994-BB295F50A0F6}" destId="{C65B134B-912E-4BE2-BFAB-AB8B4835E42A}" srcOrd="3" destOrd="0" presId="urn:microsoft.com/office/officeart/2005/8/layout/venn1"/>
    <dgm:cxn modelId="{DDDB3A2D-7E51-4151-BD34-326917F21D16}" type="presParOf" srcId="{DFD60B6C-AE3C-4171-B994-BB295F50A0F6}" destId="{081D4AF9-2B0B-41B6-8A2A-9AE32F63D22E}" srcOrd="4" destOrd="0" presId="urn:microsoft.com/office/officeart/2005/8/layout/venn1"/>
    <dgm:cxn modelId="{5F937249-EFD5-4774-BCF6-41A8331A8F94}" type="presParOf" srcId="{DFD60B6C-AE3C-4171-B994-BB295F50A0F6}" destId="{8CA5A2D0-D8C4-4758-91A5-492975256BA8}" srcOrd="5" destOrd="0" presId="urn:microsoft.com/office/officeart/2005/8/layout/venn1"/>
    <dgm:cxn modelId="{B420893B-EFEB-472A-B5EA-884E8345F13F}" type="presParOf" srcId="{DFD60B6C-AE3C-4171-B994-BB295F50A0F6}" destId="{1E76DB26-A738-4628-BE5F-C4206A31EBF0}" srcOrd="6" destOrd="0" presId="urn:microsoft.com/office/officeart/2005/8/layout/venn1"/>
    <dgm:cxn modelId="{8630D766-22BA-4EDD-85F5-AC84E952E3CF}" type="presParOf" srcId="{DFD60B6C-AE3C-4171-B994-BB295F50A0F6}" destId="{7F32B134-9128-4DD0-82FE-C009F371F735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B053C28-90F7-4E64-B6E8-A116628E207C}" type="doc">
      <dgm:prSet loTypeId="urn:microsoft.com/office/officeart/2005/8/layout/radial4" loCatId="relationship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F3C8778E-8FC7-441B-95D5-D62EBC55532A}">
      <dgm:prSet/>
      <dgm:spPr/>
      <dgm:t>
        <a:bodyPr/>
        <a:lstStyle/>
        <a:p>
          <a:pPr rtl="0"/>
          <a:r>
            <a:rPr lang="ru-RU" b="1" dirty="0" smtClean="0"/>
            <a:t>Инструменты формирования организационной среды</a:t>
          </a:r>
          <a:endParaRPr lang="ru-RU" b="1" dirty="0"/>
        </a:p>
      </dgm:t>
    </dgm:pt>
    <dgm:pt modelId="{185E316E-5E7C-4014-9451-9C389E53AD3B}" type="parTrans" cxnId="{B00CC06A-8D32-4D4B-9A71-6B19E47EE68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21408CF-533C-4A08-8B57-33FABA6E3DFC}" type="sibTrans" cxnId="{B00CC06A-8D32-4D4B-9A71-6B19E47EE68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4F53F82-024A-467E-A646-3FCB09115C79}">
      <dgm:prSet/>
      <dgm:spPr/>
      <dgm:t>
        <a:bodyPr/>
        <a:lstStyle/>
        <a:p>
          <a:pPr rtl="0"/>
          <a:r>
            <a:rPr lang="ru-RU" dirty="0" smtClean="0"/>
            <a:t>Разминки</a:t>
          </a:r>
          <a:endParaRPr lang="ru-RU" dirty="0"/>
        </a:p>
      </dgm:t>
    </dgm:pt>
    <dgm:pt modelId="{B7EAD016-D4F3-408B-9242-F7192C51FA1D}" type="parTrans" cxnId="{1A838A72-001F-4CBA-80E0-BE8B245CC872}">
      <dgm:prSet/>
      <dgm:spPr/>
      <dgm:t>
        <a:bodyPr/>
        <a:lstStyle/>
        <a:p>
          <a:endParaRPr lang="ru-RU"/>
        </a:p>
      </dgm:t>
    </dgm:pt>
    <dgm:pt modelId="{971EC83B-84DA-4495-BD91-FFF797BC4784}" type="sibTrans" cxnId="{1A838A72-001F-4CBA-80E0-BE8B245CC872}">
      <dgm:prSet/>
      <dgm:spPr/>
      <dgm:t>
        <a:bodyPr/>
        <a:lstStyle/>
        <a:p>
          <a:endParaRPr lang="ru-RU"/>
        </a:p>
      </dgm:t>
    </dgm:pt>
    <dgm:pt modelId="{689D76AE-DC3B-412F-BFFE-FB937D8FEED1}">
      <dgm:prSet/>
      <dgm:spPr/>
      <dgm:t>
        <a:bodyPr/>
        <a:lstStyle/>
        <a:p>
          <a:pPr rtl="0"/>
          <a:r>
            <a:rPr lang="ru-RU" dirty="0" smtClean="0"/>
            <a:t>Метафоры, шутки, притчи</a:t>
          </a:r>
          <a:endParaRPr lang="ru-RU" dirty="0"/>
        </a:p>
      </dgm:t>
    </dgm:pt>
    <dgm:pt modelId="{91C43E5C-69DE-4120-9474-09DCF8536EB3}" type="parTrans" cxnId="{554B29F8-1A92-4685-A25F-1F17D42F0480}">
      <dgm:prSet/>
      <dgm:spPr/>
      <dgm:t>
        <a:bodyPr/>
        <a:lstStyle/>
        <a:p>
          <a:endParaRPr lang="ru-RU"/>
        </a:p>
      </dgm:t>
    </dgm:pt>
    <dgm:pt modelId="{BBF5A857-4739-4E06-BA1F-79179130C1E0}" type="sibTrans" cxnId="{554B29F8-1A92-4685-A25F-1F17D42F0480}">
      <dgm:prSet/>
      <dgm:spPr/>
      <dgm:t>
        <a:bodyPr/>
        <a:lstStyle/>
        <a:p>
          <a:endParaRPr lang="ru-RU"/>
        </a:p>
      </dgm:t>
    </dgm:pt>
    <dgm:pt modelId="{6373810A-9379-4F29-8B0D-BCA3E97F6DB4}">
      <dgm:prSet/>
      <dgm:spPr/>
      <dgm:t>
        <a:bodyPr/>
        <a:lstStyle/>
        <a:p>
          <a:pPr rtl="0"/>
          <a:r>
            <a:rPr lang="ru-RU" dirty="0" smtClean="0"/>
            <a:t>Сбор обратной связи</a:t>
          </a:r>
          <a:endParaRPr lang="ru-RU" dirty="0"/>
        </a:p>
      </dgm:t>
    </dgm:pt>
    <dgm:pt modelId="{1158637A-8FB3-4F91-B667-253F97AF260E}" type="parTrans" cxnId="{5C08D379-BD60-4E3D-9E89-E2EDA085F416}">
      <dgm:prSet/>
      <dgm:spPr/>
      <dgm:t>
        <a:bodyPr/>
        <a:lstStyle/>
        <a:p>
          <a:endParaRPr lang="ru-RU"/>
        </a:p>
      </dgm:t>
    </dgm:pt>
    <dgm:pt modelId="{EE3E5172-29CC-4C80-9342-F44DCDAEB3DB}" type="sibTrans" cxnId="{5C08D379-BD60-4E3D-9E89-E2EDA085F416}">
      <dgm:prSet/>
      <dgm:spPr/>
      <dgm:t>
        <a:bodyPr/>
        <a:lstStyle/>
        <a:p>
          <a:endParaRPr lang="ru-RU"/>
        </a:p>
      </dgm:t>
    </dgm:pt>
    <dgm:pt modelId="{2D5B851F-0A1C-497C-977D-B18A98D17950}">
      <dgm:prSet/>
      <dgm:spPr/>
      <dgm:t>
        <a:bodyPr/>
        <a:lstStyle/>
        <a:p>
          <a:pPr rtl="0"/>
          <a:r>
            <a:rPr lang="ru-RU" i="0" dirty="0" smtClean="0"/>
            <a:t>Визуализаци</a:t>
          </a:r>
          <a:r>
            <a:rPr lang="ru-RU" dirty="0" smtClean="0"/>
            <a:t>я </a:t>
          </a:r>
          <a:endParaRPr lang="ru-RU" dirty="0"/>
        </a:p>
      </dgm:t>
    </dgm:pt>
    <dgm:pt modelId="{F523AF95-497E-461B-A952-9DD58FA700D9}" type="parTrans" cxnId="{888D4FD5-D60C-40EB-88C5-597F4E509949}">
      <dgm:prSet/>
      <dgm:spPr/>
      <dgm:t>
        <a:bodyPr/>
        <a:lstStyle/>
        <a:p>
          <a:endParaRPr lang="ru-RU"/>
        </a:p>
      </dgm:t>
    </dgm:pt>
    <dgm:pt modelId="{02714690-12BE-4474-A05E-F08507F6ED2E}" type="sibTrans" cxnId="{888D4FD5-D60C-40EB-88C5-597F4E509949}">
      <dgm:prSet/>
      <dgm:spPr/>
      <dgm:t>
        <a:bodyPr/>
        <a:lstStyle/>
        <a:p>
          <a:endParaRPr lang="ru-RU"/>
        </a:p>
      </dgm:t>
    </dgm:pt>
    <dgm:pt modelId="{E94C4D4A-74E1-472F-8AD4-554B23ECA47C}" type="pres">
      <dgm:prSet presAssocID="{5B053C28-90F7-4E64-B6E8-A116628E207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67BF75-7B52-49A7-8719-BEABA5BA1305}" type="pres">
      <dgm:prSet presAssocID="{F3C8778E-8FC7-441B-95D5-D62EBC55532A}" presName="centerShape" presStyleLbl="node0" presStyleIdx="0" presStyleCnt="1"/>
      <dgm:spPr/>
      <dgm:t>
        <a:bodyPr/>
        <a:lstStyle/>
        <a:p>
          <a:endParaRPr lang="ru-RU"/>
        </a:p>
      </dgm:t>
    </dgm:pt>
    <dgm:pt modelId="{3BF116BD-2D6A-482D-A559-F862D6705AEB}" type="pres">
      <dgm:prSet presAssocID="{B7EAD016-D4F3-408B-9242-F7192C51FA1D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F2570775-1528-4DB7-B488-2F3E9D2C00B4}" type="pres">
      <dgm:prSet presAssocID="{F4F53F82-024A-467E-A646-3FCB09115C7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555871-C264-4E0A-B5BD-9C5F7775F733}" type="pres">
      <dgm:prSet presAssocID="{91C43E5C-69DE-4120-9474-09DCF8536EB3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3DE73586-C75A-4ACB-9808-42BCCCD245E1}" type="pres">
      <dgm:prSet presAssocID="{689D76AE-DC3B-412F-BFFE-FB937D8FEED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6A0709-94EE-434A-8E82-1A8EBBF64042}" type="pres">
      <dgm:prSet presAssocID="{1158637A-8FB3-4F91-B667-253F97AF260E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195F4A52-9A1C-43D4-ADDA-975D740AB8AA}" type="pres">
      <dgm:prSet presAssocID="{6373810A-9379-4F29-8B0D-BCA3E97F6DB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61C89C-CA00-4FEC-A763-2CE07ED51A1F}" type="pres">
      <dgm:prSet presAssocID="{F523AF95-497E-461B-A952-9DD58FA700D9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0D2992A0-01CF-4CF2-9197-145BF62D2B1C}" type="pres">
      <dgm:prSet presAssocID="{2D5B851F-0A1C-497C-977D-B18A98D1795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4B29F8-1A92-4685-A25F-1F17D42F0480}" srcId="{F3C8778E-8FC7-441B-95D5-D62EBC55532A}" destId="{689D76AE-DC3B-412F-BFFE-FB937D8FEED1}" srcOrd="1" destOrd="0" parTransId="{91C43E5C-69DE-4120-9474-09DCF8536EB3}" sibTransId="{BBF5A857-4739-4E06-BA1F-79179130C1E0}"/>
    <dgm:cxn modelId="{33C9D39D-3A7A-4DD1-9233-222832E9F639}" type="presOf" srcId="{F4F53F82-024A-467E-A646-3FCB09115C79}" destId="{F2570775-1528-4DB7-B488-2F3E9D2C00B4}" srcOrd="0" destOrd="0" presId="urn:microsoft.com/office/officeart/2005/8/layout/radial4"/>
    <dgm:cxn modelId="{888D4FD5-D60C-40EB-88C5-597F4E509949}" srcId="{F3C8778E-8FC7-441B-95D5-D62EBC55532A}" destId="{2D5B851F-0A1C-497C-977D-B18A98D17950}" srcOrd="3" destOrd="0" parTransId="{F523AF95-497E-461B-A952-9DD58FA700D9}" sibTransId="{02714690-12BE-4474-A05E-F08507F6ED2E}"/>
    <dgm:cxn modelId="{FA201272-3058-4CB1-B635-6A6AFDE84EC4}" type="presOf" srcId="{F3C8778E-8FC7-441B-95D5-D62EBC55532A}" destId="{7D67BF75-7B52-49A7-8719-BEABA5BA1305}" srcOrd="0" destOrd="0" presId="urn:microsoft.com/office/officeart/2005/8/layout/radial4"/>
    <dgm:cxn modelId="{06077285-ADFD-4A94-AFBB-CBAF14604CD5}" type="presOf" srcId="{B7EAD016-D4F3-408B-9242-F7192C51FA1D}" destId="{3BF116BD-2D6A-482D-A559-F862D6705AEB}" srcOrd="0" destOrd="0" presId="urn:microsoft.com/office/officeart/2005/8/layout/radial4"/>
    <dgm:cxn modelId="{FAA5C475-B6D5-4358-9AE4-94A8E36B281B}" type="presOf" srcId="{F523AF95-497E-461B-A952-9DD58FA700D9}" destId="{1661C89C-CA00-4FEC-A763-2CE07ED51A1F}" srcOrd="0" destOrd="0" presId="urn:microsoft.com/office/officeart/2005/8/layout/radial4"/>
    <dgm:cxn modelId="{FC9238BC-6944-441E-A155-43470B3C6727}" type="presOf" srcId="{91C43E5C-69DE-4120-9474-09DCF8536EB3}" destId="{C5555871-C264-4E0A-B5BD-9C5F7775F733}" srcOrd="0" destOrd="0" presId="urn:microsoft.com/office/officeart/2005/8/layout/radial4"/>
    <dgm:cxn modelId="{AB83EFB7-06C6-4A53-9B3B-F2B6A54DDFB6}" type="presOf" srcId="{2D5B851F-0A1C-497C-977D-B18A98D17950}" destId="{0D2992A0-01CF-4CF2-9197-145BF62D2B1C}" srcOrd="0" destOrd="0" presId="urn:microsoft.com/office/officeart/2005/8/layout/radial4"/>
    <dgm:cxn modelId="{1A838A72-001F-4CBA-80E0-BE8B245CC872}" srcId="{F3C8778E-8FC7-441B-95D5-D62EBC55532A}" destId="{F4F53F82-024A-467E-A646-3FCB09115C79}" srcOrd="0" destOrd="0" parTransId="{B7EAD016-D4F3-408B-9242-F7192C51FA1D}" sibTransId="{971EC83B-84DA-4495-BD91-FFF797BC4784}"/>
    <dgm:cxn modelId="{38870B7F-FCC2-4ABA-8EA0-EABC6934B392}" type="presOf" srcId="{6373810A-9379-4F29-8B0D-BCA3E97F6DB4}" destId="{195F4A52-9A1C-43D4-ADDA-975D740AB8AA}" srcOrd="0" destOrd="0" presId="urn:microsoft.com/office/officeart/2005/8/layout/radial4"/>
    <dgm:cxn modelId="{5C08D379-BD60-4E3D-9E89-E2EDA085F416}" srcId="{F3C8778E-8FC7-441B-95D5-D62EBC55532A}" destId="{6373810A-9379-4F29-8B0D-BCA3E97F6DB4}" srcOrd="2" destOrd="0" parTransId="{1158637A-8FB3-4F91-B667-253F97AF260E}" sibTransId="{EE3E5172-29CC-4C80-9342-F44DCDAEB3DB}"/>
    <dgm:cxn modelId="{D6993F08-5156-473C-9A5A-ADBDF4545CA1}" type="presOf" srcId="{689D76AE-DC3B-412F-BFFE-FB937D8FEED1}" destId="{3DE73586-C75A-4ACB-9808-42BCCCD245E1}" srcOrd="0" destOrd="0" presId="urn:microsoft.com/office/officeart/2005/8/layout/radial4"/>
    <dgm:cxn modelId="{DC0F6DE6-9340-405D-B33D-8FEF94EE77E7}" type="presOf" srcId="{1158637A-8FB3-4F91-B667-253F97AF260E}" destId="{D06A0709-94EE-434A-8E82-1A8EBBF64042}" srcOrd="0" destOrd="0" presId="urn:microsoft.com/office/officeart/2005/8/layout/radial4"/>
    <dgm:cxn modelId="{B00CC06A-8D32-4D4B-9A71-6B19E47EE685}" srcId="{5B053C28-90F7-4E64-B6E8-A116628E207C}" destId="{F3C8778E-8FC7-441B-95D5-D62EBC55532A}" srcOrd="0" destOrd="0" parTransId="{185E316E-5E7C-4014-9451-9C389E53AD3B}" sibTransId="{221408CF-533C-4A08-8B57-33FABA6E3DFC}"/>
    <dgm:cxn modelId="{8756CFCB-C409-4C0C-A8ED-F64E32A6205E}" type="presOf" srcId="{5B053C28-90F7-4E64-B6E8-A116628E207C}" destId="{E94C4D4A-74E1-472F-8AD4-554B23ECA47C}" srcOrd="0" destOrd="0" presId="urn:microsoft.com/office/officeart/2005/8/layout/radial4"/>
    <dgm:cxn modelId="{994CA0A0-4F12-4BFB-8D99-2875C4681893}" type="presParOf" srcId="{E94C4D4A-74E1-472F-8AD4-554B23ECA47C}" destId="{7D67BF75-7B52-49A7-8719-BEABA5BA1305}" srcOrd="0" destOrd="0" presId="urn:microsoft.com/office/officeart/2005/8/layout/radial4"/>
    <dgm:cxn modelId="{E0A673F4-1D7B-464E-99D6-15A7EF30406E}" type="presParOf" srcId="{E94C4D4A-74E1-472F-8AD4-554B23ECA47C}" destId="{3BF116BD-2D6A-482D-A559-F862D6705AEB}" srcOrd="1" destOrd="0" presId="urn:microsoft.com/office/officeart/2005/8/layout/radial4"/>
    <dgm:cxn modelId="{80916C4F-C9F3-4DD0-BE1A-EEBCC11A4146}" type="presParOf" srcId="{E94C4D4A-74E1-472F-8AD4-554B23ECA47C}" destId="{F2570775-1528-4DB7-B488-2F3E9D2C00B4}" srcOrd="2" destOrd="0" presId="urn:microsoft.com/office/officeart/2005/8/layout/radial4"/>
    <dgm:cxn modelId="{A0C8847B-8B65-4E28-81DF-8B0622C40B8C}" type="presParOf" srcId="{E94C4D4A-74E1-472F-8AD4-554B23ECA47C}" destId="{C5555871-C264-4E0A-B5BD-9C5F7775F733}" srcOrd="3" destOrd="0" presId="urn:microsoft.com/office/officeart/2005/8/layout/radial4"/>
    <dgm:cxn modelId="{D8DF6184-6898-4E08-9AEB-BA9439BB1395}" type="presParOf" srcId="{E94C4D4A-74E1-472F-8AD4-554B23ECA47C}" destId="{3DE73586-C75A-4ACB-9808-42BCCCD245E1}" srcOrd="4" destOrd="0" presId="urn:microsoft.com/office/officeart/2005/8/layout/radial4"/>
    <dgm:cxn modelId="{7D1485A7-5665-47F4-8D96-B0711B6DCA05}" type="presParOf" srcId="{E94C4D4A-74E1-472F-8AD4-554B23ECA47C}" destId="{D06A0709-94EE-434A-8E82-1A8EBBF64042}" srcOrd="5" destOrd="0" presId="urn:microsoft.com/office/officeart/2005/8/layout/radial4"/>
    <dgm:cxn modelId="{AB49BECA-85C4-4D1F-9FCC-56DE22C0DAE3}" type="presParOf" srcId="{E94C4D4A-74E1-472F-8AD4-554B23ECA47C}" destId="{195F4A52-9A1C-43D4-ADDA-975D740AB8AA}" srcOrd="6" destOrd="0" presId="urn:microsoft.com/office/officeart/2005/8/layout/radial4"/>
    <dgm:cxn modelId="{93EBCE74-BEB2-4CCB-84E6-4681285EFE04}" type="presParOf" srcId="{E94C4D4A-74E1-472F-8AD4-554B23ECA47C}" destId="{1661C89C-CA00-4FEC-A763-2CE07ED51A1F}" srcOrd="7" destOrd="0" presId="urn:microsoft.com/office/officeart/2005/8/layout/radial4"/>
    <dgm:cxn modelId="{7DFBF7BF-6F6F-4644-97B8-14687933B32D}" type="presParOf" srcId="{E94C4D4A-74E1-472F-8AD4-554B23ECA47C}" destId="{0D2992A0-01CF-4CF2-9197-145BF62D2B1C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BDCB40-54B4-4885-94A8-26FB517008CB}" type="doc">
      <dgm:prSet loTypeId="urn:microsoft.com/office/officeart/2005/8/layout/venn1" loCatId="relationship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DAAA3A8-A665-4A60-9B81-BBA46F977F69}">
      <dgm:prSet/>
      <dgm:spPr/>
      <dgm:t>
        <a:bodyPr/>
        <a:lstStyle/>
        <a:p>
          <a:pPr rtl="0"/>
          <a:r>
            <a:rPr lang="ru-RU" dirty="0" smtClean="0"/>
            <a:t>Формирование </a:t>
          </a:r>
          <a:r>
            <a:rPr lang="ru-RU" dirty="0" smtClean="0">
              <a:hlinkClick xmlns:r="http://schemas.openxmlformats.org/officeDocument/2006/relationships" r:id="rId1" action="ppaction://hlinksldjump"/>
            </a:rPr>
            <a:t>компетенций</a:t>
          </a:r>
          <a:r>
            <a:rPr lang="ru-RU" dirty="0" smtClean="0"/>
            <a:t> – задано стандартом высшего образования</a:t>
          </a:r>
          <a:endParaRPr lang="ru-RU" dirty="0"/>
        </a:p>
      </dgm:t>
    </dgm:pt>
    <dgm:pt modelId="{F632A1DD-26B5-41D8-B8A9-11DBF0819C9C}" type="parTrans" cxnId="{EA6DD245-D757-4DA5-9231-B517A6045388}">
      <dgm:prSet/>
      <dgm:spPr/>
      <dgm:t>
        <a:bodyPr/>
        <a:lstStyle/>
        <a:p>
          <a:endParaRPr lang="ru-RU"/>
        </a:p>
      </dgm:t>
    </dgm:pt>
    <dgm:pt modelId="{487F8FC0-A037-47A8-B5D7-37506FB7B024}" type="sibTrans" cxnId="{EA6DD245-D757-4DA5-9231-B517A6045388}">
      <dgm:prSet/>
      <dgm:spPr/>
      <dgm:t>
        <a:bodyPr/>
        <a:lstStyle/>
        <a:p>
          <a:endParaRPr lang="ru-RU"/>
        </a:p>
      </dgm:t>
    </dgm:pt>
    <dgm:pt modelId="{E51A551B-D7F4-4837-9932-9591B45A3767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2" action="ppaction://hlinksldjump"/>
            </a:rPr>
            <a:t>Изменения</a:t>
          </a:r>
          <a:r>
            <a:rPr lang="ru-RU" dirty="0" smtClean="0"/>
            <a:t> в среде обитания</a:t>
          </a:r>
          <a:endParaRPr lang="ru-RU" dirty="0"/>
        </a:p>
      </dgm:t>
    </dgm:pt>
    <dgm:pt modelId="{6F6870DC-9A5F-46CB-B2BD-67502CD1A3CF}" type="parTrans" cxnId="{507641C7-668C-4C5A-A92A-2A777B7F7C9E}">
      <dgm:prSet/>
      <dgm:spPr/>
      <dgm:t>
        <a:bodyPr/>
        <a:lstStyle/>
        <a:p>
          <a:endParaRPr lang="ru-RU"/>
        </a:p>
      </dgm:t>
    </dgm:pt>
    <dgm:pt modelId="{1A446D41-B671-4738-ADB8-9CC483C4F5C8}" type="sibTrans" cxnId="{507641C7-668C-4C5A-A92A-2A777B7F7C9E}">
      <dgm:prSet/>
      <dgm:spPr/>
      <dgm:t>
        <a:bodyPr/>
        <a:lstStyle/>
        <a:p>
          <a:endParaRPr lang="ru-RU"/>
        </a:p>
      </dgm:t>
    </dgm:pt>
    <dgm:pt modelId="{BF4D9136-7A4A-4629-9AEE-85B9D014E298}">
      <dgm:prSet/>
      <dgm:spPr/>
      <dgm:t>
        <a:bodyPr/>
        <a:lstStyle/>
        <a:p>
          <a:pPr rtl="0"/>
          <a:r>
            <a:rPr lang="ru-RU" dirty="0" smtClean="0"/>
            <a:t>Особое качество студенческой аудитории</a:t>
          </a:r>
          <a:endParaRPr lang="ru-RU" dirty="0"/>
        </a:p>
      </dgm:t>
    </dgm:pt>
    <dgm:pt modelId="{8D41AD3C-C140-4107-B6DF-D25457558B57}" type="parTrans" cxnId="{FC5CA81C-CD7D-4F1F-9BFD-EBA26FA9E065}">
      <dgm:prSet/>
      <dgm:spPr/>
      <dgm:t>
        <a:bodyPr/>
        <a:lstStyle/>
        <a:p>
          <a:endParaRPr lang="ru-RU"/>
        </a:p>
      </dgm:t>
    </dgm:pt>
    <dgm:pt modelId="{27508EA1-51F5-4E09-B292-CE3857211A32}" type="sibTrans" cxnId="{FC5CA81C-CD7D-4F1F-9BFD-EBA26FA9E065}">
      <dgm:prSet/>
      <dgm:spPr/>
      <dgm:t>
        <a:bodyPr/>
        <a:lstStyle/>
        <a:p>
          <a:endParaRPr lang="ru-RU"/>
        </a:p>
      </dgm:t>
    </dgm:pt>
    <dgm:pt modelId="{FA342D25-3659-4385-8C7C-8C646B878EF0}" type="pres">
      <dgm:prSet presAssocID="{33BDCB40-54B4-4885-94A8-26FB517008C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F93265-4F33-4211-97D7-BF6DE78F93A8}" type="pres">
      <dgm:prSet presAssocID="{1DAAA3A8-A665-4A60-9B81-BBA46F977F69}" presName="circ1" presStyleLbl="vennNode1" presStyleIdx="0" presStyleCnt="3"/>
      <dgm:spPr/>
      <dgm:t>
        <a:bodyPr/>
        <a:lstStyle/>
        <a:p>
          <a:endParaRPr lang="ru-RU"/>
        </a:p>
      </dgm:t>
    </dgm:pt>
    <dgm:pt modelId="{A9E85DFB-59BC-46DF-B954-F9A047529DDA}" type="pres">
      <dgm:prSet presAssocID="{1DAAA3A8-A665-4A60-9B81-BBA46F977F6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1557B0-4DE9-4930-BCAD-E7B7DB4A3524}" type="pres">
      <dgm:prSet presAssocID="{E51A551B-D7F4-4837-9932-9591B45A3767}" presName="circ2" presStyleLbl="vennNode1" presStyleIdx="1" presStyleCnt="3"/>
      <dgm:spPr/>
      <dgm:t>
        <a:bodyPr/>
        <a:lstStyle/>
        <a:p>
          <a:endParaRPr lang="ru-RU"/>
        </a:p>
      </dgm:t>
    </dgm:pt>
    <dgm:pt modelId="{57EC989A-F215-437B-A177-CDCF95AFA526}" type="pres">
      <dgm:prSet presAssocID="{E51A551B-D7F4-4837-9932-9591B45A376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E94412-370C-4CD8-8FE3-CF0425C16177}" type="pres">
      <dgm:prSet presAssocID="{BF4D9136-7A4A-4629-9AEE-85B9D014E298}" presName="circ3" presStyleLbl="vennNode1" presStyleIdx="2" presStyleCnt="3"/>
      <dgm:spPr/>
      <dgm:t>
        <a:bodyPr/>
        <a:lstStyle/>
        <a:p>
          <a:endParaRPr lang="ru-RU"/>
        </a:p>
      </dgm:t>
    </dgm:pt>
    <dgm:pt modelId="{6F7F32B7-54E1-4E9D-8C47-D74E55B32047}" type="pres">
      <dgm:prSet presAssocID="{BF4D9136-7A4A-4629-9AEE-85B9D014E29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5CA81C-CD7D-4F1F-9BFD-EBA26FA9E065}" srcId="{33BDCB40-54B4-4885-94A8-26FB517008CB}" destId="{BF4D9136-7A4A-4629-9AEE-85B9D014E298}" srcOrd="2" destOrd="0" parTransId="{8D41AD3C-C140-4107-B6DF-D25457558B57}" sibTransId="{27508EA1-51F5-4E09-B292-CE3857211A32}"/>
    <dgm:cxn modelId="{0DB24C18-1AB6-46F2-B0C1-84F3B63C175A}" type="presOf" srcId="{33BDCB40-54B4-4885-94A8-26FB517008CB}" destId="{FA342D25-3659-4385-8C7C-8C646B878EF0}" srcOrd="0" destOrd="0" presId="urn:microsoft.com/office/officeart/2005/8/layout/venn1"/>
    <dgm:cxn modelId="{1E6EF708-9593-49E4-88E0-997D807FE76D}" type="presOf" srcId="{BF4D9136-7A4A-4629-9AEE-85B9D014E298}" destId="{6F7F32B7-54E1-4E9D-8C47-D74E55B32047}" srcOrd="1" destOrd="0" presId="urn:microsoft.com/office/officeart/2005/8/layout/venn1"/>
    <dgm:cxn modelId="{DD1BA044-6D8A-4999-9568-7F835988E63B}" type="presOf" srcId="{E51A551B-D7F4-4837-9932-9591B45A3767}" destId="{57EC989A-F215-437B-A177-CDCF95AFA526}" srcOrd="1" destOrd="0" presId="urn:microsoft.com/office/officeart/2005/8/layout/venn1"/>
    <dgm:cxn modelId="{EA6DD245-D757-4DA5-9231-B517A6045388}" srcId="{33BDCB40-54B4-4885-94A8-26FB517008CB}" destId="{1DAAA3A8-A665-4A60-9B81-BBA46F977F69}" srcOrd="0" destOrd="0" parTransId="{F632A1DD-26B5-41D8-B8A9-11DBF0819C9C}" sibTransId="{487F8FC0-A037-47A8-B5D7-37506FB7B024}"/>
    <dgm:cxn modelId="{507641C7-668C-4C5A-A92A-2A777B7F7C9E}" srcId="{33BDCB40-54B4-4885-94A8-26FB517008CB}" destId="{E51A551B-D7F4-4837-9932-9591B45A3767}" srcOrd="1" destOrd="0" parTransId="{6F6870DC-9A5F-46CB-B2BD-67502CD1A3CF}" sibTransId="{1A446D41-B671-4738-ADB8-9CC483C4F5C8}"/>
    <dgm:cxn modelId="{9A253A83-FB0B-4CD7-8CA0-42863CE62EB5}" type="presOf" srcId="{1DAAA3A8-A665-4A60-9B81-BBA46F977F69}" destId="{D0F93265-4F33-4211-97D7-BF6DE78F93A8}" srcOrd="0" destOrd="0" presId="urn:microsoft.com/office/officeart/2005/8/layout/venn1"/>
    <dgm:cxn modelId="{5651AE83-B53E-42CD-97C3-50E6228DD685}" type="presOf" srcId="{BF4D9136-7A4A-4629-9AEE-85B9D014E298}" destId="{EBE94412-370C-4CD8-8FE3-CF0425C16177}" srcOrd="0" destOrd="0" presId="urn:microsoft.com/office/officeart/2005/8/layout/venn1"/>
    <dgm:cxn modelId="{5B768FEA-CC65-4A35-ABE0-CC7338CCBC87}" type="presOf" srcId="{1DAAA3A8-A665-4A60-9B81-BBA46F977F69}" destId="{A9E85DFB-59BC-46DF-B954-F9A047529DDA}" srcOrd="1" destOrd="0" presId="urn:microsoft.com/office/officeart/2005/8/layout/venn1"/>
    <dgm:cxn modelId="{AEF6C58D-92C5-4DBB-B792-6B6F7AE65E74}" type="presOf" srcId="{E51A551B-D7F4-4837-9932-9591B45A3767}" destId="{2C1557B0-4DE9-4930-BCAD-E7B7DB4A3524}" srcOrd="0" destOrd="0" presId="urn:microsoft.com/office/officeart/2005/8/layout/venn1"/>
    <dgm:cxn modelId="{658FEF6F-2F45-4370-809A-22BAFC0BDA6A}" type="presParOf" srcId="{FA342D25-3659-4385-8C7C-8C646B878EF0}" destId="{D0F93265-4F33-4211-97D7-BF6DE78F93A8}" srcOrd="0" destOrd="0" presId="urn:microsoft.com/office/officeart/2005/8/layout/venn1"/>
    <dgm:cxn modelId="{E5041ADD-6573-4077-854C-F5BBD00BE615}" type="presParOf" srcId="{FA342D25-3659-4385-8C7C-8C646B878EF0}" destId="{A9E85DFB-59BC-46DF-B954-F9A047529DDA}" srcOrd="1" destOrd="0" presId="urn:microsoft.com/office/officeart/2005/8/layout/venn1"/>
    <dgm:cxn modelId="{2B27C4CD-6711-463A-8934-63672A1711FB}" type="presParOf" srcId="{FA342D25-3659-4385-8C7C-8C646B878EF0}" destId="{2C1557B0-4DE9-4930-BCAD-E7B7DB4A3524}" srcOrd="2" destOrd="0" presId="urn:microsoft.com/office/officeart/2005/8/layout/venn1"/>
    <dgm:cxn modelId="{868689C4-B6E8-428E-9F89-8AEED98C89A9}" type="presParOf" srcId="{FA342D25-3659-4385-8C7C-8C646B878EF0}" destId="{57EC989A-F215-437B-A177-CDCF95AFA526}" srcOrd="3" destOrd="0" presId="urn:microsoft.com/office/officeart/2005/8/layout/venn1"/>
    <dgm:cxn modelId="{8F2E30DC-8ECB-4F05-B472-12F900B533FB}" type="presParOf" srcId="{FA342D25-3659-4385-8C7C-8C646B878EF0}" destId="{EBE94412-370C-4CD8-8FE3-CF0425C16177}" srcOrd="4" destOrd="0" presId="urn:microsoft.com/office/officeart/2005/8/layout/venn1"/>
    <dgm:cxn modelId="{E1B2D666-1257-447B-A66C-799158BCFA33}" type="presParOf" srcId="{FA342D25-3659-4385-8C7C-8C646B878EF0}" destId="{6F7F32B7-54E1-4E9D-8C47-D74E55B3204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BDCB40-54B4-4885-94A8-26FB517008CB}" type="doc">
      <dgm:prSet loTypeId="urn:microsoft.com/office/officeart/2005/8/layout/venn1" loCatId="relationship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DAAA3A8-A665-4A60-9B81-BBA46F977F69}">
      <dgm:prSet/>
      <dgm:spPr/>
      <dgm:t>
        <a:bodyPr/>
        <a:lstStyle/>
        <a:p>
          <a:pPr rtl="0"/>
          <a:r>
            <a:rPr lang="ru-RU" dirty="0" smtClean="0"/>
            <a:t>Формирование </a:t>
          </a:r>
          <a:r>
            <a:rPr lang="ru-RU" dirty="0" smtClean="0">
              <a:hlinkClick xmlns:r="http://schemas.openxmlformats.org/officeDocument/2006/relationships" r:id="rId1" action="ppaction://hlinksldjump"/>
            </a:rPr>
            <a:t>компетенций</a:t>
          </a:r>
          <a:r>
            <a:rPr lang="ru-RU" dirty="0" smtClean="0"/>
            <a:t> – задано стандартом высшего образования</a:t>
          </a:r>
          <a:endParaRPr lang="ru-RU" dirty="0"/>
        </a:p>
      </dgm:t>
    </dgm:pt>
    <dgm:pt modelId="{F632A1DD-26B5-41D8-B8A9-11DBF0819C9C}" type="parTrans" cxnId="{EA6DD245-D757-4DA5-9231-B517A6045388}">
      <dgm:prSet/>
      <dgm:spPr/>
      <dgm:t>
        <a:bodyPr/>
        <a:lstStyle/>
        <a:p>
          <a:endParaRPr lang="ru-RU"/>
        </a:p>
      </dgm:t>
    </dgm:pt>
    <dgm:pt modelId="{487F8FC0-A037-47A8-B5D7-37506FB7B024}" type="sibTrans" cxnId="{EA6DD245-D757-4DA5-9231-B517A6045388}">
      <dgm:prSet/>
      <dgm:spPr/>
      <dgm:t>
        <a:bodyPr/>
        <a:lstStyle/>
        <a:p>
          <a:endParaRPr lang="ru-RU"/>
        </a:p>
      </dgm:t>
    </dgm:pt>
    <dgm:pt modelId="{E51A551B-D7F4-4837-9932-9591B45A3767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2" action="ppaction://hlinksldjump"/>
            </a:rPr>
            <a:t>Изменения</a:t>
          </a:r>
          <a:r>
            <a:rPr lang="ru-RU" dirty="0" smtClean="0"/>
            <a:t> в среде обитания</a:t>
          </a:r>
          <a:endParaRPr lang="ru-RU" dirty="0"/>
        </a:p>
      </dgm:t>
    </dgm:pt>
    <dgm:pt modelId="{6F6870DC-9A5F-46CB-B2BD-67502CD1A3CF}" type="parTrans" cxnId="{507641C7-668C-4C5A-A92A-2A777B7F7C9E}">
      <dgm:prSet/>
      <dgm:spPr/>
      <dgm:t>
        <a:bodyPr/>
        <a:lstStyle/>
        <a:p>
          <a:endParaRPr lang="ru-RU"/>
        </a:p>
      </dgm:t>
    </dgm:pt>
    <dgm:pt modelId="{1A446D41-B671-4738-ADB8-9CC483C4F5C8}" type="sibTrans" cxnId="{507641C7-668C-4C5A-A92A-2A777B7F7C9E}">
      <dgm:prSet/>
      <dgm:spPr/>
      <dgm:t>
        <a:bodyPr/>
        <a:lstStyle/>
        <a:p>
          <a:endParaRPr lang="ru-RU"/>
        </a:p>
      </dgm:t>
    </dgm:pt>
    <dgm:pt modelId="{BF4D9136-7A4A-4629-9AEE-85B9D014E298}">
      <dgm:prSet/>
      <dgm:spPr/>
      <dgm:t>
        <a:bodyPr/>
        <a:lstStyle/>
        <a:p>
          <a:pPr rtl="0"/>
          <a:r>
            <a:rPr lang="ru-RU" dirty="0" smtClean="0"/>
            <a:t>Особое </a:t>
          </a:r>
          <a:r>
            <a:rPr lang="ru-RU" dirty="0" smtClean="0">
              <a:hlinkClick xmlns:r="http://schemas.openxmlformats.org/officeDocument/2006/relationships" r:id="rId3" action="ppaction://hlinksldjump"/>
            </a:rPr>
            <a:t>качество</a:t>
          </a:r>
          <a:r>
            <a:rPr lang="ru-RU" dirty="0" smtClean="0"/>
            <a:t> студенческой аудитории</a:t>
          </a:r>
          <a:endParaRPr lang="ru-RU" dirty="0"/>
        </a:p>
      </dgm:t>
    </dgm:pt>
    <dgm:pt modelId="{8D41AD3C-C140-4107-B6DF-D25457558B57}" type="parTrans" cxnId="{FC5CA81C-CD7D-4F1F-9BFD-EBA26FA9E065}">
      <dgm:prSet/>
      <dgm:spPr/>
      <dgm:t>
        <a:bodyPr/>
        <a:lstStyle/>
        <a:p>
          <a:endParaRPr lang="ru-RU"/>
        </a:p>
      </dgm:t>
    </dgm:pt>
    <dgm:pt modelId="{27508EA1-51F5-4E09-B292-CE3857211A32}" type="sibTrans" cxnId="{FC5CA81C-CD7D-4F1F-9BFD-EBA26FA9E065}">
      <dgm:prSet/>
      <dgm:spPr/>
      <dgm:t>
        <a:bodyPr/>
        <a:lstStyle/>
        <a:p>
          <a:endParaRPr lang="ru-RU"/>
        </a:p>
      </dgm:t>
    </dgm:pt>
    <dgm:pt modelId="{FA342D25-3659-4385-8C7C-8C646B878EF0}" type="pres">
      <dgm:prSet presAssocID="{33BDCB40-54B4-4885-94A8-26FB517008C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F93265-4F33-4211-97D7-BF6DE78F93A8}" type="pres">
      <dgm:prSet presAssocID="{1DAAA3A8-A665-4A60-9B81-BBA46F977F69}" presName="circ1" presStyleLbl="vennNode1" presStyleIdx="0" presStyleCnt="3"/>
      <dgm:spPr/>
      <dgm:t>
        <a:bodyPr/>
        <a:lstStyle/>
        <a:p>
          <a:endParaRPr lang="ru-RU"/>
        </a:p>
      </dgm:t>
    </dgm:pt>
    <dgm:pt modelId="{A9E85DFB-59BC-46DF-B954-F9A047529DDA}" type="pres">
      <dgm:prSet presAssocID="{1DAAA3A8-A665-4A60-9B81-BBA46F977F6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1557B0-4DE9-4930-BCAD-E7B7DB4A3524}" type="pres">
      <dgm:prSet presAssocID="{E51A551B-D7F4-4837-9932-9591B45A3767}" presName="circ2" presStyleLbl="vennNode1" presStyleIdx="1" presStyleCnt="3"/>
      <dgm:spPr/>
      <dgm:t>
        <a:bodyPr/>
        <a:lstStyle/>
        <a:p>
          <a:endParaRPr lang="ru-RU"/>
        </a:p>
      </dgm:t>
    </dgm:pt>
    <dgm:pt modelId="{57EC989A-F215-437B-A177-CDCF95AFA526}" type="pres">
      <dgm:prSet presAssocID="{E51A551B-D7F4-4837-9932-9591B45A376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E94412-370C-4CD8-8FE3-CF0425C16177}" type="pres">
      <dgm:prSet presAssocID="{BF4D9136-7A4A-4629-9AEE-85B9D014E298}" presName="circ3" presStyleLbl="vennNode1" presStyleIdx="2" presStyleCnt="3"/>
      <dgm:spPr/>
      <dgm:t>
        <a:bodyPr/>
        <a:lstStyle/>
        <a:p>
          <a:endParaRPr lang="ru-RU"/>
        </a:p>
      </dgm:t>
    </dgm:pt>
    <dgm:pt modelId="{6F7F32B7-54E1-4E9D-8C47-D74E55B32047}" type="pres">
      <dgm:prSet presAssocID="{BF4D9136-7A4A-4629-9AEE-85B9D014E29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5CA81C-CD7D-4F1F-9BFD-EBA26FA9E065}" srcId="{33BDCB40-54B4-4885-94A8-26FB517008CB}" destId="{BF4D9136-7A4A-4629-9AEE-85B9D014E298}" srcOrd="2" destOrd="0" parTransId="{8D41AD3C-C140-4107-B6DF-D25457558B57}" sibTransId="{27508EA1-51F5-4E09-B292-CE3857211A32}"/>
    <dgm:cxn modelId="{C23C96A0-F0D4-4C9F-B745-6F79F754D3D7}" type="presOf" srcId="{BF4D9136-7A4A-4629-9AEE-85B9D014E298}" destId="{EBE94412-370C-4CD8-8FE3-CF0425C16177}" srcOrd="0" destOrd="0" presId="urn:microsoft.com/office/officeart/2005/8/layout/venn1"/>
    <dgm:cxn modelId="{9A4BAAC8-ACE1-4A18-8DE3-7738E280F0A0}" type="presOf" srcId="{E51A551B-D7F4-4837-9932-9591B45A3767}" destId="{2C1557B0-4DE9-4930-BCAD-E7B7DB4A3524}" srcOrd="0" destOrd="0" presId="urn:microsoft.com/office/officeart/2005/8/layout/venn1"/>
    <dgm:cxn modelId="{EA6DD245-D757-4DA5-9231-B517A6045388}" srcId="{33BDCB40-54B4-4885-94A8-26FB517008CB}" destId="{1DAAA3A8-A665-4A60-9B81-BBA46F977F69}" srcOrd="0" destOrd="0" parTransId="{F632A1DD-26B5-41D8-B8A9-11DBF0819C9C}" sibTransId="{487F8FC0-A037-47A8-B5D7-37506FB7B024}"/>
    <dgm:cxn modelId="{16A555C5-7856-409F-BE71-197A440ECAF0}" type="presOf" srcId="{E51A551B-D7F4-4837-9932-9591B45A3767}" destId="{57EC989A-F215-437B-A177-CDCF95AFA526}" srcOrd="1" destOrd="0" presId="urn:microsoft.com/office/officeart/2005/8/layout/venn1"/>
    <dgm:cxn modelId="{507641C7-668C-4C5A-A92A-2A777B7F7C9E}" srcId="{33BDCB40-54B4-4885-94A8-26FB517008CB}" destId="{E51A551B-D7F4-4837-9932-9591B45A3767}" srcOrd="1" destOrd="0" parTransId="{6F6870DC-9A5F-46CB-B2BD-67502CD1A3CF}" sibTransId="{1A446D41-B671-4738-ADB8-9CC483C4F5C8}"/>
    <dgm:cxn modelId="{D29C7548-CB40-4443-94F7-D7DC72B2A3AB}" type="presOf" srcId="{33BDCB40-54B4-4885-94A8-26FB517008CB}" destId="{FA342D25-3659-4385-8C7C-8C646B878EF0}" srcOrd="0" destOrd="0" presId="urn:microsoft.com/office/officeart/2005/8/layout/venn1"/>
    <dgm:cxn modelId="{7CAAB0AF-C62B-443C-9AC9-500B0049F412}" type="presOf" srcId="{1DAAA3A8-A665-4A60-9B81-BBA46F977F69}" destId="{A9E85DFB-59BC-46DF-B954-F9A047529DDA}" srcOrd="1" destOrd="0" presId="urn:microsoft.com/office/officeart/2005/8/layout/venn1"/>
    <dgm:cxn modelId="{E847A883-17BF-4984-90D9-687795BBA103}" type="presOf" srcId="{1DAAA3A8-A665-4A60-9B81-BBA46F977F69}" destId="{D0F93265-4F33-4211-97D7-BF6DE78F93A8}" srcOrd="0" destOrd="0" presId="urn:microsoft.com/office/officeart/2005/8/layout/venn1"/>
    <dgm:cxn modelId="{C0E16796-405B-4AF2-9646-1219F92F772A}" type="presOf" srcId="{BF4D9136-7A4A-4629-9AEE-85B9D014E298}" destId="{6F7F32B7-54E1-4E9D-8C47-D74E55B32047}" srcOrd="1" destOrd="0" presId="urn:microsoft.com/office/officeart/2005/8/layout/venn1"/>
    <dgm:cxn modelId="{AAD71EB8-2EA5-4DE8-A3AB-68680E765822}" type="presParOf" srcId="{FA342D25-3659-4385-8C7C-8C646B878EF0}" destId="{D0F93265-4F33-4211-97D7-BF6DE78F93A8}" srcOrd="0" destOrd="0" presId="urn:microsoft.com/office/officeart/2005/8/layout/venn1"/>
    <dgm:cxn modelId="{DC5B282B-D87B-408B-BA52-C8F763506B19}" type="presParOf" srcId="{FA342D25-3659-4385-8C7C-8C646B878EF0}" destId="{A9E85DFB-59BC-46DF-B954-F9A047529DDA}" srcOrd="1" destOrd="0" presId="urn:microsoft.com/office/officeart/2005/8/layout/venn1"/>
    <dgm:cxn modelId="{1A1CE4D6-6D96-42E2-B149-E937E2BA7B8B}" type="presParOf" srcId="{FA342D25-3659-4385-8C7C-8C646B878EF0}" destId="{2C1557B0-4DE9-4930-BCAD-E7B7DB4A3524}" srcOrd="2" destOrd="0" presId="urn:microsoft.com/office/officeart/2005/8/layout/venn1"/>
    <dgm:cxn modelId="{88CFD9FB-ED62-47D4-A34D-F6C0991BFE65}" type="presParOf" srcId="{FA342D25-3659-4385-8C7C-8C646B878EF0}" destId="{57EC989A-F215-437B-A177-CDCF95AFA526}" srcOrd="3" destOrd="0" presId="urn:microsoft.com/office/officeart/2005/8/layout/venn1"/>
    <dgm:cxn modelId="{97EEBC6A-054E-4B6F-9D03-B5A508AD1146}" type="presParOf" srcId="{FA342D25-3659-4385-8C7C-8C646B878EF0}" destId="{EBE94412-370C-4CD8-8FE3-CF0425C16177}" srcOrd="4" destOrd="0" presId="urn:microsoft.com/office/officeart/2005/8/layout/venn1"/>
    <dgm:cxn modelId="{2F64867E-4EB3-47E5-8EF1-A4D2E40E7D99}" type="presParOf" srcId="{FA342D25-3659-4385-8C7C-8C646B878EF0}" destId="{6F7F32B7-54E1-4E9D-8C47-D74E55B3204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171878-A866-4EB6-A531-8B674B1A5227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1D03ECD2-0850-4D5F-9C2F-5D4AEB512868}">
      <dgm:prSet/>
      <dgm:spPr/>
      <dgm:t>
        <a:bodyPr/>
        <a:lstStyle/>
        <a:p>
          <a:pPr rtl="0"/>
          <a:r>
            <a:rPr lang="ru-RU" b="1" smtClean="0"/>
            <a:t>Научности </a:t>
          </a:r>
          <a:endParaRPr lang="ru-RU" b="1"/>
        </a:p>
      </dgm:t>
    </dgm:pt>
    <dgm:pt modelId="{EE6F0410-44C1-487F-BC63-F015E31D56AE}" type="parTrans" cxnId="{D56EFDF3-4227-4AFE-AE4C-4BAADC506F08}">
      <dgm:prSet/>
      <dgm:spPr/>
      <dgm:t>
        <a:bodyPr/>
        <a:lstStyle/>
        <a:p>
          <a:endParaRPr lang="ru-RU"/>
        </a:p>
      </dgm:t>
    </dgm:pt>
    <dgm:pt modelId="{11B02444-6B56-4000-B8C7-509B5DA280AE}" type="sibTrans" cxnId="{D56EFDF3-4227-4AFE-AE4C-4BAADC506F08}">
      <dgm:prSet/>
      <dgm:spPr/>
      <dgm:t>
        <a:bodyPr/>
        <a:lstStyle/>
        <a:p>
          <a:endParaRPr lang="ru-RU"/>
        </a:p>
      </dgm:t>
    </dgm:pt>
    <dgm:pt modelId="{37A7F0DA-4BEC-472E-985A-490D9E471A2C}">
      <dgm:prSet/>
      <dgm:spPr/>
      <dgm:t>
        <a:bodyPr/>
        <a:lstStyle/>
        <a:p>
          <a:pPr rtl="0"/>
          <a:r>
            <a:rPr lang="ru-RU" dirty="0" smtClean="0"/>
            <a:t>учебный материал должен отвечать современным достижениям науки, обеспечивать опережающее развитие</a:t>
          </a:r>
          <a:endParaRPr lang="ru-RU" dirty="0"/>
        </a:p>
      </dgm:t>
    </dgm:pt>
    <dgm:pt modelId="{3F3BE9FA-DF4C-4CEB-914F-7CE22B388119}" type="parTrans" cxnId="{E6D58419-E6FC-47C8-9385-D9012D1DA202}">
      <dgm:prSet/>
      <dgm:spPr/>
      <dgm:t>
        <a:bodyPr/>
        <a:lstStyle/>
        <a:p>
          <a:endParaRPr lang="ru-RU"/>
        </a:p>
      </dgm:t>
    </dgm:pt>
    <dgm:pt modelId="{C488063B-DE47-4977-8A20-C207F8384CA6}" type="sibTrans" cxnId="{E6D58419-E6FC-47C8-9385-D9012D1DA202}">
      <dgm:prSet/>
      <dgm:spPr/>
      <dgm:t>
        <a:bodyPr/>
        <a:lstStyle/>
        <a:p>
          <a:endParaRPr lang="ru-RU"/>
        </a:p>
      </dgm:t>
    </dgm:pt>
    <dgm:pt modelId="{80011246-FE90-4D81-B2DC-BA3A5756F540}">
      <dgm:prSet/>
      <dgm:spPr/>
      <dgm:t>
        <a:bodyPr/>
        <a:lstStyle/>
        <a:p>
          <a:pPr rtl="0"/>
          <a:r>
            <a:rPr lang="ru-RU" b="1" dirty="0" smtClean="0"/>
            <a:t>Системности</a:t>
          </a:r>
          <a:endParaRPr lang="ru-RU" b="1" dirty="0"/>
        </a:p>
      </dgm:t>
    </dgm:pt>
    <dgm:pt modelId="{CBA0CD77-7D2F-43E3-A5AF-AC7A92D9ADD6}" type="parTrans" cxnId="{F7B992B7-3B2E-49FC-9F78-C97E82715C63}">
      <dgm:prSet/>
      <dgm:spPr/>
      <dgm:t>
        <a:bodyPr/>
        <a:lstStyle/>
        <a:p>
          <a:endParaRPr lang="ru-RU"/>
        </a:p>
      </dgm:t>
    </dgm:pt>
    <dgm:pt modelId="{DA4267EF-F4B1-4F0B-AE49-1564E4C25E5A}" type="sibTrans" cxnId="{F7B992B7-3B2E-49FC-9F78-C97E82715C63}">
      <dgm:prSet/>
      <dgm:spPr/>
      <dgm:t>
        <a:bodyPr/>
        <a:lstStyle/>
        <a:p>
          <a:endParaRPr lang="ru-RU"/>
        </a:p>
      </dgm:t>
    </dgm:pt>
    <dgm:pt modelId="{0D48B394-DB07-4615-8F49-4E0EE9EAD41C}">
      <dgm:prSet/>
      <dgm:spPr/>
      <dgm:t>
        <a:bodyPr/>
        <a:lstStyle/>
        <a:p>
          <a:pPr rtl="0"/>
          <a:r>
            <a:rPr lang="ru-RU" dirty="0" smtClean="0"/>
            <a:t>взаимосвязь всех элементов обучения, соблюдение общей структуры образовательного процесса, преемственность дисциплин</a:t>
          </a:r>
          <a:endParaRPr lang="ru-RU" dirty="0"/>
        </a:p>
      </dgm:t>
    </dgm:pt>
    <dgm:pt modelId="{F250ADEE-E89A-4115-B6DD-986FCF8B226D}" type="parTrans" cxnId="{4A75BBA4-4845-4BC5-8315-DA72B02A1C32}">
      <dgm:prSet/>
      <dgm:spPr/>
      <dgm:t>
        <a:bodyPr/>
        <a:lstStyle/>
        <a:p>
          <a:endParaRPr lang="ru-RU"/>
        </a:p>
      </dgm:t>
    </dgm:pt>
    <dgm:pt modelId="{F66B953D-29D9-4A0D-8533-A6C8ABA3213E}" type="sibTrans" cxnId="{4A75BBA4-4845-4BC5-8315-DA72B02A1C32}">
      <dgm:prSet/>
      <dgm:spPr/>
      <dgm:t>
        <a:bodyPr/>
        <a:lstStyle/>
        <a:p>
          <a:endParaRPr lang="ru-RU"/>
        </a:p>
      </dgm:t>
    </dgm:pt>
    <dgm:pt modelId="{6BBA5A33-02DC-4FEC-8887-6C9FD9162956}">
      <dgm:prSet/>
      <dgm:spPr/>
      <dgm:t>
        <a:bodyPr/>
        <a:lstStyle/>
        <a:p>
          <a:pPr rtl="0"/>
          <a:r>
            <a:rPr lang="ru-RU" b="1" dirty="0" smtClean="0"/>
            <a:t>Осознанности</a:t>
          </a:r>
          <a:r>
            <a:rPr lang="ru-RU" dirty="0" smtClean="0"/>
            <a:t> </a:t>
          </a:r>
          <a:endParaRPr lang="ru-RU" dirty="0"/>
        </a:p>
      </dgm:t>
    </dgm:pt>
    <dgm:pt modelId="{C68CD87A-4468-496A-8A9F-ECC5C4F1038F}" type="parTrans" cxnId="{3AF5A1C6-7C6D-4202-802F-A82738EE1333}">
      <dgm:prSet/>
      <dgm:spPr/>
      <dgm:t>
        <a:bodyPr/>
        <a:lstStyle/>
        <a:p>
          <a:endParaRPr lang="ru-RU"/>
        </a:p>
      </dgm:t>
    </dgm:pt>
    <dgm:pt modelId="{FB57FFDE-99FF-4D57-B8D8-93D310E02E12}" type="sibTrans" cxnId="{3AF5A1C6-7C6D-4202-802F-A82738EE1333}">
      <dgm:prSet/>
      <dgm:spPr/>
      <dgm:t>
        <a:bodyPr/>
        <a:lstStyle/>
        <a:p>
          <a:endParaRPr lang="ru-RU"/>
        </a:p>
      </dgm:t>
    </dgm:pt>
    <dgm:pt modelId="{619956C7-E1C7-4424-A81E-F1864B277102}">
      <dgm:prSet/>
      <dgm:spPr/>
      <dgm:t>
        <a:bodyPr/>
        <a:lstStyle/>
        <a:p>
          <a:pPr rtl="0"/>
          <a:r>
            <a:rPr lang="ru-RU" dirty="0" smtClean="0"/>
            <a:t>позитивное отношение студентов к обучению, понимание ими сущности изучаемых проблем, убежденность в значимости получаемых знаний</a:t>
          </a:r>
          <a:endParaRPr lang="ru-RU" dirty="0"/>
        </a:p>
      </dgm:t>
    </dgm:pt>
    <dgm:pt modelId="{5D3A92C0-D1E2-48AA-B3D2-2FCF71DD4D70}" type="parTrans" cxnId="{651F384E-0EE5-4076-8DF3-14033BD0A976}">
      <dgm:prSet/>
      <dgm:spPr/>
      <dgm:t>
        <a:bodyPr/>
        <a:lstStyle/>
        <a:p>
          <a:endParaRPr lang="ru-RU"/>
        </a:p>
      </dgm:t>
    </dgm:pt>
    <dgm:pt modelId="{DA8D8545-C269-47A2-A4E5-1B0F81D099B6}" type="sibTrans" cxnId="{651F384E-0EE5-4076-8DF3-14033BD0A976}">
      <dgm:prSet/>
      <dgm:spPr/>
      <dgm:t>
        <a:bodyPr/>
        <a:lstStyle/>
        <a:p>
          <a:endParaRPr lang="ru-RU"/>
        </a:p>
      </dgm:t>
    </dgm:pt>
    <dgm:pt modelId="{6ACA114D-D7B1-44CA-B332-651F2FABA71A}">
      <dgm:prSet/>
      <dgm:spPr/>
      <dgm:t>
        <a:bodyPr/>
        <a:lstStyle/>
        <a:p>
          <a:pPr rtl="0"/>
          <a:r>
            <a:rPr lang="ru-RU" b="1" dirty="0" smtClean="0"/>
            <a:t>Практичности</a:t>
          </a:r>
          <a:endParaRPr lang="ru-RU" b="1" dirty="0"/>
        </a:p>
      </dgm:t>
    </dgm:pt>
    <dgm:pt modelId="{BBBB983F-5B47-4159-B738-1702BE51D27C}" type="parTrans" cxnId="{52788ADC-F38F-4BDB-A568-579ABDC2368C}">
      <dgm:prSet/>
      <dgm:spPr/>
      <dgm:t>
        <a:bodyPr/>
        <a:lstStyle/>
        <a:p>
          <a:endParaRPr lang="ru-RU"/>
        </a:p>
      </dgm:t>
    </dgm:pt>
    <dgm:pt modelId="{60D64863-F284-43FB-95D1-B04CC5A92E41}" type="sibTrans" cxnId="{52788ADC-F38F-4BDB-A568-579ABDC2368C}">
      <dgm:prSet/>
      <dgm:spPr/>
      <dgm:t>
        <a:bodyPr/>
        <a:lstStyle/>
        <a:p>
          <a:endParaRPr lang="ru-RU"/>
        </a:p>
      </dgm:t>
    </dgm:pt>
    <dgm:pt modelId="{1CD8952E-AECF-4271-816E-A702625632F3}">
      <dgm:prSet/>
      <dgm:spPr/>
      <dgm:t>
        <a:bodyPr/>
        <a:lstStyle/>
        <a:p>
          <a:pPr rtl="0"/>
          <a:r>
            <a:rPr lang="ru-RU" dirty="0" smtClean="0"/>
            <a:t>направленность  образовательного процесса на усиление формирования практических умений и навыков студентов в контексте усвоения теоретического материала</a:t>
          </a:r>
          <a:endParaRPr lang="ru-RU" dirty="0"/>
        </a:p>
      </dgm:t>
    </dgm:pt>
    <dgm:pt modelId="{274E54A0-F88F-4279-8F69-B6491D9A742B}" type="parTrans" cxnId="{3838B787-C8BA-402A-8EF6-C1D8CAE2DA58}">
      <dgm:prSet/>
      <dgm:spPr/>
      <dgm:t>
        <a:bodyPr/>
        <a:lstStyle/>
        <a:p>
          <a:endParaRPr lang="ru-RU"/>
        </a:p>
      </dgm:t>
    </dgm:pt>
    <dgm:pt modelId="{9C5AED38-BD1B-4EFC-9349-E50B0BBCAAB0}" type="sibTrans" cxnId="{3838B787-C8BA-402A-8EF6-C1D8CAE2DA58}">
      <dgm:prSet/>
      <dgm:spPr/>
      <dgm:t>
        <a:bodyPr/>
        <a:lstStyle/>
        <a:p>
          <a:endParaRPr lang="ru-RU"/>
        </a:p>
      </dgm:t>
    </dgm:pt>
    <dgm:pt modelId="{B014099D-78E2-4CFE-96DA-1608450AA233}">
      <dgm:prSet/>
      <dgm:spPr/>
      <dgm:t>
        <a:bodyPr/>
        <a:lstStyle/>
        <a:p>
          <a:pPr rtl="0"/>
          <a:r>
            <a:rPr lang="ru-RU" b="1" dirty="0" smtClean="0"/>
            <a:t>Активного</a:t>
          </a:r>
          <a:r>
            <a:rPr lang="ru-RU" dirty="0" smtClean="0"/>
            <a:t>  участия</a:t>
          </a:r>
          <a:endParaRPr lang="ru-RU" dirty="0"/>
        </a:p>
      </dgm:t>
    </dgm:pt>
    <dgm:pt modelId="{EE0317D2-6C29-47D0-84DD-3CBFCFA57E31}" type="parTrans" cxnId="{6A19FACA-0696-4B06-BFFF-30EBBBCE9847}">
      <dgm:prSet/>
      <dgm:spPr/>
      <dgm:t>
        <a:bodyPr/>
        <a:lstStyle/>
        <a:p>
          <a:endParaRPr lang="ru-RU"/>
        </a:p>
      </dgm:t>
    </dgm:pt>
    <dgm:pt modelId="{900E696E-141D-42D4-BD7B-D6D4FAD5B2D9}" type="sibTrans" cxnId="{6A19FACA-0696-4B06-BFFF-30EBBBCE9847}">
      <dgm:prSet/>
      <dgm:spPr/>
      <dgm:t>
        <a:bodyPr/>
        <a:lstStyle/>
        <a:p>
          <a:endParaRPr lang="ru-RU"/>
        </a:p>
      </dgm:t>
    </dgm:pt>
    <dgm:pt modelId="{5B732C51-C984-41AD-90DC-7D491BF516B1}">
      <dgm:prSet/>
      <dgm:spPr/>
      <dgm:t>
        <a:bodyPr/>
        <a:lstStyle/>
        <a:p>
          <a:pPr rtl="0"/>
          <a:r>
            <a:rPr lang="ru-RU" dirty="0" smtClean="0"/>
            <a:t>развитие навыков непрерывного обучения, формирование у студентов  самостоятельного подхода к изучаемому материалу</a:t>
          </a:r>
          <a:endParaRPr lang="ru-RU" dirty="0"/>
        </a:p>
      </dgm:t>
    </dgm:pt>
    <dgm:pt modelId="{4334BF70-C9DC-4E15-9AA3-7DCEF897AEEC}" type="parTrans" cxnId="{2CC955A4-0E25-44FA-BD72-C3350D32367A}">
      <dgm:prSet/>
      <dgm:spPr/>
      <dgm:t>
        <a:bodyPr/>
        <a:lstStyle/>
        <a:p>
          <a:endParaRPr lang="ru-RU"/>
        </a:p>
      </dgm:t>
    </dgm:pt>
    <dgm:pt modelId="{8E3F49AF-F1DB-4D91-98EE-08218DB70EAF}" type="sibTrans" cxnId="{2CC955A4-0E25-44FA-BD72-C3350D32367A}">
      <dgm:prSet/>
      <dgm:spPr/>
      <dgm:t>
        <a:bodyPr/>
        <a:lstStyle/>
        <a:p>
          <a:endParaRPr lang="ru-RU"/>
        </a:p>
      </dgm:t>
    </dgm:pt>
    <dgm:pt modelId="{1197D5E3-4CAF-4D1E-A726-C137513E3746}">
      <dgm:prSet/>
      <dgm:spPr/>
      <dgm:t>
        <a:bodyPr/>
        <a:lstStyle/>
        <a:p>
          <a:pPr rtl="0"/>
          <a:r>
            <a:rPr lang="ru-RU" b="1" dirty="0" smtClean="0"/>
            <a:t>Наглядности</a:t>
          </a:r>
          <a:r>
            <a:rPr lang="ru-RU" dirty="0" smtClean="0"/>
            <a:t> </a:t>
          </a:r>
          <a:endParaRPr lang="ru-RU" dirty="0"/>
        </a:p>
      </dgm:t>
    </dgm:pt>
    <dgm:pt modelId="{C56D9E5F-B91B-413D-B064-C9F2332ED313}" type="parTrans" cxnId="{99BDEF14-61E7-4FDF-8C12-4413282B408E}">
      <dgm:prSet/>
      <dgm:spPr/>
      <dgm:t>
        <a:bodyPr/>
        <a:lstStyle/>
        <a:p>
          <a:endParaRPr lang="ru-RU"/>
        </a:p>
      </dgm:t>
    </dgm:pt>
    <dgm:pt modelId="{A38B9565-3877-4004-8A64-EE1F7D28D4A7}" type="sibTrans" cxnId="{99BDEF14-61E7-4FDF-8C12-4413282B408E}">
      <dgm:prSet/>
      <dgm:spPr/>
      <dgm:t>
        <a:bodyPr/>
        <a:lstStyle/>
        <a:p>
          <a:endParaRPr lang="ru-RU"/>
        </a:p>
      </dgm:t>
    </dgm:pt>
    <dgm:pt modelId="{5B355AED-B2F2-4478-9CB8-43FE807E5F8A}">
      <dgm:prSet/>
      <dgm:spPr/>
      <dgm:t>
        <a:bodyPr/>
        <a:lstStyle/>
        <a:p>
          <a:pPr rtl="0"/>
          <a:r>
            <a:rPr lang="ru-RU" dirty="0" smtClean="0"/>
            <a:t>опора на реальные представления студентов</a:t>
          </a:r>
          <a:endParaRPr lang="ru-RU" dirty="0"/>
        </a:p>
      </dgm:t>
    </dgm:pt>
    <dgm:pt modelId="{91B3D8C9-89C5-451E-91AB-073EA4D95FEA}" type="parTrans" cxnId="{988B79CC-9011-4363-8B82-CC2F3A1CE832}">
      <dgm:prSet/>
      <dgm:spPr/>
      <dgm:t>
        <a:bodyPr/>
        <a:lstStyle/>
        <a:p>
          <a:endParaRPr lang="ru-RU"/>
        </a:p>
      </dgm:t>
    </dgm:pt>
    <dgm:pt modelId="{642D7C73-63C6-4CD6-A653-738AB63EE06F}" type="sibTrans" cxnId="{988B79CC-9011-4363-8B82-CC2F3A1CE832}">
      <dgm:prSet/>
      <dgm:spPr/>
      <dgm:t>
        <a:bodyPr/>
        <a:lstStyle/>
        <a:p>
          <a:endParaRPr lang="ru-RU"/>
        </a:p>
      </dgm:t>
    </dgm:pt>
    <dgm:pt modelId="{D90C9973-7B95-4710-8B68-A514305F3C9B}" type="pres">
      <dgm:prSet presAssocID="{83171878-A866-4EB6-A531-8B674B1A522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F813B5-FB54-42F8-8FFE-7ADFFBF4136D}" type="pres">
      <dgm:prSet presAssocID="{1D03ECD2-0850-4D5F-9C2F-5D4AEB512868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39988-FC05-4490-8F4A-74D4549C4B26}" type="pres">
      <dgm:prSet presAssocID="{1D03ECD2-0850-4D5F-9C2F-5D4AEB512868}" presName="childText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249233-D0CD-4903-AA67-BD55A3CA2537}" type="pres">
      <dgm:prSet presAssocID="{80011246-FE90-4D81-B2DC-BA3A5756F540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5D3BCD-48F8-44DD-BB0D-25CEA836AD37}" type="pres">
      <dgm:prSet presAssocID="{80011246-FE90-4D81-B2DC-BA3A5756F540}" presName="childText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2CA381-3516-4EA5-A3F6-B0C6AE86A11E}" type="pres">
      <dgm:prSet presAssocID="{6BBA5A33-02DC-4FEC-8887-6C9FD916295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B35336-8BCD-41A9-AAB9-CD6B7F5B107E}" type="pres">
      <dgm:prSet presAssocID="{6BBA5A33-02DC-4FEC-8887-6C9FD9162956}" presName="childText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0B65F-FEC6-493E-B61A-6F923DC2FF9F}" type="pres">
      <dgm:prSet presAssocID="{6ACA114D-D7B1-44CA-B332-651F2FABA71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A2F594-5523-47E0-85EF-CA73103929F0}" type="pres">
      <dgm:prSet presAssocID="{6ACA114D-D7B1-44CA-B332-651F2FABA71A}" presName="childText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F0B94-27EA-4C81-9578-14BDFA7D0A37}" type="pres">
      <dgm:prSet presAssocID="{B014099D-78E2-4CFE-96DA-1608450AA233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02AD1F-D247-4782-8E08-0D5FEF0E27AA}" type="pres">
      <dgm:prSet presAssocID="{B014099D-78E2-4CFE-96DA-1608450AA233}" presName="childText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40E876-E25D-4C6A-AC53-85B291708909}" type="pres">
      <dgm:prSet presAssocID="{1197D5E3-4CAF-4D1E-A726-C137513E3746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4A6394-47CA-4764-90D0-CA8DB93EBB3E}" type="pres">
      <dgm:prSet presAssocID="{1197D5E3-4CAF-4D1E-A726-C137513E3746}" presName="childText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F5A1C6-7C6D-4202-802F-A82738EE1333}" srcId="{83171878-A866-4EB6-A531-8B674B1A5227}" destId="{6BBA5A33-02DC-4FEC-8887-6C9FD9162956}" srcOrd="2" destOrd="0" parTransId="{C68CD87A-4468-496A-8A9F-ECC5C4F1038F}" sibTransId="{FB57FFDE-99FF-4D57-B8D8-93D310E02E12}"/>
    <dgm:cxn modelId="{CC9D0DB2-DDF1-458B-A0C6-E3EAA359BC30}" type="presOf" srcId="{1D03ECD2-0850-4D5F-9C2F-5D4AEB512868}" destId="{4FF813B5-FB54-42F8-8FFE-7ADFFBF4136D}" srcOrd="0" destOrd="0" presId="urn:microsoft.com/office/officeart/2005/8/layout/vList2"/>
    <dgm:cxn modelId="{4A75BBA4-4845-4BC5-8315-DA72B02A1C32}" srcId="{80011246-FE90-4D81-B2DC-BA3A5756F540}" destId="{0D48B394-DB07-4615-8F49-4E0EE9EAD41C}" srcOrd="0" destOrd="0" parTransId="{F250ADEE-E89A-4115-B6DD-986FCF8B226D}" sibTransId="{F66B953D-29D9-4A0D-8533-A6C8ABA3213E}"/>
    <dgm:cxn modelId="{379A4713-687D-4E64-A6D9-CC08235D7F1D}" type="presOf" srcId="{37A7F0DA-4BEC-472E-985A-490D9E471A2C}" destId="{96539988-FC05-4490-8F4A-74D4549C4B26}" srcOrd="0" destOrd="0" presId="urn:microsoft.com/office/officeart/2005/8/layout/vList2"/>
    <dgm:cxn modelId="{95FE2484-09C2-48AD-B168-04F2CBF403BB}" type="presOf" srcId="{5B355AED-B2F2-4478-9CB8-43FE807E5F8A}" destId="{F74A6394-47CA-4764-90D0-CA8DB93EBB3E}" srcOrd="0" destOrd="0" presId="urn:microsoft.com/office/officeart/2005/8/layout/vList2"/>
    <dgm:cxn modelId="{651F384E-0EE5-4076-8DF3-14033BD0A976}" srcId="{6BBA5A33-02DC-4FEC-8887-6C9FD9162956}" destId="{619956C7-E1C7-4424-A81E-F1864B277102}" srcOrd="0" destOrd="0" parTransId="{5D3A92C0-D1E2-48AA-B3D2-2FCF71DD4D70}" sibTransId="{DA8D8545-C269-47A2-A4E5-1B0F81D099B6}"/>
    <dgm:cxn modelId="{332ED76E-2225-4CD2-8C5F-D3391F0E79D8}" type="presOf" srcId="{5B732C51-C984-41AD-90DC-7D491BF516B1}" destId="{C102AD1F-D247-4782-8E08-0D5FEF0E27AA}" srcOrd="0" destOrd="0" presId="urn:microsoft.com/office/officeart/2005/8/layout/vList2"/>
    <dgm:cxn modelId="{2CC955A4-0E25-44FA-BD72-C3350D32367A}" srcId="{B014099D-78E2-4CFE-96DA-1608450AA233}" destId="{5B732C51-C984-41AD-90DC-7D491BF516B1}" srcOrd="0" destOrd="0" parTransId="{4334BF70-C9DC-4E15-9AA3-7DCEF897AEEC}" sibTransId="{8E3F49AF-F1DB-4D91-98EE-08218DB70EAF}"/>
    <dgm:cxn modelId="{3838B787-C8BA-402A-8EF6-C1D8CAE2DA58}" srcId="{6ACA114D-D7B1-44CA-B332-651F2FABA71A}" destId="{1CD8952E-AECF-4271-816E-A702625632F3}" srcOrd="0" destOrd="0" parTransId="{274E54A0-F88F-4279-8F69-B6491D9A742B}" sibTransId="{9C5AED38-BD1B-4EFC-9349-E50B0BBCAAB0}"/>
    <dgm:cxn modelId="{E6D58419-E6FC-47C8-9385-D9012D1DA202}" srcId="{1D03ECD2-0850-4D5F-9C2F-5D4AEB512868}" destId="{37A7F0DA-4BEC-472E-985A-490D9E471A2C}" srcOrd="0" destOrd="0" parTransId="{3F3BE9FA-DF4C-4CEB-914F-7CE22B388119}" sibTransId="{C488063B-DE47-4977-8A20-C207F8384CA6}"/>
    <dgm:cxn modelId="{99BDEF14-61E7-4FDF-8C12-4413282B408E}" srcId="{83171878-A866-4EB6-A531-8B674B1A5227}" destId="{1197D5E3-4CAF-4D1E-A726-C137513E3746}" srcOrd="5" destOrd="0" parTransId="{C56D9E5F-B91B-413D-B064-C9F2332ED313}" sibTransId="{A38B9565-3877-4004-8A64-EE1F7D28D4A7}"/>
    <dgm:cxn modelId="{D56EFDF3-4227-4AFE-AE4C-4BAADC506F08}" srcId="{83171878-A866-4EB6-A531-8B674B1A5227}" destId="{1D03ECD2-0850-4D5F-9C2F-5D4AEB512868}" srcOrd="0" destOrd="0" parTransId="{EE6F0410-44C1-487F-BC63-F015E31D56AE}" sibTransId="{11B02444-6B56-4000-B8C7-509B5DA280AE}"/>
    <dgm:cxn modelId="{52788ADC-F38F-4BDB-A568-579ABDC2368C}" srcId="{83171878-A866-4EB6-A531-8B674B1A5227}" destId="{6ACA114D-D7B1-44CA-B332-651F2FABA71A}" srcOrd="3" destOrd="0" parTransId="{BBBB983F-5B47-4159-B738-1702BE51D27C}" sibTransId="{60D64863-F284-43FB-95D1-B04CC5A92E41}"/>
    <dgm:cxn modelId="{DC069DBB-1052-4CB4-A1C9-82A82042AA9E}" type="presOf" srcId="{0D48B394-DB07-4615-8F49-4E0EE9EAD41C}" destId="{9B5D3BCD-48F8-44DD-BB0D-25CEA836AD37}" srcOrd="0" destOrd="0" presId="urn:microsoft.com/office/officeart/2005/8/layout/vList2"/>
    <dgm:cxn modelId="{9660900F-BC7D-4A87-98F0-EE74171FE6E5}" type="presOf" srcId="{6ACA114D-D7B1-44CA-B332-651F2FABA71A}" destId="{4420B65F-FEC6-493E-B61A-6F923DC2FF9F}" srcOrd="0" destOrd="0" presId="urn:microsoft.com/office/officeart/2005/8/layout/vList2"/>
    <dgm:cxn modelId="{6A19FACA-0696-4B06-BFFF-30EBBBCE9847}" srcId="{83171878-A866-4EB6-A531-8B674B1A5227}" destId="{B014099D-78E2-4CFE-96DA-1608450AA233}" srcOrd="4" destOrd="0" parTransId="{EE0317D2-6C29-47D0-84DD-3CBFCFA57E31}" sibTransId="{900E696E-141D-42D4-BD7B-D6D4FAD5B2D9}"/>
    <dgm:cxn modelId="{B9AE48B8-4C58-47C0-9731-77B083FF9FDA}" type="presOf" srcId="{1197D5E3-4CAF-4D1E-A726-C137513E3746}" destId="{8E40E876-E25D-4C6A-AC53-85B291708909}" srcOrd="0" destOrd="0" presId="urn:microsoft.com/office/officeart/2005/8/layout/vList2"/>
    <dgm:cxn modelId="{F7B992B7-3B2E-49FC-9F78-C97E82715C63}" srcId="{83171878-A866-4EB6-A531-8B674B1A5227}" destId="{80011246-FE90-4D81-B2DC-BA3A5756F540}" srcOrd="1" destOrd="0" parTransId="{CBA0CD77-7D2F-43E3-A5AF-AC7A92D9ADD6}" sibTransId="{DA4267EF-F4B1-4F0B-AE49-1564E4C25E5A}"/>
    <dgm:cxn modelId="{B9CB7FB4-26FB-4BB2-8EF0-85D75BCEA61F}" type="presOf" srcId="{83171878-A866-4EB6-A531-8B674B1A5227}" destId="{D90C9973-7B95-4710-8B68-A514305F3C9B}" srcOrd="0" destOrd="0" presId="urn:microsoft.com/office/officeart/2005/8/layout/vList2"/>
    <dgm:cxn modelId="{988B79CC-9011-4363-8B82-CC2F3A1CE832}" srcId="{1197D5E3-4CAF-4D1E-A726-C137513E3746}" destId="{5B355AED-B2F2-4478-9CB8-43FE807E5F8A}" srcOrd="0" destOrd="0" parTransId="{91B3D8C9-89C5-451E-91AB-073EA4D95FEA}" sibTransId="{642D7C73-63C6-4CD6-A653-738AB63EE06F}"/>
    <dgm:cxn modelId="{CD90A911-E233-40AA-8F0E-66E3165AFB70}" type="presOf" srcId="{1CD8952E-AECF-4271-816E-A702625632F3}" destId="{66A2F594-5523-47E0-85EF-CA73103929F0}" srcOrd="0" destOrd="0" presId="urn:microsoft.com/office/officeart/2005/8/layout/vList2"/>
    <dgm:cxn modelId="{8CCC2F2E-2632-4910-A128-B80F75A1370C}" type="presOf" srcId="{6BBA5A33-02DC-4FEC-8887-6C9FD9162956}" destId="{862CA381-3516-4EA5-A3F6-B0C6AE86A11E}" srcOrd="0" destOrd="0" presId="urn:microsoft.com/office/officeart/2005/8/layout/vList2"/>
    <dgm:cxn modelId="{B878B841-A31A-41E6-8A7C-9DE5E1386195}" type="presOf" srcId="{80011246-FE90-4D81-B2DC-BA3A5756F540}" destId="{26249233-D0CD-4903-AA67-BD55A3CA2537}" srcOrd="0" destOrd="0" presId="urn:microsoft.com/office/officeart/2005/8/layout/vList2"/>
    <dgm:cxn modelId="{AEB2CF90-469B-4482-86E8-D8F741004C7B}" type="presOf" srcId="{B014099D-78E2-4CFE-96DA-1608450AA233}" destId="{B52F0B94-27EA-4C81-9578-14BDFA7D0A37}" srcOrd="0" destOrd="0" presId="urn:microsoft.com/office/officeart/2005/8/layout/vList2"/>
    <dgm:cxn modelId="{971CF8AB-B64C-4B4B-AD81-05E72970A202}" type="presOf" srcId="{619956C7-E1C7-4424-A81E-F1864B277102}" destId="{30B35336-8BCD-41A9-AAB9-CD6B7F5B107E}" srcOrd="0" destOrd="0" presId="urn:microsoft.com/office/officeart/2005/8/layout/vList2"/>
    <dgm:cxn modelId="{5A588F32-B0D4-4EF0-8FC4-5BEB0DF2C763}" type="presParOf" srcId="{D90C9973-7B95-4710-8B68-A514305F3C9B}" destId="{4FF813B5-FB54-42F8-8FFE-7ADFFBF4136D}" srcOrd="0" destOrd="0" presId="urn:microsoft.com/office/officeart/2005/8/layout/vList2"/>
    <dgm:cxn modelId="{B16C43FB-9C83-40BD-AC35-E5D741DE7C8D}" type="presParOf" srcId="{D90C9973-7B95-4710-8B68-A514305F3C9B}" destId="{96539988-FC05-4490-8F4A-74D4549C4B26}" srcOrd="1" destOrd="0" presId="urn:microsoft.com/office/officeart/2005/8/layout/vList2"/>
    <dgm:cxn modelId="{30A38367-2AB9-499B-9DAD-23D0B28D2252}" type="presParOf" srcId="{D90C9973-7B95-4710-8B68-A514305F3C9B}" destId="{26249233-D0CD-4903-AA67-BD55A3CA2537}" srcOrd="2" destOrd="0" presId="urn:microsoft.com/office/officeart/2005/8/layout/vList2"/>
    <dgm:cxn modelId="{D23B8D5E-9D35-4F5D-A43F-36E0C4CC1553}" type="presParOf" srcId="{D90C9973-7B95-4710-8B68-A514305F3C9B}" destId="{9B5D3BCD-48F8-44DD-BB0D-25CEA836AD37}" srcOrd="3" destOrd="0" presId="urn:microsoft.com/office/officeart/2005/8/layout/vList2"/>
    <dgm:cxn modelId="{9BA2F978-CB44-48CA-8BC6-E49995CC67EE}" type="presParOf" srcId="{D90C9973-7B95-4710-8B68-A514305F3C9B}" destId="{862CA381-3516-4EA5-A3F6-B0C6AE86A11E}" srcOrd="4" destOrd="0" presId="urn:microsoft.com/office/officeart/2005/8/layout/vList2"/>
    <dgm:cxn modelId="{DC6EF4A9-AAEC-45D0-B61E-6B6F24BCD2CC}" type="presParOf" srcId="{D90C9973-7B95-4710-8B68-A514305F3C9B}" destId="{30B35336-8BCD-41A9-AAB9-CD6B7F5B107E}" srcOrd="5" destOrd="0" presId="urn:microsoft.com/office/officeart/2005/8/layout/vList2"/>
    <dgm:cxn modelId="{FC60665D-E3CA-4DE4-89F4-EB51AE806C6F}" type="presParOf" srcId="{D90C9973-7B95-4710-8B68-A514305F3C9B}" destId="{4420B65F-FEC6-493E-B61A-6F923DC2FF9F}" srcOrd="6" destOrd="0" presId="urn:microsoft.com/office/officeart/2005/8/layout/vList2"/>
    <dgm:cxn modelId="{41EF4825-EF3C-4DCC-8609-C0EF297E7C17}" type="presParOf" srcId="{D90C9973-7B95-4710-8B68-A514305F3C9B}" destId="{66A2F594-5523-47E0-85EF-CA73103929F0}" srcOrd="7" destOrd="0" presId="urn:microsoft.com/office/officeart/2005/8/layout/vList2"/>
    <dgm:cxn modelId="{679D0ACE-9529-4520-B4FF-B82FAE7EB46D}" type="presParOf" srcId="{D90C9973-7B95-4710-8B68-A514305F3C9B}" destId="{B52F0B94-27EA-4C81-9578-14BDFA7D0A37}" srcOrd="8" destOrd="0" presId="urn:microsoft.com/office/officeart/2005/8/layout/vList2"/>
    <dgm:cxn modelId="{12735C58-78BA-4FCB-9DFF-3BEA6F0FDBA4}" type="presParOf" srcId="{D90C9973-7B95-4710-8B68-A514305F3C9B}" destId="{C102AD1F-D247-4782-8E08-0D5FEF0E27AA}" srcOrd="9" destOrd="0" presId="urn:microsoft.com/office/officeart/2005/8/layout/vList2"/>
    <dgm:cxn modelId="{23E2C9A2-D8CC-4294-A3D0-7B7EA8F1EFF6}" type="presParOf" srcId="{D90C9973-7B95-4710-8B68-A514305F3C9B}" destId="{8E40E876-E25D-4C6A-AC53-85B291708909}" srcOrd="10" destOrd="0" presId="urn:microsoft.com/office/officeart/2005/8/layout/vList2"/>
    <dgm:cxn modelId="{7CA06AB3-0F7D-4F47-9865-1AB366DECC66}" type="presParOf" srcId="{D90C9973-7B95-4710-8B68-A514305F3C9B}" destId="{F74A6394-47CA-4764-90D0-CA8DB93EBB3E}" srcOrd="1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9B1EC4-E6D1-4218-A665-EA479B275BEC}" type="doc">
      <dgm:prSet loTypeId="urn:microsoft.com/office/officeart/2005/8/layout/cycle5" loCatId="cycle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0DFA1561-F97D-4649-A2AF-DF2DC176BCC3}">
      <dgm:prSet custT="1"/>
      <dgm:spPr/>
      <dgm:t>
        <a:bodyPr/>
        <a:lstStyle/>
        <a:p>
          <a:pPr rtl="0"/>
          <a:r>
            <a:rPr lang="ru-RU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</a:t>
          </a:r>
          <a:r>
            <a:rPr lang="ru-RU" sz="2400" dirty="0" smtClean="0"/>
            <a:t>пыт </a:t>
          </a:r>
          <a:endParaRPr lang="ru-RU" sz="2400" dirty="0"/>
        </a:p>
      </dgm:t>
    </dgm:pt>
    <dgm:pt modelId="{26005417-7792-4CAF-9E15-DAE42F610F94}" type="parTrans" cxnId="{D663CC75-02BA-4AAC-B4AE-0D28FFAFA882}">
      <dgm:prSet/>
      <dgm:spPr/>
      <dgm:t>
        <a:bodyPr/>
        <a:lstStyle/>
        <a:p>
          <a:endParaRPr lang="ru-RU" sz="1600"/>
        </a:p>
      </dgm:t>
    </dgm:pt>
    <dgm:pt modelId="{234EB224-BA77-4203-B245-90DE4E3E3EDB}" type="sibTrans" cxnId="{D663CC75-02BA-4AAC-B4AE-0D28FFAFA882}">
      <dgm:prSet/>
      <dgm:spPr/>
      <dgm:t>
        <a:bodyPr/>
        <a:lstStyle/>
        <a:p>
          <a:endParaRPr lang="ru-RU" sz="1600" dirty="0"/>
        </a:p>
      </dgm:t>
    </dgm:pt>
    <dgm:pt modelId="{8EB1F680-4C1F-4E08-9442-DD847D6BF043}">
      <dgm:prSet custT="1"/>
      <dgm:spPr/>
      <dgm:t>
        <a:bodyPr/>
        <a:lstStyle/>
        <a:p>
          <a:pPr rtl="0"/>
          <a:r>
            <a:rPr lang="ru-RU" sz="1600" dirty="0" smtClean="0"/>
            <a:t>Личный опыт может быть положительным- отрицательным; эмоциональным – поведенческим; запланированным - случайным</a:t>
          </a:r>
          <a:endParaRPr lang="ru-RU" sz="1600" dirty="0"/>
        </a:p>
      </dgm:t>
    </dgm:pt>
    <dgm:pt modelId="{60AE912E-27C6-4A41-B7B6-7DB7E7F76FA9}" type="parTrans" cxnId="{04307202-325F-488B-9681-584303EBDC24}">
      <dgm:prSet/>
      <dgm:spPr/>
      <dgm:t>
        <a:bodyPr/>
        <a:lstStyle/>
        <a:p>
          <a:endParaRPr lang="ru-RU" sz="1600"/>
        </a:p>
      </dgm:t>
    </dgm:pt>
    <dgm:pt modelId="{CCADF01A-BD3B-4FB9-9321-44CE1635AA57}" type="sibTrans" cxnId="{04307202-325F-488B-9681-584303EBDC24}">
      <dgm:prSet/>
      <dgm:spPr/>
      <dgm:t>
        <a:bodyPr/>
        <a:lstStyle/>
        <a:p>
          <a:endParaRPr lang="ru-RU" sz="1600"/>
        </a:p>
      </dgm:t>
    </dgm:pt>
    <dgm:pt modelId="{23D71F98-8A3B-4BC2-B14E-5730AB2D86DB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rgbClr val="FF0000"/>
              </a:solidFill>
            </a:rPr>
            <a:t>О</a:t>
          </a:r>
          <a:r>
            <a:rPr lang="ru-RU" sz="2000" dirty="0" smtClean="0"/>
            <a:t>ценка</a:t>
          </a:r>
          <a:endParaRPr lang="ru-RU" sz="2000" dirty="0"/>
        </a:p>
      </dgm:t>
    </dgm:pt>
    <dgm:pt modelId="{64DFBF62-7A53-4857-B1AB-3C4808BE752C}" type="parTrans" cxnId="{0B31932B-9459-4D15-9155-6CA806ADA884}">
      <dgm:prSet/>
      <dgm:spPr/>
      <dgm:t>
        <a:bodyPr/>
        <a:lstStyle/>
        <a:p>
          <a:endParaRPr lang="ru-RU" sz="1600"/>
        </a:p>
      </dgm:t>
    </dgm:pt>
    <dgm:pt modelId="{452E75AD-1267-4591-8F37-663035386BB9}" type="sibTrans" cxnId="{0B31932B-9459-4D15-9155-6CA806ADA884}">
      <dgm:prSet/>
      <dgm:spPr/>
      <dgm:t>
        <a:bodyPr/>
        <a:lstStyle/>
        <a:p>
          <a:endParaRPr lang="ru-RU" sz="1600" dirty="0"/>
        </a:p>
      </dgm:t>
    </dgm:pt>
    <dgm:pt modelId="{99EC9E7E-83BC-47C0-87D4-5580D423C2A1}">
      <dgm:prSet custT="1"/>
      <dgm:spPr/>
      <dgm:t>
        <a:bodyPr/>
        <a:lstStyle/>
        <a:p>
          <a:pPr rtl="0"/>
          <a:r>
            <a:rPr lang="ru-RU" sz="1600" dirty="0" smtClean="0"/>
            <a:t>Осмысление опыта, структурирование  явлений, процессов</a:t>
          </a:r>
          <a:endParaRPr lang="ru-RU" sz="1600" dirty="0"/>
        </a:p>
      </dgm:t>
    </dgm:pt>
    <dgm:pt modelId="{97CA9823-6BBB-4CD6-BD37-1821848C9B34}" type="parTrans" cxnId="{92022A45-C544-4882-80A5-663B76380FBC}">
      <dgm:prSet/>
      <dgm:spPr/>
      <dgm:t>
        <a:bodyPr/>
        <a:lstStyle/>
        <a:p>
          <a:endParaRPr lang="ru-RU" sz="1600"/>
        </a:p>
      </dgm:t>
    </dgm:pt>
    <dgm:pt modelId="{5283B2A2-44F7-4135-A6AC-BDBF37CE8CFD}" type="sibTrans" cxnId="{92022A45-C544-4882-80A5-663B76380FBC}">
      <dgm:prSet/>
      <dgm:spPr/>
      <dgm:t>
        <a:bodyPr/>
        <a:lstStyle/>
        <a:p>
          <a:endParaRPr lang="ru-RU" sz="1600"/>
        </a:p>
      </dgm:t>
    </dgm:pt>
    <dgm:pt modelId="{2B8E0427-5303-4FA7-ADA9-0697E1A6EA62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rgbClr val="FF0000"/>
              </a:solidFill>
            </a:rPr>
            <a:t>О</a:t>
          </a:r>
          <a:r>
            <a:rPr lang="ru-RU" sz="2000" dirty="0" smtClean="0"/>
            <a:t>ффер </a:t>
          </a:r>
          <a:endParaRPr lang="ru-RU" sz="2000" dirty="0"/>
        </a:p>
      </dgm:t>
    </dgm:pt>
    <dgm:pt modelId="{F1E70974-8190-439D-9DD9-1B8FA91DD869}" type="parTrans" cxnId="{E4BD4CEC-A25A-4B77-85FB-528CA466AA7D}">
      <dgm:prSet/>
      <dgm:spPr/>
      <dgm:t>
        <a:bodyPr/>
        <a:lstStyle/>
        <a:p>
          <a:endParaRPr lang="ru-RU" sz="1600"/>
        </a:p>
      </dgm:t>
    </dgm:pt>
    <dgm:pt modelId="{46EC6A5A-B3EF-4488-924F-BA0CED6F1D28}" type="sibTrans" cxnId="{E4BD4CEC-A25A-4B77-85FB-528CA466AA7D}">
      <dgm:prSet/>
      <dgm:spPr/>
      <dgm:t>
        <a:bodyPr/>
        <a:lstStyle/>
        <a:p>
          <a:endParaRPr lang="ru-RU" sz="1600" dirty="0"/>
        </a:p>
      </dgm:t>
    </dgm:pt>
    <dgm:pt modelId="{312BD15B-DABC-409A-B785-072B0B257C0D}">
      <dgm:prSet custT="1"/>
      <dgm:spPr/>
      <dgm:t>
        <a:bodyPr/>
        <a:lstStyle/>
        <a:p>
          <a:pPr rtl="0"/>
          <a:r>
            <a:rPr lang="ru-RU" sz="1600" dirty="0" smtClean="0"/>
            <a:t>Логические выводы; абстрактные умозаключения; создание, усвоение теорий и правил, установление причино- следственных связей</a:t>
          </a:r>
          <a:endParaRPr lang="ru-RU" sz="1600" dirty="0"/>
        </a:p>
      </dgm:t>
    </dgm:pt>
    <dgm:pt modelId="{95BCBEDF-1DDC-4991-B852-2E8A15E529CC}" type="parTrans" cxnId="{656154D7-4451-4F98-8492-A81157CB58AE}">
      <dgm:prSet/>
      <dgm:spPr/>
      <dgm:t>
        <a:bodyPr/>
        <a:lstStyle/>
        <a:p>
          <a:endParaRPr lang="ru-RU" sz="1600"/>
        </a:p>
      </dgm:t>
    </dgm:pt>
    <dgm:pt modelId="{800079F2-1D81-473E-BF53-DE4897A8E7AA}" type="sibTrans" cxnId="{656154D7-4451-4F98-8492-A81157CB58AE}">
      <dgm:prSet/>
      <dgm:spPr/>
      <dgm:t>
        <a:bodyPr/>
        <a:lstStyle/>
        <a:p>
          <a:endParaRPr lang="ru-RU" sz="1600"/>
        </a:p>
      </dgm:t>
    </dgm:pt>
    <dgm:pt modelId="{6449EC61-689F-406A-9437-E590D4A4B904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rgbClr val="FF0000"/>
              </a:solidFill>
            </a:rPr>
            <a:t>О</a:t>
          </a:r>
          <a:r>
            <a:rPr lang="ru-RU" sz="2000" dirty="0" smtClean="0"/>
            <a:t>своение</a:t>
          </a:r>
          <a:endParaRPr lang="ru-RU" sz="2000" dirty="0"/>
        </a:p>
      </dgm:t>
    </dgm:pt>
    <dgm:pt modelId="{6943708A-27AF-49C6-8C35-A98101D8D25A}" type="parTrans" cxnId="{A90338F9-69E7-4FA4-926D-B87DEB2929CB}">
      <dgm:prSet/>
      <dgm:spPr/>
      <dgm:t>
        <a:bodyPr/>
        <a:lstStyle/>
        <a:p>
          <a:endParaRPr lang="ru-RU" sz="1600"/>
        </a:p>
      </dgm:t>
    </dgm:pt>
    <dgm:pt modelId="{CC94F6AE-718A-487C-A80D-8F9E01794329}" type="sibTrans" cxnId="{A90338F9-69E7-4FA4-926D-B87DEB2929CB}">
      <dgm:prSet/>
      <dgm:spPr/>
      <dgm:t>
        <a:bodyPr/>
        <a:lstStyle/>
        <a:p>
          <a:endParaRPr lang="ru-RU" sz="1600" dirty="0"/>
        </a:p>
      </dgm:t>
    </dgm:pt>
    <dgm:pt modelId="{31B61A7C-4D75-4A8E-A1E9-9C68B20AE73C}">
      <dgm:prSet custT="1"/>
      <dgm:spPr/>
      <dgm:t>
        <a:bodyPr/>
        <a:lstStyle/>
        <a:p>
          <a:pPr rtl="0"/>
          <a:r>
            <a:rPr lang="ru-RU" sz="1600" dirty="0" smtClean="0"/>
            <a:t>Проверка логических построений на реальных действиях </a:t>
          </a:r>
          <a:endParaRPr lang="ru-RU" sz="1600" dirty="0"/>
        </a:p>
      </dgm:t>
    </dgm:pt>
    <dgm:pt modelId="{42360462-8779-46A2-81D1-054E89E04121}" type="parTrans" cxnId="{8D7597E5-1F1C-4265-9E35-AA2F400B6509}">
      <dgm:prSet/>
      <dgm:spPr/>
      <dgm:t>
        <a:bodyPr/>
        <a:lstStyle/>
        <a:p>
          <a:endParaRPr lang="ru-RU" sz="1600"/>
        </a:p>
      </dgm:t>
    </dgm:pt>
    <dgm:pt modelId="{FF561BA9-3D7F-4E90-8C4D-39275A7167DA}" type="sibTrans" cxnId="{8D7597E5-1F1C-4265-9E35-AA2F400B6509}">
      <dgm:prSet/>
      <dgm:spPr/>
      <dgm:t>
        <a:bodyPr/>
        <a:lstStyle/>
        <a:p>
          <a:endParaRPr lang="ru-RU" sz="1600"/>
        </a:p>
      </dgm:t>
    </dgm:pt>
    <dgm:pt modelId="{8176197E-9F1D-4DC6-ACD3-8FDBFFA8E779}" type="pres">
      <dgm:prSet presAssocID="{FA9B1EC4-E6D1-4218-A665-EA479B275BE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C25171-CB66-4A9C-9143-4AF9A33E51CA}" type="pres">
      <dgm:prSet presAssocID="{0DFA1561-F97D-4649-A2AF-DF2DC176BCC3}" presName="node" presStyleLbl="node1" presStyleIdx="0" presStyleCnt="4" custScaleX="220201" custScaleY="122378" custRadScaleRad="94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5178F4-A04D-4847-A48E-A0A083DD833A}" type="pres">
      <dgm:prSet presAssocID="{0DFA1561-F97D-4649-A2AF-DF2DC176BCC3}" presName="spNode" presStyleCnt="0"/>
      <dgm:spPr/>
    </dgm:pt>
    <dgm:pt modelId="{9FE85507-385D-4379-AB65-AC53F4739915}" type="pres">
      <dgm:prSet presAssocID="{234EB224-BA77-4203-B245-90DE4E3E3EDB}" presName="sibTrans" presStyleLbl="sibTrans1D1" presStyleIdx="0" presStyleCnt="4"/>
      <dgm:spPr/>
      <dgm:t>
        <a:bodyPr/>
        <a:lstStyle/>
        <a:p>
          <a:endParaRPr lang="ru-RU"/>
        </a:p>
      </dgm:t>
    </dgm:pt>
    <dgm:pt modelId="{927A74E6-0BAD-4A66-98E9-D68B405FFE60}" type="pres">
      <dgm:prSet presAssocID="{23D71F98-8A3B-4BC2-B14E-5730AB2D86DB}" presName="node" presStyleLbl="node1" presStyleIdx="1" presStyleCnt="4" custScaleX="200029" custScaleY="117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23F67-672F-4212-B592-DC88381EA884}" type="pres">
      <dgm:prSet presAssocID="{23D71F98-8A3B-4BC2-B14E-5730AB2D86DB}" presName="spNode" presStyleCnt="0"/>
      <dgm:spPr/>
    </dgm:pt>
    <dgm:pt modelId="{B84E2A65-E140-4989-9660-EE081EE1E9E4}" type="pres">
      <dgm:prSet presAssocID="{452E75AD-1267-4591-8F37-663035386BB9}" presName="sibTrans" presStyleLbl="sibTrans1D1" presStyleIdx="1" presStyleCnt="4"/>
      <dgm:spPr/>
      <dgm:t>
        <a:bodyPr/>
        <a:lstStyle/>
        <a:p>
          <a:endParaRPr lang="ru-RU"/>
        </a:p>
      </dgm:t>
    </dgm:pt>
    <dgm:pt modelId="{3CF0939F-01A4-43FA-9750-D1C587BBD093}" type="pres">
      <dgm:prSet presAssocID="{2B8E0427-5303-4FA7-ADA9-0697E1A6EA62}" presName="node" presStyleLbl="node1" presStyleIdx="2" presStyleCnt="4" custScaleX="200029" custScaleY="130638" custRadScaleRad="94434" custRadScaleInc="7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4DB25C-596A-4265-95D1-77FB08FCE55F}" type="pres">
      <dgm:prSet presAssocID="{2B8E0427-5303-4FA7-ADA9-0697E1A6EA62}" presName="spNode" presStyleCnt="0"/>
      <dgm:spPr/>
    </dgm:pt>
    <dgm:pt modelId="{6FC8AF71-D18E-440E-9F1D-6AF0B0A4CEA8}" type="pres">
      <dgm:prSet presAssocID="{46EC6A5A-B3EF-4488-924F-BA0CED6F1D28}" presName="sibTrans" presStyleLbl="sibTrans1D1" presStyleIdx="2" presStyleCnt="4"/>
      <dgm:spPr/>
      <dgm:t>
        <a:bodyPr/>
        <a:lstStyle/>
        <a:p>
          <a:endParaRPr lang="ru-RU"/>
        </a:p>
      </dgm:t>
    </dgm:pt>
    <dgm:pt modelId="{88423EC3-8F63-4B85-A9F1-F1A85D75F1EE}" type="pres">
      <dgm:prSet presAssocID="{6449EC61-689F-406A-9437-E590D4A4B904}" presName="node" presStyleLbl="node1" presStyleIdx="3" presStyleCnt="4" custScaleX="200029" custScaleY="117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EDD651-7102-4BF7-9CC9-2ED35795F484}" type="pres">
      <dgm:prSet presAssocID="{6449EC61-689F-406A-9437-E590D4A4B904}" presName="spNode" presStyleCnt="0"/>
      <dgm:spPr/>
    </dgm:pt>
    <dgm:pt modelId="{5E1C1C68-AEF7-47AA-AD44-D5BD915169B2}" type="pres">
      <dgm:prSet presAssocID="{CC94F6AE-718A-487C-A80D-8F9E01794329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A90338F9-69E7-4FA4-926D-B87DEB2929CB}" srcId="{FA9B1EC4-E6D1-4218-A665-EA479B275BEC}" destId="{6449EC61-689F-406A-9437-E590D4A4B904}" srcOrd="3" destOrd="0" parTransId="{6943708A-27AF-49C6-8C35-A98101D8D25A}" sibTransId="{CC94F6AE-718A-487C-A80D-8F9E01794329}"/>
    <dgm:cxn modelId="{E4BD4CEC-A25A-4B77-85FB-528CA466AA7D}" srcId="{FA9B1EC4-E6D1-4218-A665-EA479B275BEC}" destId="{2B8E0427-5303-4FA7-ADA9-0697E1A6EA62}" srcOrd="2" destOrd="0" parTransId="{F1E70974-8190-439D-9DD9-1B8FA91DD869}" sibTransId="{46EC6A5A-B3EF-4488-924F-BA0CED6F1D28}"/>
    <dgm:cxn modelId="{656154D7-4451-4F98-8492-A81157CB58AE}" srcId="{2B8E0427-5303-4FA7-ADA9-0697E1A6EA62}" destId="{312BD15B-DABC-409A-B785-072B0B257C0D}" srcOrd="0" destOrd="0" parTransId="{95BCBEDF-1DDC-4991-B852-2E8A15E529CC}" sibTransId="{800079F2-1D81-473E-BF53-DE4897A8E7AA}"/>
    <dgm:cxn modelId="{37CDDACB-AAE1-47C5-963C-B8476F6BF1EF}" type="presOf" srcId="{FA9B1EC4-E6D1-4218-A665-EA479B275BEC}" destId="{8176197E-9F1D-4DC6-ACD3-8FDBFFA8E779}" srcOrd="0" destOrd="0" presId="urn:microsoft.com/office/officeart/2005/8/layout/cycle5"/>
    <dgm:cxn modelId="{04307202-325F-488B-9681-584303EBDC24}" srcId="{0DFA1561-F97D-4649-A2AF-DF2DC176BCC3}" destId="{8EB1F680-4C1F-4E08-9442-DD847D6BF043}" srcOrd="0" destOrd="0" parTransId="{60AE912E-27C6-4A41-B7B6-7DB7E7F76FA9}" sibTransId="{CCADF01A-BD3B-4FB9-9321-44CE1635AA57}"/>
    <dgm:cxn modelId="{F2364EB3-25CB-4E57-B832-35860EA968C9}" type="presOf" srcId="{312BD15B-DABC-409A-B785-072B0B257C0D}" destId="{3CF0939F-01A4-43FA-9750-D1C587BBD093}" srcOrd="0" destOrd="1" presId="urn:microsoft.com/office/officeart/2005/8/layout/cycle5"/>
    <dgm:cxn modelId="{761FA639-7F34-4BF7-BD2C-18FB5F067F03}" type="presOf" srcId="{31B61A7C-4D75-4A8E-A1E9-9C68B20AE73C}" destId="{88423EC3-8F63-4B85-A9F1-F1A85D75F1EE}" srcOrd="0" destOrd="1" presId="urn:microsoft.com/office/officeart/2005/8/layout/cycle5"/>
    <dgm:cxn modelId="{81D2E6F6-4D4D-4C2E-94E7-87D725203B6A}" type="presOf" srcId="{46EC6A5A-B3EF-4488-924F-BA0CED6F1D28}" destId="{6FC8AF71-D18E-440E-9F1D-6AF0B0A4CEA8}" srcOrd="0" destOrd="0" presId="urn:microsoft.com/office/officeart/2005/8/layout/cycle5"/>
    <dgm:cxn modelId="{EB3C02FA-713D-4F19-8092-5D1B2101C618}" type="presOf" srcId="{CC94F6AE-718A-487C-A80D-8F9E01794329}" destId="{5E1C1C68-AEF7-47AA-AD44-D5BD915169B2}" srcOrd="0" destOrd="0" presId="urn:microsoft.com/office/officeart/2005/8/layout/cycle5"/>
    <dgm:cxn modelId="{D663CC75-02BA-4AAC-B4AE-0D28FFAFA882}" srcId="{FA9B1EC4-E6D1-4218-A665-EA479B275BEC}" destId="{0DFA1561-F97D-4649-A2AF-DF2DC176BCC3}" srcOrd="0" destOrd="0" parTransId="{26005417-7792-4CAF-9E15-DAE42F610F94}" sibTransId="{234EB224-BA77-4203-B245-90DE4E3E3EDB}"/>
    <dgm:cxn modelId="{5BA7C891-67A9-4540-B4AB-F66AFB7E22A1}" type="presOf" srcId="{2B8E0427-5303-4FA7-ADA9-0697E1A6EA62}" destId="{3CF0939F-01A4-43FA-9750-D1C587BBD093}" srcOrd="0" destOrd="0" presId="urn:microsoft.com/office/officeart/2005/8/layout/cycle5"/>
    <dgm:cxn modelId="{E471D138-6C5D-4F58-9F96-6B1F881B16A1}" type="presOf" srcId="{234EB224-BA77-4203-B245-90DE4E3E3EDB}" destId="{9FE85507-385D-4379-AB65-AC53F4739915}" srcOrd="0" destOrd="0" presId="urn:microsoft.com/office/officeart/2005/8/layout/cycle5"/>
    <dgm:cxn modelId="{46645713-4555-42E4-8621-9F02FECF531F}" type="presOf" srcId="{0DFA1561-F97D-4649-A2AF-DF2DC176BCC3}" destId="{15C25171-CB66-4A9C-9143-4AF9A33E51CA}" srcOrd="0" destOrd="0" presId="urn:microsoft.com/office/officeart/2005/8/layout/cycle5"/>
    <dgm:cxn modelId="{92022A45-C544-4882-80A5-663B76380FBC}" srcId="{23D71F98-8A3B-4BC2-B14E-5730AB2D86DB}" destId="{99EC9E7E-83BC-47C0-87D4-5580D423C2A1}" srcOrd="0" destOrd="0" parTransId="{97CA9823-6BBB-4CD6-BD37-1821848C9B34}" sibTransId="{5283B2A2-44F7-4135-A6AC-BDBF37CE8CFD}"/>
    <dgm:cxn modelId="{0B31932B-9459-4D15-9155-6CA806ADA884}" srcId="{FA9B1EC4-E6D1-4218-A665-EA479B275BEC}" destId="{23D71F98-8A3B-4BC2-B14E-5730AB2D86DB}" srcOrd="1" destOrd="0" parTransId="{64DFBF62-7A53-4857-B1AB-3C4808BE752C}" sibTransId="{452E75AD-1267-4591-8F37-663035386BB9}"/>
    <dgm:cxn modelId="{4E9BAAF9-B33B-4DE6-8229-E51492BC0A34}" type="presOf" srcId="{452E75AD-1267-4591-8F37-663035386BB9}" destId="{B84E2A65-E140-4989-9660-EE081EE1E9E4}" srcOrd="0" destOrd="0" presId="urn:microsoft.com/office/officeart/2005/8/layout/cycle5"/>
    <dgm:cxn modelId="{C6B2F3E8-C1F3-42F6-95E6-0627827029B1}" type="presOf" srcId="{99EC9E7E-83BC-47C0-87D4-5580D423C2A1}" destId="{927A74E6-0BAD-4A66-98E9-D68B405FFE60}" srcOrd="0" destOrd="1" presId="urn:microsoft.com/office/officeart/2005/8/layout/cycle5"/>
    <dgm:cxn modelId="{D8AD95D1-7A3B-4D0E-989E-36A55FB52FD9}" type="presOf" srcId="{8EB1F680-4C1F-4E08-9442-DD847D6BF043}" destId="{15C25171-CB66-4A9C-9143-4AF9A33E51CA}" srcOrd="0" destOrd="1" presId="urn:microsoft.com/office/officeart/2005/8/layout/cycle5"/>
    <dgm:cxn modelId="{A48E5B3B-A01E-4D8F-9150-5BA38F4B4492}" type="presOf" srcId="{23D71F98-8A3B-4BC2-B14E-5730AB2D86DB}" destId="{927A74E6-0BAD-4A66-98E9-D68B405FFE60}" srcOrd="0" destOrd="0" presId="urn:microsoft.com/office/officeart/2005/8/layout/cycle5"/>
    <dgm:cxn modelId="{8D7597E5-1F1C-4265-9E35-AA2F400B6509}" srcId="{6449EC61-689F-406A-9437-E590D4A4B904}" destId="{31B61A7C-4D75-4A8E-A1E9-9C68B20AE73C}" srcOrd="0" destOrd="0" parTransId="{42360462-8779-46A2-81D1-054E89E04121}" sibTransId="{FF561BA9-3D7F-4E90-8C4D-39275A7167DA}"/>
    <dgm:cxn modelId="{B88673AF-DBFB-4CB8-9875-98249ED14305}" type="presOf" srcId="{6449EC61-689F-406A-9437-E590D4A4B904}" destId="{88423EC3-8F63-4B85-A9F1-F1A85D75F1EE}" srcOrd="0" destOrd="0" presId="urn:microsoft.com/office/officeart/2005/8/layout/cycle5"/>
    <dgm:cxn modelId="{A9B2F300-0D57-4A17-89DD-B4E91AE60B37}" type="presParOf" srcId="{8176197E-9F1D-4DC6-ACD3-8FDBFFA8E779}" destId="{15C25171-CB66-4A9C-9143-4AF9A33E51CA}" srcOrd="0" destOrd="0" presId="urn:microsoft.com/office/officeart/2005/8/layout/cycle5"/>
    <dgm:cxn modelId="{55071271-E15C-4AE0-B534-CE696E63DFC0}" type="presParOf" srcId="{8176197E-9F1D-4DC6-ACD3-8FDBFFA8E779}" destId="{A55178F4-A04D-4847-A48E-A0A083DD833A}" srcOrd="1" destOrd="0" presId="urn:microsoft.com/office/officeart/2005/8/layout/cycle5"/>
    <dgm:cxn modelId="{B20A966A-EA7E-412A-A572-BB4542E6429B}" type="presParOf" srcId="{8176197E-9F1D-4DC6-ACD3-8FDBFFA8E779}" destId="{9FE85507-385D-4379-AB65-AC53F4739915}" srcOrd="2" destOrd="0" presId="urn:microsoft.com/office/officeart/2005/8/layout/cycle5"/>
    <dgm:cxn modelId="{8AD402FF-9B39-4E76-B626-E5639EAAA502}" type="presParOf" srcId="{8176197E-9F1D-4DC6-ACD3-8FDBFFA8E779}" destId="{927A74E6-0BAD-4A66-98E9-D68B405FFE60}" srcOrd="3" destOrd="0" presId="urn:microsoft.com/office/officeart/2005/8/layout/cycle5"/>
    <dgm:cxn modelId="{DFE45715-4160-47F9-8703-B78C9E57E1F3}" type="presParOf" srcId="{8176197E-9F1D-4DC6-ACD3-8FDBFFA8E779}" destId="{96523F67-672F-4212-B592-DC88381EA884}" srcOrd="4" destOrd="0" presId="urn:microsoft.com/office/officeart/2005/8/layout/cycle5"/>
    <dgm:cxn modelId="{68BA9ADA-BCC5-4A57-95D1-3DE72A5FDA43}" type="presParOf" srcId="{8176197E-9F1D-4DC6-ACD3-8FDBFFA8E779}" destId="{B84E2A65-E140-4989-9660-EE081EE1E9E4}" srcOrd="5" destOrd="0" presId="urn:microsoft.com/office/officeart/2005/8/layout/cycle5"/>
    <dgm:cxn modelId="{93BA78EC-CF7E-49DC-BA4E-1150728DF297}" type="presParOf" srcId="{8176197E-9F1D-4DC6-ACD3-8FDBFFA8E779}" destId="{3CF0939F-01A4-43FA-9750-D1C587BBD093}" srcOrd="6" destOrd="0" presId="urn:microsoft.com/office/officeart/2005/8/layout/cycle5"/>
    <dgm:cxn modelId="{4C58C104-911E-4B72-BF70-E96156878409}" type="presParOf" srcId="{8176197E-9F1D-4DC6-ACD3-8FDBFFA8E779}" destId="{034DB25C-596A-4265-95D1-77FB08FCE55F}" srcOrd="7" destOrd="0" presId="urn:microsoft.com/office/officeart/2005/8/layout/cycle5"/>
    <dgm:cxn modelId="{F3B2DA94-BE94-4DD5-8185-88C7E3EF2CF9}" type="presParOf" srcId="{8176197E-9F1D-4DC6-ACD3-8FDBFFA8E779}" destId="{6FC8AF71-D18E-440E-9F1D-6AF0B0A4CEA8}" srcOrd="8" destOrd="0" presId="urn:microsoft.com/office/officeart/2005/8/layout/cycle5"/>
    <dgm:cxn modelId="{B8CEC7A1-24A8-40E5-A296-BB8D8DA29F73}" type="presParOf" srcId="{8176197E-9F1D-4DC6-ACD3-8FDBFFA8E779}" destId="{88423EC3-8F63-4B85-A9F1-F1A85D75F1EE}" srcOrd="9" destOrd="0" presId="urn:microsoft.com/office/officeart/2005/8/layout/cycle5"/>
    <dgm:cxn modelId="{52619AAD-E987-419B-8DAF-45D4F441DD49}" type="presParOf" srcId="{8176197E-9F1D-4DC6-ACD3-8FDBFFA8E779}" destId="{10EDD651-7102-4BF7-9CC9-2ED35795F484}" srcOrd="10" destOrd="0" presId="urn:microsoft.com/office/officeart/2005/8/layout/cycle5"/>
    <dgm:cxn modelId="{F32F6B7B-4654-4215-BE8A-C42F423A149B}" type="presParOf" srcId="{8176197E-9F1D-4DC6-ACD3-8FDBFFA8E779}" destId="{5E1C1C68-AEF7-47AA-AD44-D5BD915169B2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812245A-ECBD-4952-B6C1-ABB25A787E60}" type="doc">
      <dgm:prSet loTypeId="urn:microsoft.com/office/officeart/2005/8/layout/cycle2" loCatId="cycle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188BBDC-F7E6-48A6-9FAD-399F9CF98A00}">
      <dgm:prSet phldrT="[Текст]" custT="1"/>
      <dgm:spPr/>
      <dgm:t>
        <a:bodyPr/>
        <a:lstStyle/>
        <a:p>
          <a:r>
            <a:rPr lang="ru-RU" sz="1800" dirty="0" err="1" smtClean="0"/>
            <a:t>Модерация</a:t>
          </a:r>
          <a:r>
            <a:rPr lang="ru-RU" sz="1800" dirty="0" smtClean="0"/>
            <a:t> </a:t>
          </a:r>
          <a:endParaRPr lang="ru-RU" sz="1800" dirty="0"/>
        </a:p>
      </dgm:t>
    </dgm:pt>
    <dgm:pt modelId="{5EF94669-35DB-47C2-A8C8-936D8748D087}" type="parTrans" cxnId="{B100F232-9E2E-4389-99BA-CAC8C61374C6}">
      <dgm:prSet/>
      <dgm:spPr/>
      <dgm:t>
        <a:bodyPr/>
        <a:lstStyle/>
        <a:p>
          <a:endParaRPr lang="ru-RU" sz="1800"/>
        </a:p>
      </dgm:t>
    </dgm:pt>
    <dgm:pt modelId="{CF5F88D2-A271-43F7-8C8B-F871377B0DEC}" type="sibTrans" cxnId="{B100F232-9E2E-4389-99BA-CAC8C61374C6}">
      <dgm:prSet custT="1"/>
      <dgm:spPr/>
      <dgm:t>
        <a:bodyPr/>
        <a:lstStyle/>
        <a:p>
          <a:endParaRPr lang="ru-RU" sz="1800"/>
        </a:p>
      </dgm:t>
    </dgm:pt>
    <dgm:pt modelId="{A746C441-960A-4386-B7B1-428C9E397948}">
      <dgm:prSet custT="1"/>
      <dgm:spPr/>
      <dgm:t>
        <a:bodyPr/>
        <a:lstStyle/>
        <a:p>
          <a:r>
            <a:rPr lang="ru-RU" sz="1800" smtClean="0"/>
            <a:t>Фасилитация</a:t>
          </a:r>
          <a:endParaRPr lang="ru-RU" sz="1800" dirty="0" smtClean="0"/>
        </a:p>
      </dgm:t>
    </dgm:pt>
    <dgm:pt modelId="{A7744798-72BF-49CF-BD40-3F1C2D8D3661}" type="parTrans" cxnId="{FB2BF2A1-D516-45AE-9113-341A0FC2B635}">
      <dgm:prSet/>
      <dgm:spPr/>
      <dgm:t>
        <a:bodyPr/>
        <a:lstStyle/>
        <a:p>
          <a:endParaRPr lang="ru-RU" sz="1800"/>
        </a:p>
      </dgm:t>
    </dgm:pt>
    <dgm:pt modelId="{73C5E378-ADA8-44D8-A214-EC73027540AC}" type="sibTrans" cxnId="{FB2BF2A1-D516-45AE-9113-341A0FC2B635}">
      <dgm:prSet custT="1"/>
      <dgm:spPr/>
      <dgm:t>
        <a:bodyPr/>
        <a:lstStyle/>
        <a:p>
          <a:endParaRPr lang="ru-RU" sz="1800"/>
        </a:p>
      </dgm:t>
    </dgm:pt>
    <dgm:pt modelId="{5F4794F8-A3D0-44F5-9D51-C58BAEC90DE5}">
      <dgm:prSet custT="1"/>
      <dgm:spPr/>
      <dgm:t>
        <a:bodyPr/>
        <a:lstStyle/>
        <a:p>
          <a:r>
            <a:rPr lang="ru-RU" sz="1800" smtClean="0"/>
            <a:t>Шерринг</a:t>
          </a:r>
          <a:endParaRPr lang="ru-RU" sz="1800" dirty="0" smtClean="0"/>
        </a:p>
      </dgm:t>
    </dgm:pt>
    <dgm:pt modelId="{65FC9732-F7E0-4063-A30C-08B53D22CB18}" type="parTrans" cxnId="{42DECD0C-3001-4E32-B238-7EAA69FB6CA1}">
      <dgm:prSet/>
      <dgm:spPr/>
      <dgm:t>
        <a:bodyPr/>
        <a:lstStyle/>
        <a:p>
          <a:endParaRPr lang="ru-RU" sz="1800"/>
        </a:p>
      </dgm:t>
    </dgm:pt>
    <dgm:pt modelId="{96D90B00-B9E8-4442-879D-77FA5011ABEF}" type="sibTrans" cxnId="{42DECD0C-3001-4E32-B238-7EAA69FB6CA1}">
      <dgm:prSet custT="1"/>
      <dgm:spPr/>
      <dgm:t>
        <a:bodyPr/>
        <a:lstStyle/>
        <a:p>
          <a:endParaRPr lang="ru-RU" sz="1800"/>
        </a:p>
      </dgm:t>
    </dgm:pt>
    <dgm:pt modelId="{25BD35CC-AD99-41F4-9407-F36C3F9B8516}">
      <dgm:prSet custT="1"/>
      <dgm:spPr/>
      <dgm:t>
        <a:bodyPr/>
        <a:lstStyle/>
        <a:p>
          <a:r>
            <a:rPr lang="ru-RU" sz="1800" dirty="0" smtClean="0"/>
            <a:t>Дебрифинг</a:t>
          </a:r>
          <a:endParaRPr lang="ru-RU" sz="1800" dirty="0"/>
        </a:p>
      </dgm:t>
    </dgm:pt>
    <dgm:pt modelId="{E41D8ADC-9CE9-4201-B4C2-F1FAE06858E9}" type="parTrans" cxnId="{1F9C7792-F11B-49F6-B41B-264C0F49E917}">
      <dgm:prSet/>
      <dgm:spPr/>
      <dgm:t>
        <a:bodyPr/>
        <a:lstStyle/>
        <a:p>
          <a:endParaRPr lang="ru-RU" sz="1800"/>
        </a:p>
      </dgm:t>
    </dgm:pt>
    <dgm:pt modelId="{417FAF18-BEA4-4171-850D-3A0899B412B2}" type="sibTrans" cxnId="{1F9C7792-F11B-49F6-B41B-264C0F49E917}">
      <dgm:prSet custT="1"/>
      <dgm:spPr/>
      <dgm:t>
        <a:bodyPr/>
        <a:lstStyle/>
        <a:p>
          <a:endParaRPr lang="ru-RU" sz="1800"/>
        </a:p>
      </dgm:t>
    </dgm:pt>
    <dgm:pt modelId="{2FCB7E2E-3DA6-4D3E-8FA2-F3C6C1979FE3}" type="pres">
      <dgm:prSet presAssocID="{1812245A-ECBD-4952-B6C1-ABB25A787E6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C30B22-AD85-466A-8196-4A6E87159431}" type="pres">
      <dgm:prSet presAssocID="{7188BBDC-F7E6-48A6-9FAD-399F9CF98A00}" presName="node" presStyleLbl="node1" presStyleIdx="0" presStyleCnt="4" custScaleX="155489" custScaleY="71736" custRadScaleRad="100033" custRadScaleInc="-32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0D0EF2-7E66-44CE-9982-0A90D6BD1533}" type="pres">
      <dgm:prSet presAssocID="{CF5F88D2-A271-43F7-8C8B-F871377B0DEC}" presName="sibTrans" presStyleLbl="sibTrans2D1" presStyleIdx="0" presStyleCnt="4"/>
      <dgm:spPr/>
      <dgm:t>
        <a:bodyPr/>
        <a:lstStyle/>
        <a:p>
          <a:endParaRPr lang="ru-RU"/>
        </a:p>
      </dgm:t>
    </dgm:pt>
    <dgm:pt modelId="{9C166E95-71F3-4EE6-BA9D-08955BAC8358}" type="pres">
      <dgm:prSet presAssocID="{CF5F88D2-A271-43F7-8C8B-F871377B0DEC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72405999-937B-478A-9F3A-9B41C95F11D5}" type="pres">
      <dgm:prSet presAssocID="{A746C441-960A-4386-B7B1-428C9E397948}" presName="node" presStyleLbl="node1" presStyleIdx="1" presStyleCnt="4" custScaleX="155489" custScaleY="71736" custRadScaleRad="97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09A7F0-C122-4796-8E73-E8E72553754D}" type="pres">
      <dgm:prSet presAssocID="{73C5E378-ADA8-44D8-A214-EC73027540AC}" presName="sibTrans" presStyleLbl="sibTrans2D1" presStyleIdx="1" presStyleCnt="4"/>
      <dgm:spPr/>
      <dgm:t>
        <a:bodyPr/>
        <a:lstStyle/>
        <a:p>
          <a:endParaRPr lang="ru-RU"/>
        </a:p>
      </dgm:t>
    </dgm:pt>
    <dgm:pt modelId="{A08F7CC9-67CC-483D-BB87-9A82E91FC22A}" type="pres">
      <dgm:prSet presAssocID="{73C5E378-ADA8-44D8-A214-EC73027540AC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5EF1C3CF-0230-4E06-A52D-38D5B7E9EC26}" type="pres">
      <dgm:prSet presAssocID="{5F4794F8-A3D0-44F5-9D51-C58BAEC90DE5}" presName="node" presStyleLbl="node1" presStyleIdx="2" presStyleCnt="4" custScaleX="155489" custScaleY="71736" custRadScaleRad="100033" custRadScaleInc="32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A87F89-9842-40D5-94DB-2A4EEDB1D716}" type="pres">
      <dgm:prSet presAssocID="{96D90B00-B9E8-4442-879D-77FA5011ABEF}" presName="sibTrans" presStyleLbl="sibTrans2D1" presStyleIdx="2" presStyleCnt="4"/>
      <dgm:spPr/>
      <dgm:t>
        <a:bodyPr/>
        <a:lstStyle/>
        <a:p>
          <a:endParaRPr lang="ru-RU"/>
        </a:p>
      </dgm:t>
    </dgm:pt>
    <dgm:pt modelId="{C3054FBF-146B-4EFE-B684-B12E488D3759}" type="pres">
      <dgm:prSet presAssocID="{96D90B00-B9E8-4442-879D-77FA5011ABEF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C995A016-0292-4523-989E-E394F85B2DBE}" type="pres">
      <dgm:prSet presAssocID="{25BD35CC-AD99-41F4-9407-F36C3F9B8516}" presName="node" presStyleLbl="node1" presStyleIdx="3" presStyleCnt="4" custScaleX="155489" custScaleY="71736" custRadScaleRad="1025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97C3DE-BB87-4859-8850-B0C0882C8A9A}" type="pres">
      <dgm:prSet presAssocID="{417FAF18-BEA4-4171-850D-3A0899B412B2}" presName="sibTrans" presStyleLbl="sibTrans2D1" presStyleIdx="3" presStyleCnt="4" custScaleX="74650" custScaleY="71736"/>
      <dgm:spPr/>
      <dgm:t>
        <a:bodyPr/>
        <a:lstStyle/>
        <a:p>
          <a:endParaRPr lang="ru-RU"/>
        </a:p>
      </dgm:t>
    </dgm:pt>
    <dgm:pt modelId="{CEDC8558-D653-44B8-9448-2A00361FA9E0}" type="pres">
      <dgm:prSet presAssocID="{417FAF18-BEA4-4171-850D-3A0899B412B2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B278FDF6-0E0B-4EB2-A7BC-A92D629C8D3D}" type="presOf" srcId="{CF5F88D2-A271-43F7-8C8B-F871377B0DEC}" destId="{560D0EF2-7E66-44CE-9982-0A90D6BD1533}" srcOrd="0" destOrd="0" presId="urn:microsoft.com/office/officeart/2005/8/layout/cycle2"/>
    <dgm:cxn modelId="{480D2C8B-B9FE-4773-A31D-FCFCD3ECF5EE}" type="presOf" srcId="{5F4794F8-A3D0-44F5-9D51-C58BAEC90DE5}" destId="{5EF1C3CF-0230-4E06-A52D-38D5B7E9EC26}" srcOrd="0" destOrd="0" presId="urn:microsoft.com/office/officeart/2005/8/layout/cycle2"/>
    <dgm:cxn modelId="{42DECD0C-3001-4E32-B238-7EAA69FB6CA1}" srcId="{1812245A-ECBD-4952-B6C1-ABB25A787E60}" destId="{5F4794F8-A3D0-44F5-9D51-C58BAEC90DE5}" srcOrd="2" destOrd="0" parTransId="{65FC9732-F7E0-4063-A30C-08B53D22CB18}" sibTransId="{96D90B00-B9E8-4442-879D-77FA5011ABEF}"/>
    <dgm:cxn modelId="{4B1C1645-AE94-40D9-B72C-C7BD95DC446A}" type="presOf" srcId="{CF5F88D2-A271-43F7-8C8B-F871377B0DEC}" destId="{9C166E95-71F3-4EE6-BA9D-08955BAC8358}" srcOrd="1" destOrd="0" presId="urn:microsoft.com/office/officeart/2005/8/layout/cycle2"/>
    <dgm:cxn modelId="{F9601AFD-F644-4FCE-81FB-4BA824471273}" type="presOf" srcId="{96D90B00-B9E8-4442-879D-77FA5011ABEF}" destId="{6FA87F89-9842-40D5-94DB-2A4EEDB1D716}" srcOrd="0" destOrd="0" presId="urn:microsoft.com/office/officeart/2005/8/layout/cycle2"/>
    <dgm:cxn modelId="{867053C9-A3E9-4468-8777-D8F59FFD95EF}" type="presOf" srcId="{96D90B00-B9E8-4442-879D-77FA5011ABEF}" destId="{C3054FBF-146B-4EFE-B684-B12E488D3759}" srcOrd="1" destOrd="0" presId="urn:microsoft.com/office/officeart/2005/8/layout/cycle2"/>
    <dgm:cxn modelId="{4665491A-0951-442B-B0E2-80667C510B2C}" type="presOf" srcId="{7188BBDC-F7E6-48A6-9FAD-399F9CF98A00}" destId="{91C30B22-AD85-466A-8196-4A6E87159431}" srcOrd="0" destOrd="0" presId="urn:microsoft.com/office/officeart/2005/8/layout/cycle2"/>
    <dgm:cxn modelId="{5619570E-4B2E-419D-8645-31CC4851C749}" type="presOf" srcId="{73C5E378-ADA8-44D8-A214-EC73027540AC}" destId="{ED09A7F0-C122-4796-8E73-E8E72553754D}" srcOrd="0" destOrd="0" presId="urn:microsoft.com/office/officeart/2005/8/layout/cycle2"/>
    <dgm:cxn modelId="{62823386-2B25-45ED-A8EA-B62A23F9FB22}" type="presOf" srcId="{1812245A-ECBD-4952-B6C1-ABB25A787E60}" destId="{2FCB7E2E-3DA6-4D3E-8FA2-F3C6C1979FE3}" srcOrd="0" destOrd="0" presId="urn:microsoft.com/office/officeart/2005/8/layout/cycle2"/>
    <dgm:cxn modelId="{1F9C7792-F11B-49F6-B41B-264C0F49E917}" srcId="{1812245A-ECBD-4952-B6C1-ABB25A787E60}" destId="{25BD35CC-AD99-41F4-9407-F36C3F9B8516}" srcOrd="3" destOrd="0" parTransId="{E41D8ADC-9CE9-4201-B4C2-F1FAE06858E9}" sibTransId="{417FAF18-BEA4-4171-850D-3A0899B412B2}"/>
    <dgm:cxn modelId="{EBB529BE-2231-4A51-BFF1-B4B7E83C013B}" type="presOf" srcId="{73C5E378-ADA8-44D8-A214-EC73027540AC}" destId="{A08F7CC9-67CC-483D-BB87-9A82E91FC22A}" srcOrd="1" destOrd="0" presId="urn:microsoft.com/office/officeart/2005/8/layout/cycle2"/>
    <dgm:cxn modelId="{7483AD2F-BDCA-4892-B3D8-E8850589F261}" type="presOf" srcId="{A746C441-960A-4386-B7B1-428C9E397948}" destId="{72405999-937B-478A-9F3A-9B41C95F11D5}" srcOrd="0" destOrd="0" presId="urn:microsoft.com/office/officeart/2005/8/layout/cycle2"/>
    <dgm:cxn modelId="{778B3D76-417A-43D1-A7C2-C20EDE541EAF}" type="presOf" srcId="{25BD35CC-AD99-41F4-9407-F36C3F9B8516}" destId="{C995A016-0292-4523-989E-E394F85B2DBE}" srcOrd="0" destOrd="0" presId="urn:microsoft.com/office/officeart/2005/8/layout/cycle2"/>
    <dgm:cxn modelId="{8B1A22F9-59C9-45F3-B379-113A07804C58}" type="presOf" srcId="{417FAF18-BEA4-4171-850D-3A0899B412B2}" destId="{2F97C3DE-BB87-4859-8850-B0C0882C8A9A}" srcOrd="0" destOrd="0" presId="urn:microsoft.com/office/officeart/2005/8/layout/cycle2"/>
    <dgm:cxn modelId="{FB2BF2A1-D516-45AE-9113-341A0FC2B635}" srcId="{1812245A-ECBD-4952-B6C1-ABB25A787E60}" destId="{A746C441-960A-4386-B7B1-428C9E397948}" srcOrd="1" destOrd="0" parTransId="{A7744798-72BF-49CF-BD40-3F1C2D8D3661}" sibTransId="{73C5E378-ADA8-44D8-A214-EC73027540AC}"/>
    <dgm:cxn modelId="{38A3F369-B756-4F65-B2E2-8AF64DB0791C}" type="presOf" srcId="{417FAF18-BEA4-4171-850D-3A0899B412B2}" destId="{CEDC8558-D653-44B8-9448-2A00361FA9E0}" srcOrd="1" destOrd="0" presId="urn:microsoft.com/office/officeart/2005/8/layout/cycle2"/>
    <dgm:cxn modelId="{B100F232-9E2E-4389-99BA-CAC8C61374C6}" srcId="{1812245A-ECBD-4952-B6C1-ABB25A787E60}" destId="{7188BBDC-F7E6-48A6-9FAD-399F9CF98A00}" srcOrd="0" destOrd="0" parTransId="{5EF94669-35DB-47C2-A8C8-936D8748D087}" sibTransId="{CF5F88D2-A271-43F7-8C8B-F871377B0DEC}"/>
    <dgm:cxn modelId="{7058F8F5-6D4E-4135-8AD8-90CFEF76EA89}" type="presParOf" srcId="{2FCB7E2E-3DA6-4D3E-8FA2-F3C6C1979FE3}" destId="{91C30B22-AD85-466A-8196-4A6E87159431}" srcOrd="0" destOrd="0" presId="urn:microsoft.com/office/officeart/2005/8/layout/cycle2"/>
    <dgm:cxn modelId="{530232D0-D647-4D5E-A889-8AF583985EAE}" type="presParOf" srcId="{2FCB7E2E-3DA6-4D3E-8FA2-F3C6C1979FE3}" destId="{560D0EF2-7E66-44CE-9982-0A90D6BD1533}" srcOrd="1" destOrd="0" presId="urn:microsoft.com/office/officeart/2005/8/layout/cycle2"/>
    <dgm:cxn modelId="{A07CC165-EE84-4B34-85AA-1B35ED8C26FA}" type="presParOf" srcId="{560D0EF2-7E66-44CE-9982-0A90D6BD1533}" destId="{9C166E95-71F3-4EE6-BA9D-08955BAC8358}" srcOrd="0" destOrd="0" presId="urn:microsoft.com/office/officeart/2005/8/layout/cycle2"/>
    <dgm:cxn modelId="{C173E5DA-B964-41AD-91F9-35FED433846C}" type="presParOf" srcId="{2FCB7E2E-3DA6-4D3E-8FA2-F3C6C1979FE3}" destId="{72405999-937B-478A-9F3A-9B41C95F11D5}" srcOrd="2" destOrd="0" presId="urn:microsoft.com/office/officeart/2005/8/layout/cycle2"/>
    <dgm:cxn modelId="{00681DEE-50AD-4365-8E22-C1AAF875B42E}" type="presParOf" srcId="{2FCB7E2E-3DA6-4D3E-8FA2-F3C6C1979FE3}" destId="{ED09A7F0-C122-4796-8E73-E8E72553754D}" srcOrd="3" destOrd="0" presId="urn:microsoft.com/office/officeart/2005/8/layout/cycle2"/>
    <dgm:cxn modelId="{BD1B0CA9-7341-4C50-9C1D-9DBC266D9066}" type="presParOf" srcId="{ED09A7F0-C122-4796-8E73-E8E72553754D}" destId="{A08F7CC9-67CC-483D-BB87-9A82E91FC22A}" srcOrd="0" destOrd="0" presId="urn:microsoft.com/office/officeart/2005/8/layout/cycle2"/>
    <dgm:cxn modelId="{CC915DA3-D8D6-4036-84B9-4CBF6CCF95DC}" type="presParOf" srcId="{2FCB7E2E-3DA6-4D3E-8FA2-F3C6C1979FE3}" destId="{5EF1C3CF-0230-4E06-A52D-38D5B7E9EC26}" srcOrd="4" destOrd="0" presId="urn:microsoft.com/office/officeart/2005/8/layout/cycle2"/>
    <dgm:cxn modelId="{9B73BE39-466C-406A-B474-38643FC0848B}" type="presParOf" srcId="{2FCB7E2E-3DA6-4D3E-8FA2-F3C6C1979FE3}" destId="{6FA87F89-9842-40D5-94DB-2A4EEDB1D716}" srcOrd="5" destOrd="0" presId="urn:microsoft.com/office/officeart/2005/8/layout/cycle2"/>
    <dgm:cxn modelId="{9CDFC719-1F60-4D24-A1BF-041DEEE00DC3}" type="presParOf" srcId="{6FA87F89-9842-40D5-94DB-2A4EEDB1D716}" destId="{C3054FBF-146B-4EFE-B684-B12E488D3759}" srcOrd="0" destOrd="0" presId="urn:microsoft.com/office/officeart/2005/8/layout/cycle2"/>
    <dgm:cxn modelId="{47991A2A-A24B-4186-A614-B260B1A6DC75}" type="presParOf" srcId="{2FCB7E2E-3DA6-4D3E-8FA2-F3C6C1979FE3}" destId="{C995A016-0292-4523-989E-E394F85B2DBE}" srcOrd="6" destOrd="0" presId="urn:microsoft.com/office/officeart/2005/8/layout/cycle2"/>
    <dgm:cxn modelId="{8D58855C-6823-4D66-8F24-94FA8688CC26}" type="presParOf" srcId="{2FCB7E2E-3DA6-4D3E-8FA2-F3C6C1979FE3}" destId="{2F97C3DE-BB87-4859-8850-B0C0882C8A9A}" srcOrd="7" destOrd="0" presId="urn:microsoft.com/office/officeart/2005/8/layout/cycle2"/>
    <dgm:cxn modelId="{E22889B0-8538-46F5-8F59-9220AF0CCBE5}" type="presParOf" srcId="{2F97C3DE-BB87-4859-8850-B0C0882C8A9A}" destId="{CEDC8558-D653-44B8-9448-2A00361FA9E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B053C28-90F7-4E64-B6E8-A116628E207C}" type="doc">
      <dgm:prSet loTypeId="urn:microsoft.com/office/officeart/2005/8/layout/radial4" loCatId="relationship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F3C8778E-8FC7-441B-95D5-D62EBC55532A}">
      <dgm:prSet/>
      <dgm:spPr/>
      <dgm:t>
        <a:bodyPr/>
        <a:lstStyle/>
        <a:p>
          <a:pPr rtl="0"/>
          <a:r>
            <a:rPr lang="ru-RU" smtClean="0"/>
            <a:t>Инструменты формирования организационной среды</a:t>
          </a:r>
          <a:endParaRPr lang="ru-RU" dirty="0"/>
        </a:p>
      </dgm:t>
    </dgm:pt>
    <dgm:pt modelId="{185E316E-5E7C-4014-9451-9C389E53AD3B}" type="parTrans" cxnId="{B00CC06A-8D32-4D4B-9A71-6B19E47EE68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21408CF-533C-4A08-8B57-33FABA6E3DFC}" type="sibTrans" cxnId="{B00CC06A-8D32-4D4B-9A71-6B19E47EE68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4F53F82-024A-467E-A646-3FCB09115C79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1" action="ppaction://hlinksldjump"/>
            </a:rPr>
            <a:t>Разминки</a:t>
          </a:r>
          <a:endParaRPr lang="ru-RU" dirty="0"/>
        </a:p>
      </dgm:t>
    </dgm:pt>
    <dgm:pt modelId="{B7EAD016-D4F3-408B-9242-F7192C51FA1D}" type="parTrans" cxnId="{1A838A72-001F-4CBA-80E0-BE8B245CC872}">
      <dgm:prSet/>
      <dgm:spPr/>
      <dgm:t>
        <a:bodyPr/>
        <a:lstStyle/>
        <a:p>
          <a:endParaRPr lang="ru-RU"/>
        </a:p>
      </dgm:t>
    </dgm:pt>
    <dgm:pt modelId="{971EC83B-84DA-4495-BD91-FFF797BC4784}" type="sibTrans" cxnId="{1A838A72-001F-4CBA-80E0-BE8B245CC872}">
      <dgm:prSet/>
      <dgm:spPr/>
      <dgm:t>
        <a:bodyPr/>
        <a:lstStyle/>
        <a:p>
          <a:endParaRPr lang="ru-RU"/>
        </a:p>
      </dgm:t>
    </dgm:pt>
    <dgm:pt modelId="{689D76AE-DC3B-412F-BFFE-FB937D8FEED1}">
      <dgm:prSet/>
      <dgm:spPr/>
      <dgm:t>
        <a:bodyPr/>
        <a:lstStyle/>
        <a:p>
          <a:pPr rtl="0"/>
          <a:r>
            <a:rPr lang="ru-RU" smtClean="0"/>
            <a:t>Метафоры, шутки, притчи</a:t>
          </a:r>
          <a:endParaRPr lang="ru-RU" dirty="0"/>
        </a:p>
      </dgm:t>
    </dgm:pt>
    <dgm:pt modelId="{91C43E5C-69DE-4120-9474-09DCF8536EB3}" type="parTrans" cxnId="{554B29F8-1A92-4685-A25F-1F17D42F0480}">
      <dgm:prSet/>
      <dgm:spPr/>
      <dgm:t>
        <a:bodyPr/>
        <a:lstStyle/>
        <a:p>
          <a:endParaRPr lang="ru-RU"/>
        </a:p>
      </dgm:t>
    </dgm:pt>
    <dgm:pt modelId="{BBF5A857-4739-4E06-BA1F-79179130C1E0}" type="sibTrans" cxnId="{554B29F8-1A92-4685-A25F-1F17D42F0480}">
      <dgm:prSet/>
      <dgm:spPr/>
      <dgm:t>
        <a:bodyPr/>
        <a:lstStyle/>
        <a:p>
          <a:endParaRPr lang="ru-RU"/>
        </a:p>
      </dgm:t>
    </dgm:pt>
    <dgm:pt modelId="{6373810A-9379-4F29-8B0D-BCA3E97F6DB4}">
      <dgm:prSet/>
      <dgm:spPr/>
      <dgm:t>
        <a:bodyPr/>
        <a:lstStyle/>
        <a:p>
          <a:pPr rtl="0"/>
          <a:r>
            <a:rPr lang="ru-RU" smtClean="0"/>
            <a:t>Сбор обратной связи</a:t>
          </a:r>
          <a:endParaRPr lang="ru-RU" dirty="0"/>
        </a:p>
      </dgm:t>
    </dgm:pt>
    <dgm:pt modelId="{1158637A-8FB3-4F91-B667-253F97AF260E}" type="parTrans" cxnId="{5C08D379-BD60-4E3D-9E89-E2EDA085F416}">
      <dgm:prSet/>
      <dgm:spPr/>
      <dgm:t>
        <a:bodyPr/>
        <a:lstStyle/>
        <a:p>
          <a:endParaRPr lang="ru-RU"/>
        </a:p>
      </dgm:t>
    </dgm:pt>
    <dgm:pt modelId="{EE3E5172-29CC-4C80-9342-F44DCDAEB3DB}" type="sibTrans" cxnId="{5C08D379-BD60-4E3D-9E89-E2EDA085F416}">
      <dgm:prSet/>
      <dgm:spPr/>
      <dgm:t>
        <a:bodyPr/>
        <a:lstStyle/>
        <a:p>
          <a:endParaRPr lang="ru-RU"/>
        </a:p>
      </dgm:t>
    </dgm:pt>
    <dgm:pt modelId="{2D5B851F-0A1C-497C-977D-B18A98D17950}">
      <dgm:prSet/>
      <dgm:spPr/>
      <dgm:t>
        <a:bodyPr/>
        <a:lstStyle/>
        <a:p>
          <a:pPr rtl="0"/>
          <a:r>
            <a:rPr lang="ru-RU" i="0" dirty="0" smtClean="0"/>
            <a:t>Визуализаци</a:t>
          </a:r>
          <a:r>
            <a:rPr lang="ru-RU" dirty="0" smtClean="0"/>
            <a:t>я </a:t>
          </a:r>
          <a:endParaRPr lang="ru-RU" dirty="0"/>
        </a:p>
      </dgm:t>
    </dgm:pt>
    <dgm:pt modelId="{F523AF95-497E-461B-A952-9DD58FA700D9}" type="parTrans" cxnId="{888D4FD5-D60C-40EB-88C5-597F4E509949}">
      <dgm:prSet/>
      <dgm:spPr/>
      <dgm:t>
        <a:bodyPr/>
        <a:lstStyle/>
        <a:p>
          <a:endParaRPr lang="ru-RU"/>
        </a:p>
      </dgm:t>
    </dgm:pt>
    <dgm:pt modelId="{02714690-12BE-4474-A05E-F08507F6ED2E}" type="sibTrans" cxnId="{888D4FD5-D60C-40EB-88C5-597F4E509949}">
      <dgm:prSet/>
      <dgm:spPr/>
      <dgm:t>
        <a:bodyPr/>
        <a:lstStyle/>
        <a:p>
          <a:endParaRPr lang="ru-RU"/>
        </a:p>
      </dgm:t>
    </dgm:pt>
    <dgm:pt modelId="{E94C4D4A-74E1-472F-8AD4-554B23ECA47C}" type="pres">
      <dgm:prSet presAssocID="{5B053C28-90F7-4E64-B6E8-A116628E207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67BF75-7B52-49A7-8719-BEABA5BA1305}" type="pres">
      <dgm:prSet presAssocID="{F3C8778E-8FC7-441B-95D5-D62EBC55532A}" presName="centerShape" presStyleLbl="node0" presStyleIdx="0" presStyleCnt="1"/>
      <dgm:spPr/>
      <dgm:t>
        <a:bodyPr/>
        <a:lstStyle/>
        <a:p>
          <a:endParaRPr lang="ru-RU"/>
        </a:p>
      </dgm:t>
    </dgm:pt>
    <dgm:pt modelId="{3BF116BD-2D6A-482D-A559-F862D6705AEB}" type="pres">
      <dgm:prSet presAssocID="{B7EAD016-D4F3-408B-9242-F7192C51FA1D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F2570775-1528-4DB7-B488-2F3E9D2C00B4}" type="pres">
      <dgm:prSet presAssocID="{F4F53F82-024A-467E-A646-3FCB09115C7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555871-C264-4E0A-B5BD-9C5F7775F733}" type="pres">
      <dgm:prSet presAssocID="{91C43E5C-69DE-4120-9474-09DCF8536EB3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3DE73586-C75A-4ACB-9808-42BCCCD245E1}" type="pres">
      <dgm:prSet presAssocID="{689D76AE-DC3B-412F-BFFE-FB937D8FEED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6A0709-94EE-434A-8E82-1A8EBBF64042}" type="pres">
      <dgm:prSet presAssocID="{1158637A-8FB3-4F91-B667-253F97AF260E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195F4A52-9A1C-43D4-ADDA-975D740AB8AA}" type="pres">
      <dgm:prSet presAssocID="{6373810A-9379-4F29-8B0D-BCA3E97F6DB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61C89C-CA00-4FEC-A763-2CE07ED51A1F}" type="pres">
      <dgm:prSet presAssocID="{F523AF95-497E-461B-A952-9DD58FA700D9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0D2992A0-01CF-4CF2-9197-145BF62D2B1C}" type="pres">
      <dgm:prSet presAssocID="{2D5B851F-0A1C-497C-977D-B18A98D1795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2CD680-4129-4704-A89A-B510D72864D1}" type="presOf" srcId="{F523AF95-497E-461B-A952-9DD58FA700D9}" destId="{1661C89C-CA00-4FEC-A763-2CE07ED51A1F}" srcOrd="0" destOrd="0" presId="urn:microsoft.com/office/officeart/2005/8/layout/radial4"/>
    <dgm:cxn modelId="{4F787D1D-9EC9-42A4-B171-A8F4EF08693F}" type="presOf" srcId="{F4F53F82-024A-467E-A646-3FCB09115C79}" destId="{F2570775-1528-4DB7-B488-2F3E9D2C00B4}" srcOrd="0" destOrd="0" presId="urn:microsoft.com/office/officeart/2005/8/layout/radial4"/>
    <dgm:cxn modelId="{554B29F8-1A92-4685-A25F-1F17D42F0480}" srcId="{F3C8778E-8FC7-441B-95D5-D62EBC55532A}" destId="{689D76AE-DC3B-412F-BFFE-FB937D8FEED1}" srcOrd="1" destOrd="0" parTransId="{91C43E5C-69DE-4120-9474-09DCF8536EB3}" sibTransId="{BBF5A857-4739-4E06-BA1F-79179130C1E0}"/>
    <dgm:cxn modelId="{5F45913B-120E-41F5-A69C-DC935C987CE6}" type="presOf" srcId="{5B053C28-90F7-4E64-B6E8-A116628E207C}" destId="{E94C4D4A-74E1-472F-8AD4-554B23ECA47C}" srcOrd="0" destOrd="0" presId="urn:microsoft.com/office/officeart/2005/8/layout/radial4"/>
    <dgm:cxn modelId="{5C08D379-BD60-4E3D-9E89-E2EDA085F416}" srcId="{F3C8778E-8FC7-441B-95D5-D62EBC55532A}" destId="{6373810A-9379-4F29-8B0D-BCA3E97F6DB4}" srcOrd="2" destOrd="0" parTransId="{1158637A-8FB3-4F91-B667-253F97AF260E}" sibTransId="{EE3E5172-29CC-4C80-9342-F44DCDAEB3DB}"/>
    <dgm:cxn modelId="{1A838A72-001F-4CBA-80E0-BE8B245CC872}" srcId="{F3C8778E-8FC7-441B-95D5-D62EBC55532A}" destId="{F4F53F82-024A-467E-A646-3FCB09115C79}" srcOrd="0" destOrd="0" parTransId="{B7EAD016-D4F3-408B-9242-F7192C51FA1D}" sibTransId="{971EC83B-84DA-4495-BD91-FFF797BC4784}"/>
    <dgm:cxn modelId="{FFBD7848-F1AF-42D6-B662-9CAE86F9E552}" type="presOf" srcId="{F3C8778E-8FC7-441B-95D5-D62EBC55532A}" destId="{7D67BF75-7B52-49A7-8719-BEABA5BA1305}" srcOrd="0" destOrd="0" presId="urn:microsoft.com/office/officeart/2005/8/layout/radial4"/>
    <dgm:cxn modelId="{2C2989AA-F91B-46A6-BA5C-C62F520E5F6B}" type="presOf" srcId="{B7EAD016-D4F3-408B-9242-F7192C51FA1D}" destId="{3BF116BD-2D6A-482D-A559-F862D6705AEB}" srcOrd="0" destOrd="0" presId="urn:microsoft.com/office/officeart/2005/8/layout/radial4"/>
    <dgm:cxn modelId="{EBC65417-574E-42D9-9B58-98E368C7D3EF}" type="presOf" srcId="{2D5B851F-0A1C-497C-977D-B18A98D17950}" destId="{0D2992A0-01CF-4CF2-9197-145BF62D2B1C}" srcOrd="0" destOrd="0" presId="urn:microsoft.com/office/officeart/2005/8/layout/radial4"/>
    <dgm:cxn modelId="{888D4FD5-D60C-40EB-88C5-597F4E509949}" srcId="{F3C8778E-8FC7-441B-95D5-D62EBC55532A}" destId="{2D5B851F-0A1C-497C-977D-B18A98D17950}" srcOrd="3" destOrd="0" parTransId="{F523AF95-497E-461B-A952-9DD58FA700D9}" sibTransId="{02714690-12BE-4474-A05E-F08507F6ED2E}"/>
    <dgm:cxn modelId="{D26EF0C7-01A7-4CD9-A52C-8F2122E1F6F5}" type="presOf" srcId="{689D76AE-DC3B-412F-BFFE-FB937D8FEED1}" destId="{3DE73586-C75A-4ACB-9808-42BCCCD245E1}" srcOrd="0" destOrd="0" presId="urn:microsoft.com/office/officeart/2005/8/layout/radial4"/>
    <dgm:cxn modelId="{73157A6D-7347-4484-BAD2-A29335CD2357}" type="presOf" srcId="{1158637A-8FB3-4F91-B667-253F97AF260E}" destId="{D06A0709-94EE-434A-8E82-1A8EBBF64042}" srcOrd="0" destOrd="0" presId="urn:microsoft.com/office/officeart/2005/8/layout/radial4"/>
    <dgm:cxn modelId="{235B05D8-EC27-4250-B093-BB2743BEA9D0}" type="presOf" srcId="{91C43E5C-69DE-4120-9474-09DCF8536EB3}" destId="{C5555871-C264-4E0A-B5BD-9C5F7775F733}" srcOrd="0" destOrd="0" presId="urn:microsoft.com/office/officeart/2005/8/layout/radial4"/>
    <dgm:cxn modelId="{B00CC06A-8D32-4D4B-9A71-6B19E47EE685}" srcId="{5B053C28-90F7-4E64-B6E8-A116628E207C}" destId="{F3C8778E-8FC7-441B-95D5-D62EBC55532A}" srcOrd="0" destOrd="0" parTransId="{185E316E-5E7C-4014-9451-9C389E53AD3B}" sibTransId="{221408CF-533C-4A08-8B57-33FABA6E3DFC}"/>
    <dgm:cxn modelId="{86E48AA2-4EE9-400A-9163-738A0335F405}" type="presOf" srcId="{6373810A-9379-4F29-8B0D-BCA3E97F6DB4}" destId="{195F4A52-9A1C-43D4-ADDA-975D740AB8AA}" srcOrd="0" destOrd="0" presId="urn:microsoft.com/office/officeart/2005/8/layout/radial4"/>
    <dgm:cxn modelId="{6535D37B-9BF1-4BEA-8420-3516E381B915}" type="presParOf" srcId="{E94C4D4A-74E1-472F-8AD4-554B23ECA47C}" destId="{7D67BF75-7B52-49A7-8719-BEABA5BA1305}" srcOrd="0" destOrd="0" presId="urn:microsoft.com/office/officeart/2005/8/layout/radial4"/>
    <dgm:cxn modelId="{2B4AEAD7-0AE4-40EA-B9EF-89DBA49CA6FB}" type="presParOf" srcId="{E94C4D4A-74E1-472F-8AD4-554B23ECA47C}" destId="{3BF116BD-2D6A-482D-A559-F862D6705AEB}" srcOrd="1" destOrd="0" presId="urn:microsoft.com/office/officeart/2005/8/layout/radial4"/>
    <dgm:cxn modelId="{772015E7-AA65-4B49-BF96-7FD80CB19EC1}" type="presParOf" srcId="{E94C4D4A-74E1-472F-8AD4-554B23ECA47C}" destId="{F2570775-1528-4DB7-B488-2F3E9D2C00B4}" srcOrd="2" destOrd="0" presId="urn:microsoft.com/office/officeart/2005/8/layout/radial4"/>
    <dgm:cxn modelId="{3A802E51-8F40-4333-9F02-3B2F32E86F45}" type="presParOf" srcId="{E94C4D4A-74E1-472F-8AD4-554B23ECA47C}" destId="{C5555871-C264-4E0A-B5BD-9C5F7775F733}" srcOrd="3" destOrd="0" presId="urn:microsoft.com/office/officeart/2005/8/layout/radial4"/>
    <dgm:cxn modelId="{08FDD994-BB54-4384-AC1D-D3FCEEAC6A33}" type="presParOf" srcId="{E94C4D4A-74E1-472F-8AD4-554B23ECA47C}" destId="{3DE73586-C75A-4ACB-9808-42BCCCD245E1}" srcOrd="4" destOrd="0" presId="urn:microsoft.com/office/officeart/2005/8/layout/radial4"/>
    <dgm:cxn modelId="{ABC6E195-6262-4CBA-8AD5-72239B9E8A7A}" type="presParOf" srcId="{E94C4D4A-74E1-472F-8AD4-554B23ECA47C}" destId="{D06A0709-94EE-434A-8E82-1A8EBBF64042}" srcOrd="5" destOrd="0" presId="urn:microsoft.com/office/officeart/2005/8/layout/radial4"/>
    <dgm:cxn modelId="{591C3EB4-74C9-4477-93EE-2C6BF188218F}" type="presParOf" srcId="{E94C4D4A-74E1-472F-8AD4-554B23ECA47C}" destId="{195F4A52-9A1C-43D4-ADDA-975D740AB8AA}" srcOrd="6" destOrd="0" presId="urn:microsoft.com/office/officeart/2005/8/layout/radial4"/>
    <dgm:cxn modelId="{C3B57082-4E95-4836-8606-B87C9F5814B8}" type="presParOf" srcId="{E94C4D4A-74E1-472F-8AD4-554B23ECA47C}" destId="{1661C89C-CA00-4FEC-A763-2CE07ED51A1F}" srcOrd="7" destOrd="0" presId="urn:microsoft.com/office/officeart/2005/8/layout/radial4"/>
    <dgm:cxn modelId="{5F1128D5-0AF9-46F2-B3CD-E2283D20E490}" type="presParOf" srcId="{E94C4D4A-74E1-472F-8AD4-554B23ECA47C}" destId="{0D2992A0-01CF-4CF2-9197-145BF62D2B1C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4F3F339-8E8A-46B7-ABC6-B4027C7B40AA}" type="doc">
      <dgm:prSet loTypeId="urn:microsoft.com/office/officeart/2005/8/layout/lProcess1" loCatId="process" qsTypeId="urn:microsoft.com/office/officeart/2005/8/quickstyle/simple5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F8605675-E201-462B-9D6C-8751C0F40741}">
      <dgm:prSet custT="1"/>
      <dgm:spPr/>
      <dgm:t>
        <a:bodyPr/>
        <a:lstStyle/>
        <a:p>
          <a:pPr rtl="0"/>
          <a:r>
            <a:rPr lang="ru-RU" sz="1800" dirty="0" smtClean="0"/>
            <a:t>индивидуальные</a:t>
          </a:r>
        </a:p>
      </dgm:t>
    </dgm:pt>
    <dgm:pt modelId="{1126FA43-9758-4C6C-8F0D-F42A49C6B653}" type="parTrans" cxnId="{6A8A9F88-B362-4976-9427-96521B2AD7DE}">
      <dgm:prSet/>
      <dgm:spPr/>
      <dgm:t>
        <a:bodyPr/>
        <a:lstStyle/>
        <a:p>
          <a:endParaRPr lang="ru-RU" sz="1800"/>
        </a:p>
      </dgm:t>
    </dgm:pt>
    <dgm:pt modelId="{9F35593D-8C41-4A24-9143-86042C5621D1}" type="sibTrans" cxnId="{6A8A9F88-B362-4976-9427-96521B2AD7DE}">
      <dgm:prSet/>
      <dgm:spPr/>
      <dgm:t>
        <a:bodyPr/>
        <a:lstStyle/>
        <a:p>
          <a:endParaRPr lang="ru-RU" sz="1800"/>
        </a:p>
      </dgm:t>
    </dgm:pt>
    <dgm:pt modelId="{EBF9A317-A22D-4CDA-AA3A-4BF6D0873132}">
      <dgm:prSet custT="1"/>
      <dgm:spPr/>
      <dgm:t>
        <a:bodyPr/>
        <a:lstStyle/>
        <a:p>
          <a:pPr rtl="0"/>
          <a:r>
            <a:rPr lang="ru-RU" sz="1800" dirty="0" smtClean="0"/>
            <a:t>умственные</a:t>
          </a:r>
          <a:endParaRPr lang="ru-RU" sz="1800" dirty="0"/>
        </a:p>
      </dgm:t>
    </dgm:pt>
    <dgm:pt modelId="{A01BBF19-523E-4D2C-9896-6BD98C5C9110}" type="parTrans" cxnId="{35548652-73E6-4985-A1E4-56485EFD739B}">
      <dgm:prSet/>
      <dgm:spPr/>
      <dgm:t>
        <a:bodyPr/>
        <a:lstStyle/>
        <a:p>
          <a:endParaRPr lang="ru-RU" sz="1800"/>
        </a:p>
      </dgm:t>
    </dgm:pt>
    <dgm:pt modelId="{9C84A6F0-9CD4-4A09-B67F-5CFDB294F019}" type="sibTrans" cxnId="{35548652-73E6-4985-A1E4-56485EFD739B}">
      <dgm:prSet/>
      <dgm:spPr/>
      <dgm:t>
        <a:bodyPr/>
        <a:lstStyle/>
        <a:p>
          <a:endParaRPr lang="ru-RU" sz="1800"/>
        </a:p>
      </dgm:t>
    </dgm:pt>
    <dgm:pt modelId="{FBC233A6-04C3-4AB8-A58E-3D14B6F6DC83}">
      <dgm:prSet custT="1"/>
      <dgm:spPr/>
      <dgm:t>
        <a:bodyPr/>
        <a:lstStyle/>
        <a:p>
          <a:pPr rtl="0"/>
          <a:r>
            <a:rPr lang="ru-RU" sz="1800" dirty="0" smtClean="0"/>
            <a:t>мало</a:t>
          </a:r>
          <a:endParaRPr lang="ru-RU" sz="1800" dirty="0"/>
        </a:p>
      </dgm:t>
    </dgm:pt>
    <dgm:pt modelId="{D6CB3EC3-3C6E-4863-8D16-547969543C06}" type="parTrans" cxnId="{19A5E9E7-DB47-4C47-847A-D2BD12EC040D}">
      <dgm:prSet/>
      <dgm:spPr/>
      <dgm:t>
        <a:bodyPr/>
        <a:lstStyle/>
        <a:p>
          <a:endParaRPr lang="ru-RU" sz="1800"/>
        </a:p>
      </dgm:t>
    </dgm:pt>
    <dgm:pt modelId="{F9834F2C-3650-49AD-88F8-26C764F033C1}" type="sibTrans" cxnId="{19A5E9E7-DB47-4C47-847A-D2BD12EC040D}">
      <dgm:prSet/>
      <dgm:spPr/>
      <dgm:t>
        <a:bodyPr/>
        <a:lstStyle/>
        <a:p>
          <a:endParaRPr lang="ru-RU" sz="1800"/>
        </a:p>
      </dgm:t>
    </dgm:pt>
    <dgm:pt modelId="{5ADD9ACE-A2F2-4D71-87AC-BCBD3DDA85DE}">
      <dgm:prSet custT="1"/>
      <dgm:spPr/>
      <dgm:t>
        <a:bodyPr/>
        <a:lstStyle/>
        <a:p>
          <a:pPr rtl="0"/>
          <a:r>
            <a:rPr lang="ru-RU" sz="1800" dirty="0" smtClean="0"/>
            <a:t>наличие </a:t>
          </a:r>
          <a:endParaRPr lang="ru-RU" sz="1800" dirty="0"/>
        </a:p>
      </dgm:t>
    </dgm:pt>
    <dgm:pt modelId="{AA93540E-570F-429A-9C7D-B041FFE77986}" type="parTrans" cxnId="{9A01CAA6-0112-44C9-BDE9-4FB92BBA46A3}">
      <dgm:prSet/>
      <dgm:spPr/>
      <dgm:t>
        <a:bodyPr/>
        <a:lstStyle/>
        <a:p>
          <a:endParaRPr lang="ru-RU" sz="1800"/>
        </a:p>
      </dgm:t>
    </dgm:pt>
    <dgm:pt modelId="{03D9BFF4-7C95-4423-A5FC-A39E15271596}" type="sibTrans" cxnId="{9A01CAA6-0112-44C9-BDE9-4FB92BBA46A3}">
      <dgm:prSet/>
      <dgm:spPr/>
      <dgm:t>
        <a:bodyPr/>
        <a:lstStyle/>
        <a:p>
          <a:endParaRPr lang="ru-RU" sz="1800"/>
        </a:p>
      </dgm:t>
    </dgm:pt>
    <dgm:pt modelId="{563E27B4-5B1A-4735-B667-2A007B7B267E}">
      <dgm:prSet custT="1"/>
      <dgm:spPr/>
      <dgm:t>
        <a:bodyPr/>
        <a:lstStyle/>
        <a:p>
          <a:pPr rtl="0"/>
          <a:r>
            <a:rPr lang="ru-RU" sz="1800" b="1" dirty="0" smtClean="0"/>
            <a:t>По количеству участников</a:t>
          </a:r>
          <a:endParaRPr lang="ru-RU" sz="1800" b="1" dirty="0"/>
        </a:p>
      </dgm:t>
    </dgm:pt>
    <dgm:pt modelId="{774415A8-E96D-4880-BE29-D734F23EFDCE}" type="parTrans" cxnId="{5FC305FD-92E6-48E3-B4D3-5335F373E264}">
      <dgm:prSet/>
      <dgm:spPr/>
      <dgm:t>
        <a:bodyPr/>
        <a:lstStyle/>
        <a:p>
          <a:endParaRPr lang="ru-RU" sz="1800"/>
        </a:p>
      </dgm:t>
    </dgm:pt>
    <dgm:pt modelId="{04BC0CC5-D783-49C9-B330-428E3F00BF7B}" type="sibTrans" cxnId="{5FC305FD-92E6-48E3-B4D3-5335F373E264}">
      <dgm:prSet custT="1"/>
      <dgm:spPr/>
      <dgm:t>
        <a:bodyPr/>
        <a:lstStyle/>
        <a:p>
          <a:endParaRPr lang="ru-RU" sz="1800"/>
        </a:p>
      </dgm:t>
    </dgm:pt>
    <dgm:pt modelId="{BEA6ED9C-4E3F-4D2B-AC1F-B42D1FC5B011}">
      <dgm:prSet custT="1"/>
      <dgm:spPr/>
      <dgm:t>
        <a:bodyPr/>
        <a:lstStyle/>
        <a:p>
          <a:pPr rtl="0"/>
          <a:r>
            <a:rPr lang="ru-RU" sz="1800" b="1" dirty="0" smtClean="0"/>
            <a:t>По характеру</a:t>
          </a:r>
          <a:endParaRPr lang="ru-RU" sz="1800" b="1" dirty="0"/>
        </a:p>
      </dgm:t>
    </dgm:pt>
    <dgm:pt modelId="{E7B96477-B6B2-477B-A045-40D10211DB66}" type="parTrans" cxnId="{3CF3E0A1-A2D9-49C8-A97F-95F0351679FC}">
      <dgm:prSet/>
      <dgm:spPr/>
      <dgm:t>
        <a:bodyPr/>
        <a:lstStyle/>
        <a:p>
          <a:endParaRPr lang="ru-RU" sz="1800"/>
        </a:p>
      </dgm:t>
    </dgm:pt>
    <dgm:pt modelId="{9A69015C-9859-4CDA-988E-278A6FD00857}" type="sibTrans" cxnId="{3CF3E0A1-A2D9-49C8-A97F-95F0351679FC}">
      <dgm:prSet custT="1"/>
      <dgm:spPr/>
      <dgm:t>
        <a:bodyPr/>
        <a:lstStyle/>
        <a:p>
          <a:endParaRPr lang="ru-RU" sz="1800"/>
        </a:p>
      </dgm:t>
    </dgm:pt>
    <dgm:pt modelId="{C102B7EC-2C59-4718-BD43-93A6A5564E78}">
      <dgm:prSet custT="1"/>
      <dgm:spPr/>
      <dgm:t>
        <a:bodyPr/>
        <a:lstStyle/>
        <a:p>
          <a:pPr rtl="0"/>
          <a:r>
            <a:rPr lang="ru-RU" sz="1800" b="1" dirty="0" smtClean="0"/>
            <a:t>По активности</a:t>
          </a:r>
          <a:endParaRPr lang="ru-RU" sz="1800" b="1" dirty="0"/>
        </a:p>
      </dgm:t>
    </dgm:pt>
    <dgm:pt modelId="{3D355C34-5FF3-4FE4-A3E0-8010DBFDFAF6}" type="parTrans" cxnId="{DF8448C4-A886-41C9-89B0-19E0E4CAFBE7}">
      <dgm:prSet/>
      <dgm:spPr/>
      <dgm:t>
        <a:bodyPr/>
        <a:lstStyle/>
        <a:p>
          <a:endParaRPr lang="ru-RU" sz="1800"/>
        </a:p>
      </dgm:t>
    </dgm:pt>
    <dgm:pt modelId="{7F524776-5FE8-4D3B-B3AE-31DE0053574E}" type="sibTrans" cxnId="{DF8448C4-A886-41C9-89B0-19E0E4CAFBE7}">
      <dgm:prSet custT="1"/>
      <dgm:spPr/>
      <dgm:t>
        <a:bodyPr/>
        <a:lstStyle/>
        <a:p>
          <a:endParaRPr lang="ru-RU" sz="1800"/>
        </a:p>
      </dgm:t>
    </dgm:pt>
    <dgm:pt modelId="{CE73329E-E7B5-4869-814F-D6E49A1F3572}">
      <dgm:prSet custT="1"/>
      <dgm:spPr/>
      <dgm:t>
        <a:bodyPr/>
        <a:lstStyle/>
        <a:p>
          <a:pPr rtl="0"/>
          <a:r>
            <a:rPr lang="ru-RU" sz="1800" b="1" dirty="0" smtClean="0"/>
            <a:t>По использованию дополнительных материалов</a:t>
          </a:r>
          <a:endParaRPr lang="ru-RU" sz="1800" b="1" dirty="0"/>
        </a:p>
      </dgm:t>
    </dgm:pt>
    <dgm:pt modelId="{E9F77433-48B0-4044-87AF-B3844BA9B8E3}" type="parTrans" cxnId="{2860024D-19DB-4618-86AC-C25ECFF6F4A1}">
      <dgm:prSet/>
      <dgm:spPr/>
      <dgm:t>
        <a:bodyPr/>
        <a:lstStyle/>
        <a:p>
          <a:endParaRPr lang="ru-RU" sz="1800"/>
        </a:p>
      </dgm:t>
    </dgm:pt>
    <dgm:pt modelId="{744FF9D9-9CD3-45BD-8056-12B9637FBC3C}" type="sibTrans" cxnId="{2860024D-19DB-4618-86AC-C25ECFF6F4A1}">
      <dgm:prSet/>
      <dgm:spPr/>
      <dgm:t>
        <a:bodyPr/>
        <a:lstStyle/>
        <a:p>
          <a:endParaRPr lang="ru-RU" sz="1800"/>
        </a:p>
      </dgm:t>
    </dgm:pt>
    <dgm:pt modelId="{64B5186F-D9B4-45EC-9623-98115FB4BC32}">
      <dgm:prSet custT="1"/>
      <dgm:spPr/>
      <dgm:t>
        <a:bodyPr/>
        <a:lstStyle/>
        <a:p>
          <a:pPr rtl="0"/>
          <a:r>
            <a:rPr lang="ru-RU" sz="1800" smtClean="0"/>
            <a:t> физические</a:t>
          </a:r>
          <a:endParaRPr lang="ru-RU" sz="1800" dirty="0"/>
        </a:p>
      </dgm:t>
    </dgm:pt>
    <dgm:pt modelId="{FFD800ED-E8EC-486C-B42B-970868BEEFF9}" type="parTrans" cxnId="{39C42CC7-A5B5-4954-B7A4-FB93ACC60D4C}">
      <dgm:prSet/>
      <dgm:spPr/>
      <dgm:t>
        <a:bodyPr/>
        <a:lstStyle/>
        <a:p>
          <a:endParaRPr lang="ru-RU" sz="1800"/>
        </a:p>
      </dgm:t>
    </dgm:pt>
    <dgm:pt modelId="{4436EE3D-C4FD-4A2B-A6C6-EC5508BF5284}" type="sibTrans" cxnId="{39C42CC7-A5B5-4954-B7A4-FB93ACC60D4C}">
      <dgm:prSet/>
      <dgm:spPr/>
      <dgm:t>
        <a:bodyPr/>
        <a:lstStyle/>
        <a:p>
          <a:endParaRPr lang="ru-RU" sz="1800"/>
        </a:p>
      </dgm:t>
    </dgm:pt>
    <dgm:pt modelId="{B8BD9369-93B9-4768-820D-7D258ACAD5BC}">
      <dgm:prSet custT="1"/>
      <dgm:spPr/>
      <dgm:t>
        <a:bodyPr/>
        <a:lstStyle/>
        <a:p>
          <a:pPr rtl="0"/>
          <a:r>
            <a:rPr lang="ru-RU" sz="1800" dirty="0" smtClean="0"/>
            <a:t>средне</a:t>
          </a:r>
          <a:endParaRPr lang="ru-RU" sz="1800" dirty="0"/>
        </a:p>
      </dgm:t>
    </dgm:pt>
    <dgm:pt modelId="{14006941-162F-4755-B93B-CF1706909576}" type="parTrans" cxnId="{3E86DADA-A1E3-4B3A-9C86-887149D45C6E}">
      <dgm:prSet/>
      <dgm:spPr/>
      <dgm:t>
        <a:bodyPr/>
        <a:lstStyle/>
        <a:p>
          <a:endParaRPr lang="ru-RU" sz="1800"/>
        </a:p>
      </dgm:t>
    </dgm:pt>
    <dgm:pt modelId="{B28BC0FD-C885-416B-911A-4D787C5033EA}" type="sibTrans" cxnId="{3E86DADA-A1E3-4B3A-9C86-887149D45C6E}">
      <dgm:prSet/>
      <dgm:spPr/>
      <dgm:t>
        <a:bodyPr/>
        <a:lstStyle/>
        <a:p>
          <a:endParaRPr lang="ru-RU" sz="1800"/>
        </a:p>
      </dgm:t>
    </dgm:pt>
    <dgm:pt modelId="{64DDB34E-4F35-4A56-B0C3-63EC02AC3F5B}">
      <dgm:prSet custT="1"/>
      <dgm:spPr/>
      <dgm:t>
        <a:bodyPr/>
        <a:lstStyle/>
        <a:p>
          <a:pPr rtl="0"/>
          <a:r>
            <a:rPr lang="ru-RU" sz="1800" smtClean="0"/>
            <a:t>высокоактивные</a:t>
          </a:r>
          <a:endParaRPr lang="ru-RU" sz="1800" dirty="0"/>
        </a:p>
      </dgm:t>
    </dgm:pt>
    <dgm:pt modelId="{63E48855-FE13-42EF-9B50-5FCB29BCE0A8}" type="parTrans" cxnId="{CE0B4B39-4B29-4122-9131-872DB30D42D0}">
      <dgm:prSet/>
      <dgm:spPr/>
      <dgm:t>
        <a:bodyPr/>
        <a:lstStyle/>
        <a:p>
          <a:endParaRPr lang="ru-RU" sz="1800"/>
        </a:p>
      </dgm:t>
    </dgm:pt>
    <dgm:pt modelId="{4AED360D-157B-449E-918B-1B4FDF68F73F}" type="sibTrans" cxnId="{CE0B4B39-4B29-4122-9131-872DB30D42D0}">
      <dgm:prSet/>
      <dgm:spPr/>
      <dgm:t>
        <a:bodyPr/>
        <a:lstStyle/>
        <a:p>
          <a:endParaRPr lang="ru-RU" sz="1800"/>
        </a:p>
      </dgm:t>
    </dgm:pt>
    <dgm:pt modelId="{670FB03B-BCF3-4DBD-A9E5-FCC6CE5CE61D}">
      <dgm:prSet custT="1"/>
      <dgm:spPr/>
      <dgm:t>
        <a:bodyPr/>
        <a:lstStyle/>
        <a:p>
          <a:pPr rtl="0"/>
          <a:r>
            <a:rPr lang="ru-RU" sz="1800" dirty="0" smtClean="0"/>
            <a:t>отсутствие</a:t>
          </a:r>
          <a:endParaRPr lang="ru-RU" sz="1800" dirty="0"/>
        </a:p>
      </dgm:t>
    </dgm:pt>
    <dgm:pt modelId="{CA839CFC-1F10-4E3A-8ECA-3EBFF1F1958C}" type="parTrans" cxnId="{A25020ED-1F17-4670-A6D2-729D1F6201B4}">
      <dgm:prSet/>
      <dgm:spPr/>
      <dgm:t>
        <a:bodyPr/>
        <a:lstStyle/>
        <a:p>
          <a:endParaRPr lang="ru-RU" sz="1800"/>
        </a:p>
      </dgm:t>
    </dgm:pt>
    <dgm:pt modelId="{C8D00048-87B0-4667-8580-FE0B3A17DC27}" type="sibTrans" cxnId="{A25020ED-1F17-4670-A6D2-729D1F6201B4}">
      <dgm:prSet/>
      <dgm:spPr/>
      <dgm:t>
        <a:bodyPr/>
        <a:lstStyle/>
        <a:p>
          <a:endParaRPr lang="ru-RU" sz="1800"/>
        </a:p>
      </dgm:t>
    </dgm:pt>
    <dgm:pt modelId="{11052081-FC54-4D91-8422-CF32FB4407DF}">
      <dgm:prSet custT="1"/>
      <dgm:spPr/>
      <dgm:t>
        <a:bodyPr/>
        <a:lstStyle/>
        <a:p>
          <a:pPr rtl="0"/>
          <a:r>
            <a:rPr lang="ru-RU" sz="1800" smtClean="0"/>
            <a:t>групповые</a:t>
          </a:r>
          <a:endParaRPr lang="ru-RU" sz="1800" dirty="0"/>
        </a:p>
      </dgm:t>
    </dgm:pt>
    <dgm:pt modelId="{54E83F71-C4F9-47DB-AEA4-BC8FE414777A}" type="parTrans" cxnId="{E79C30A1-BC32-4BDC-BAD7-C25313FB4602}">
      <dgm:prSet/>
      <dgm:spPr/>
      <dgm:t>
        <a:bodyPr/>
        <a:lstStyle/>
        <a:p>
          <a:endParaRPr lang="ru-RU"/>
        </a:p>
      </dgm:t>
    </dgm:pt>
    <dgm:pt modelId="{8A8246E4-8934-4693-93B2-EBA1D8EE87A6}" type="sibTrans" cxnId="{E79C30A1-BC32-4BDC-BAD7-C25313FB4602}">
      <dgm:prSet/>
      <dgm:spPr/>
      <dgm:t>
        <a:bodyPr/>
        <a:lstStyle/>
        <a:p>
          <a:endParaRPr lang="ru-RU"/>
        </a:p>
      </dgm:t>
    </dgm:pt>
    <dgm:pt modelId="{E7CE7337-F168-4019-8AAC-1F1A4798AA56}" type="pres">
      <dgm:prSet presAssocID="{D4F3F339-8E8A-46B7-ABC6-B4027C7B40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600936-0DCA-4A1A-AD78-53B5B66D19C8}" type="pres">
      <dgm:prSet presAssocID="{563E27B4-5B1A-4735-B667-2A007B7B267E}" presName="vertFlow" presStyleCnt="0"/>
      <dgm:spPr/>
      <dgm:t>
        <a:bodyPr/>
        <a:lstStyle/>
        <a:p>
          <a:endParaRPr lang="ru-RU"/>
        </a:p>
      </dgm:t>
    </dgm:pt>
    <dgm:pt modelId="{83C2055E-955C-4096-A5B9-4EC5A89CE041}" type="pres">
      <dgm:prSet presAssocID="{563E27B4-5B1A-4735-B667-2A007B7B267E}" presName="header" presStyleLbl="node1" presStyleIdx="0" presStyleCnt="4"/>
      <dgm:spPr/>
      <dgm:t>
        <a:bodyPr/>
        <a:lstStyle/>
        <a:p>
          <a:endParaRPr lang="ru-RU"/>
        </a:p>
      </dgm:t>
    </dgm:pt>
    <dgm:pt modelId="{51535163-ECD4-4431-B7D7-145D6EC64415}" type="pres">
      <dgm:prSet presAssocID="{1126FA43-9758-4C6C-8F0D-F42A49C6B653}" presName="parTrans" presStyleLbl="sibTrans2D1" presStyleIdx="0" presStyleCnt="9"/>
      <dgm:spPr/>
      <dgm:t>
        <a:bodyPr/>
        <a:lstStyle/>
        <a:p>
          <a:endParaRPr lang="ru-RU"/>
        </a:p>
      </dgm:t>
    </dgm:pt>
    <dgm:pt modelId="{EDBEE2B8-8884-46E0-8B68-502716AD5F05}" type="pres">
      <dgm:prSet presAssocID="{F8605675-E201-462B-9D6C-8751C0F40741}" presName="child" presStyleLbl="alignAccFollow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29101B-DAA5-42C1-B42C-22CFFB8B467C}" type="pres">
      <dgm:prSet presAssocID="{9F35593D-8C41-4A24-9143-86042C5621D1}" presName="sibTrans" presStyleLbl="sibTrans2D1" presStyleIdx="1" presStyleCnt="9"/>
      <dgm:spPr/>
      <dgm:t>
        <a:bodyPr/>
        <a:lstStyle/>
        <a:p>
          <a:endParaRPr lang="ru-RU"/>
        </a:p>
      </dgm:t>
    </dgm:pt>
    <dgm:pt modelId="{10CB4CFA-9F0C-44D5-A044-28F528FD3EBA}" type="pres">
      <dgm:prSet presAssocID="{11052081-FC54-4D91-8422-CF32FB4407DF}" presName="child" presStyleLbl="alignAccFollow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45ED96-125A-4768-905D-88002062B740}" type="pres">
      <dgm:prSet presAssocID="{563E27B4-5B1A-4735-B667-2A007B7B267E}" presName="hSp" presStyleCnt="0"/>
      <dgm:spPr/>
      <dgm:t>
        <a:bodyPr/>
        <a:lstStyle/>
        <a:p>
          <a:endParaRPr lang="ru-RU"/>
        </a:p>
      </dgm:t>
    </dgm:pt>
    <dgm:pt modelId="{CC93E793-CAAB-413E-B4D7-30AB7C7A0702}" type="pres">
      <dgm:prSet presAssocID="{BEA6ED9C-4E3F-4D2B-AC1F-B42D1FC5B011}" presName="vertFlow" presStyleCnt="0"/>
      <dgm:spPr/>
      <dgm:t>
        <a:bodyPr/>
        <a:lstStyle/>
        <a:p>
          <a:endParaRPr lang="ru-RU"/>
        </a:p>
      </dgm:t>
    </dgm:pt>
    <dgm:pt modelId="{DD10F0CF-0C65-46BB-BF6D-6F2091DEC9F1}" type="pres">
      <dgm:prSet presAssocID="{BEA6ED9C-4E3F-4D2B-AC1F-B42D1FC5B011}" presName="header" presStyleLbl="node1" presStyleIdx="1" presStyleCnt="4"/>
      <dgm:spPr/>
      <dgm:t>
        <a:bodyPr/>
        <a:lstStyle/>
        <a:p>
          <a:endParaRPr lang="ru-RU"/>
        </a:p>
      </dgm:t>
    </dgm:pt>
    <dgm:pt modelId="{11E52CDE-9A1A-4C69-926B-AC7EE3AF5109}" type="pres">
      <dgm:prSet presAssocID="{A01BBF19-523E-4D2C-9896-6BD98C5C9110}" presName="parTrans" presStyleLbl="sibTrans2D1" presStyleIdx="2" presStyleCnt="9"/>
      <dgm:spPr/>
      <dgm:t>
        <a:bodyPr/>
        <a:lstStyle/>
        <a:p>
          <a:endParaRPr lang="ru-RU"/>
        </a:p>
      </dgm:t>
    </dgm:pt>
    <dgm:pt modelId="{2FA962A2-11C2-4037-80A8-3FCF4FE93F56}" type="pres">
      <dgm:prSet presAssocID="{EBF9A317-A22D-4CDA-AA3A-4BF6D0873132}" presName="child" presStyleLbl="alignAccFollow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BB2C6A-176A-426F-BD84-9E3BB0A620C2}" type="pres">
      <dgm:prSet presAssocID="{9C84A6F0-9CD4-4A09-B67F-5CFDB294F019}" presName="sibTrans" presStyleLbl="sibTrans2D1" presStyleIdx="3" presStyleCnt="9"/>
      <dgm:spPr/>
      <dgm:t>
        <a:bodyPr/>
        <a:lstStyle/>
        <a:p>
          <a:endParaRPr lang="ru-RU"/>
        </a:p>
      </dgm:t>
    </dgm:pt>
    <dgm:pt modelId="{29A8D358-2DDB-4C0C-8422-038C6F3FEF98}" type="pres">
      <dgm:prSet presAssocID="{64B5186F-D9B4-45EC-9623-98115FB4BC32}" presName="child" presStyleLbl="alignAccFollow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BF196C-9E7F-443B-866B-1045974FF620}" type="pres">
      <dgm:prSet presAssocID="{BEA6ED9C-4E3F-4D2B-AC1F-B42D1FC5B011}" presName="hSp" presStyleCnt="0"/>
      <dgm:spPr/>
      <dgm:t>
        <a:bodyPr/>
        <a:lstStyle/>
        <a:p>
          <a:endParaRPr lang="ru-RU"/>
        </a:p>
      </dgm:t>
    </dgm:pt>
    <dgm:pt modelId="{653D8F3B-A4E3-4362-BCCE-A92209FEFD44}" type="pres">
      <dgm:prSet presAssocID="{C102B7EC-2C59-4718-BD43-93A6A5564E78}" presName="vertFlow" presStyleCnt="0"/>
      <dgm:spPr/>
      <dgm:t>
        <a:bodyPr/>
        <a:lstStyle/>
        <a:p>
          <a:endParaRPr lang="ru-RU"/>
        </a:p>
      </dgm:t>
    </dgm:pt>
    <dgm:pt modelId="{F7CAA351-599E-428B-B1B5-7EB2436F7121}" type="pres">
      <dgm:prSet presAssocID="{C102B7EC-2C59-4718-BD43-93A6A5564E78}" presName="header" presStyleLbl="node1" presStyleIdx="2" presStyleCnt="4"/>
      <dgm:spPr/>
      <dgm:t>
        <a:bodyPr/>
        <a:lstStyle/>
        <a:p>
          <a:endParaRPr lang="ru-RU"/>
        </a:p>
      </dgm:t>
    </dgm:pt>
    <dgm:pt modelId="{C5A7467A-8DA3-4898-966D-6651847697E8}" type="pres">
      <dgm:prSet presAssocID="{D6CB3EC3-3C6E-4863-8D16-547969543C06}" presName="parTrans" presStyleLbl="sibTrans2D1" presStyleIdx="4" presStyleCnt="9"/>
      <dgm:spPr/>
      <dgm:t>
        <a:bodyPr/>
        <a:lstStyle/>
        <a:p>
          <a:endParaRPr lang="ru-RU"/>
        </a:p>
      </dgm:t>
    </dgm:pt>
    <dgm:pt modelId="{5761E789-CF5F-4075-8A22-0E8B7DC5B801}" type="pres">
      <dgm:prSet presAssocID="{FBC233A6-04C3-4AB8-A58E-3D14B6F6DC83}" presName="child" presStyleLbl="alignAccFollow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810DC4-D165-4F41-9730-C8B0D26BA1B0}" type="pres">
      <dgm:prSet presAssocID="{F9834F2C-3650-49AD-88F8-26C764F033C1}" presName="sibTrans" presStyleLbl="sibTrans2D1" presStyleIdx="5" presStyleCnt="9"/>
      <dgm:spPr/>
      <dgm:t>
        <a:bodyPr/>
        <a:lstStyle/>
        <a:p>
          <a:endParaRPr lang="ru-RU"/>
        </a:p>
      </dgm:t>
    </dgm:pt>
    <dgm:pt modelId="{A12F7AB4-904E-4C94-A353-F59E3C9525B5}" type="pres">
      <dgm:prSet presAssocID="{B8BD9369-93B9-4768-820D-7D258ACAD5BC}" presName="child" presStyleLbl="alignAccFollow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98CF26-AA99-4087-8209-9FAA7F238D97}" type="pres">
      <dgm:prSet presAssocID="{B28BC0FD-C885-416B-911A-4D787C5033EA}" presName="sibTrans" presStyleLbl="sibTrans2D1" presStyleIdx="6" presStyleCnt="9"/>
      <dgm:spPr/>
      <dgm:t>
        <a:bodyPr/>
        <a:lstStyle/>
        <a:p>
          <a:endParaRPr lang="ru-RU"/>
        </a:p>
      </dgm:t>
    </dgm:pt>
    <dgm:pt modelId="{2809DA35-F326-4130-8CBD-A75DD1AC8870}" type="pres">
      <dgm:prSet presAssocID="{64DDB34E-4F35-4A56-B0C3-63EC02AC3F5B}" presName="child" presStyleLbl="alignAccFollow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A64F4E-1507-469B-89D0-70357035FCCB}" type="pres">
      <dgm:prSet presAssocID="{C102B7EC-2C59-4718-BD43-93A6A5564E78}" presName="hSp" presStyleCnt="0"/>
      <dgm:spPr/>
      <dgm:t>
        <a:bodyPr/>
        <a:lstStyle/>
        <a:p>
          <a:endParaRPr lang="ru-RU"/>
        </a:p>
      </dgm:t>
    </dgm:pt>
    <dgm:pt modelId="{BE06B43C-46D8-4DA4-A94D-7EF3E238975C}" type="pres">
      <dgm:prSet presAssocID="{CE73329E-E7B5-4869-814F-D6E49A1F3572}" presName="vertFlow" presStyleCnt="0"/>
      <dgm:spPr/>
      <dgm:t>
        <a:bodyPr/>
        <a:lstStyle/>
        <a:p>
          <a:endParaRPr lang="ru-RU"/>
        </a:p>
      </dgm:t>
    </dgm:pt>
    <dgm:pt modelId="{CD48CD20-80C2-4AEF-B507-2CAB88712BC6}" type="pres">
      <dgm:prSet presAssocID="{CE73329E-E7B5-4869-814F-D6E49A1F3572}" presName="header" presStyleLbl="node1" presStyleIdx="3" presStyleCnt="4" custScaleY="218304"/>
      <dgm:spPr/>
      <dgm:t>
        <a:bodyPr/>
        <a:lstStyle/>
        <a:p>
          <a:endParaRPr lang="ru-RU"/>
        </a:p>
      </dgm:t>
    </dgm:pt>
    <dgm:pt modelId="{B770EBFF-F188-4052-B968-7512DC006F3F}" type="pres">
      <dgm:prSet presAssocID="{AA93540E-570F-429A-9C7D-B041FFE77986}" presName="parTrans" presStyleLbl="sibTrans2D1" presStyleIdx="7" presStyleCnt="9"/>
      <dgm:spPr/>
      <dgm:t>
        <a:bodyPr/>
        <a:lstStyle/>
        <a:p>
          <a:endParaRPr lang="ru-RU"/>
        </a:p>
      </dgm:t>
    </dgm:pt>
    <dgm:pt modelId="{4544F3D0-2077-4E67-8B81-A75E6462FDFC}" type="pres">
      <dgm:prSet presAssocID="{5ADD9ACE-A2F2-4D71-87AC-BCBD3DDA85DE}" presName="child" presStyleLbl="alignAccFollow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7F858F-1A3C-4AFF-A015-C5194B8D2DAD}" type="pres">
      <dgm:prSet presAssocID="{03D9BFF4-7C95-4423-A5FC-A39E15271596}" presName="sibTrans" presStyleLbl="sibTrans2D1" presStyleIdx="8" presStyleCnt="9"/>
      <dgm:spPr/>
      <dgm:t>
        <a:bodyPr/>
        <a:lstStyle/>
        <a:p>
          <a:endParaRPr lang="ru-RU"/>
        </a:p>
      </dgm:t>
    </dgm:pt>
    <dgm:pt modelId="{CF311EFB-AB0D-4119-874D-061EA0DF2F22}" type="pres">
      <dgm:prSet presAssocID="{670FB03B-BCF3-4DBD-A9E5-FCC6CE5CE61D}" presName="child" presStyleLbl="alignAccFollowNode1" presStyleIdx="8" presStyleCnt="9" custScaleY="1626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548652-73E6-4985-A1E4-56485EFD739B}" srcId="{BEA6ED9C-4E3F-4D2B-AC1F-B42D1FC5B011}" destId="{EBF9A317-A22D-4CDA-AA3A-4BF6D0873132}" srcOrd="0" destOrd="0" parTransId="{A01BBF19-523E-4D2C-9896-6BD98C5C9110}" sibTransId="{9C84A6F0-9CD4-4A09-B67F-5CFDB294F019}"/>
    <dgm:cxn modelId="{91CE7987-1338-4292-9A98-B429687A8BCD}" type="presOf" srcId="{F8605675-E201-462B-9D6C-8751C0F40741}" destId="{EDBEE2B8-8884-46E0-8B68-502716AD5F05}" srcOrd="0" destOrd="0" presId="urn:microsoft.com/office/officeart/2005/8/layout/lProcess1"/>
    <dgm:cxn modelId="{A2ADC023-114D-4B5E-B8E3-7A37BE3DA9DC}" type="presOf" srcId="{03D9BFF4-7C95-4423-A5FC-A39E15271596}" destId="{7C7F858F-1A3C-4AFF-A015-C5194B8D2DAD}" srcOrd="0" destOrd="0" presId="urn:microsoft.com/office/officeart/2005/8/layout/lProcess1"/>
    <dgm:cxn modelId="{5F6EB39D-CD05-4FE6-8707-06CEAF553ED9}" type="presOf" srcId="{670FB03B-BCF3-4DBD-A9E5-FCC6CE5CE61D}" destId="{CF311EFB-AB0D-4119-874D-061EA0DF2F22}" srcOrd="0" destOrd="0" presId="urn:microsoft.com/office/officeart/2005/8/layout/lProcess1"/>
    <dgm:cxn modelId="{39501C09-594F-40C0-BA95-EB094A8A0BF4}" type="presOf" srcId="{1126FA43-9758-4C6C-8F0D-F42A49C6B653}" destId="{51535163-ECD4-4431-B7D7-145D6EC64415}" srcOrd="0" destOrd="0" presId="urn:microsoft.com/office/officeart/2005/8/layout/lProcess1"/>
    <dgm:cxn modelId="{CDD61562-1389-4598-9A31-5E0B47F96C08}" type="presOf" srcId="{64DDB34E-4F35-4A56-B0C3-63EC02AC3F5B}" destId="{2809DA35-F326-4130-8CBD-A75DD1AC8870}" srcOrd="0" destOrd="0" presId="urn:microsoft.com/office/officeart/2005/8/layout/lProcess1"/>
    <dgm:cxn modelId="{3E86DADA-A1E3-4B3A-9C86-887149D45C6E}" srcId="{C102B7EC-2C59-4718-BD43-93A6A5564E78}" destId="{B8BD9369-93B9-4768-820D-7D258ACAD5BC}" srcOrd="1" destOrd="0" parTransId="{14006941-162F-4755-B93B-CF1706909576}" sibTransId="{B28BC0FD-C885-416B-911A-4D787C5033EA}"/>
    <dgm:cxn modelId="{11888B8A-C8B0-46A0-9ED7-495E252DC2D9}" type="presOf" srcId="{11052081-FC54-4D91-8422-CF32FB4407DF}" destId="{10CB4CFA-9F0C-44D5-A044-28F528FD3EBA}" srcOrd="0" destOrd="0" presId="urn:microsoft.com/office/officeart/2005/8/layout/lProcess1"/>
    <dgm:cxn modelId="{CE0B4B39-4B29-4122-9131-872DB30D42D0}" srcId="{C102B7EC-2C59-4718-BD43-93A6A5564E78}" destId="{64DDB34E-4F35-4A56-B0C3-63EC02AC3F5B}" srcOrd="2" destOrd="0" parTransId="{63E48855-FE13-42EF-9B50-5FCB29BCE0A8}" sibTransId="{4AED360D-157B-449E-918B-1B4FDF68F73F}"/>
    <dgm:cxn modelId="{8ECCEA84-BC41-4EE0-9A66-FA7BD66E9150}" type="presOf" srcId="{BEA6ED9C-4E3F-4D2B-AC1F-B42D1FC5B011}" destId="{DD10F0CF-0C65-46BB-BF6D-6F2091DEC9F1}" srcOrd="0" destOrd="0" presId="urn:microsoft.com/office/officeart/2005/8/layout/lProcess1"/>
    <dgm:cxn modelId="{8A259EFB-B419-46D0-B4CB-5FDD0E93FB3F}" type="presOf" srcId="{A01BBF19-523E-4D2C-9896-6BD98C5C9110}" destId="{11E52CDE-9A1A-4C69-926B-AC7EE3AF5109}" srcOrd="0" destOrd="0" presId="urn:microsoft.com/office/officeart/2005/8/layout/lProcess1"/>
    <dgm:cxn modelId="{2860024D-19DB-4618-86AC-C25ECFF6F4A1}" srcId="{D4F3F339-8E8A-46B7-ABC6-B4027C7B40AA}" destId="{CE73329E-E7B5-4869-814F-D6E49A1F3572}" srcOrd="3" destOrd="0" parTransId="{E9F77433-48B0-4044-87AF-B3844BA9B8E3}" sibTransId="{744FF9D9-9CD3-45BD-8056-12B9637FBC3C}"/>
    <dgm:cxn modelId="{E79C30A1-BC32-4BDC-BAD7-C25313FB4602}" srcId="{563E27B4-5B1A-4735-B667-2A007B7B267E}" destId="{11052081-FC54-4D91-8422-CF32FB4407DF}" srcOrd="1" destOrd="0" parTransId="{54E83F71-C4F9-47DB-AEA4-BC8FE414777A}" sibTransId="{8A8246E4-8934-4693-93B2-EBA1D8EE87A6}"/>
    <dgm:cxn modelId="{DF8448C4-A886-41C9-89B0-19E0E4CAFBE7}" srcId="{D4F3F339-8E8A-46B7-ABC6-B4027C7B40AA}" destId="{C102B7EC-2C59-4718-BD43-93A6A5564E78}" srcOrd="2" destOrd="0" parTransId="{3D355C34-5FF3-4FE4-A3E0-8010DBFDFAF6}" sibTransId="{7F524776-5FE8-4D3B-B3AE-31DE0053574E}"/>
    <dgm:cxn modelId="{1EE8050E-C45F-4CBE-A53A-C882DABF208B}" type="presOf" srcId="{EBF9A317-A22D-4CDA-AA3A-4BF6D0873132}" destId="{2FA962A2-11C2-4037-80A8-3FCF4FE93F56}" srcOrd="0" destOrd="0" presId="urn:microsoft.com/office/officeart/2005/8/layout/lProcess1"/>
    <dgm:cxn modelId="{FD9F3DAB-6254-477D-9E69-989396C26CAC}" type="presOf" srcId="{C102B7EC-2C59-4718-BD43-93A6A5564E78}" destId="{F7CAA351-599E-428B-B1B5-7EB2436F7121}" srcOrd="0" destOrd="0" presId="urn:microsoft.com/office/officeart/2005/8/layout/lProcess1"/>
    <dgm:cxn modelId="{91C363E6-474B-4686-B144-98CF8B6015C8}" type="presOf" srcId="{B28BC0FD-C885-416B-911A-4D787C5033EA}" destId="{B298CF26-AA99-4087-8209-9FAA7F238D97}" srcOrd="0" destOrd="0" presId="urn:microsoft.com/office/officeart/2005/8/layout/lProcess1"/>
    <dgm:cxn modelId="{7C622951-4C40-4AD6-9E2A-C522A3217B86}" type="presOf" srcId="{B8BD9369-93B9-4768-820D-7D258ACAD5BC}" destId="{A12F7AB4-904E-4C94-A353-F59E3C9525B5}" srcOrd="0" destOrd="0" presId="urn:microsoft.com/office/officeart/2005/8/layout/lProcess1"/>
    <dgm:cxn modelId="{CFBACDA7-99FD-4034-B509-25BC344A26BF}" type="presOf" srcId="{AA93540E-570F-429A-9C7D-B041FFE77986}" destId="{B770EBFF-F188-4052-B968-7512DC006F3F}" srcOrd="0" destOrd="0" presId="urn:microsoft.com/office/officeart/2005/8/layout/lProcess1"/>
    <dgm:cxn modelId="{19A5E9E7-DB47-4C47-847A-D2BD12EC040D}" srcId="{C102B7EC-2C59-4718-BD43-93A6A5564E78}" destId="{FBC233A6-04C3-4AB8-A58E-3D14B6F6DC83}" srcOrd="0" destOrd="0" parTransId="{D6CB3EC3-3C6E-4863-8D16-547969543C06}" sibTransId="{F9834F2C-3650-49AD-88F8-26C764F033C1}"/>
    <dgm:cxn modelId="{9A01CAA6-0112-44C9-BDE9-4FB92BBA46A3}" srcId="{CE73329E-E7B5-4869-814F-D6E49A1F3572}" destId="{5ADD9ACE-A2F2-4D71-87AC-BCBD3DDA85DE}" srcOrd="0" destOrd="0" parTransId="{AA93540E-570F-429A-9C7D-B041FFE77986}" sibTransId="{03D9BFF4-7C95-4423-A5FC-A39E15271596}"/>
    <dgm:cxn modelId="{DE663CDF-1A06-4E16-819E-023ED39ACED0}" type="presOf" srcId="{D6CB3EC3-3C6E-4863-8D16-547969543C06}" destId="{C5A7467A-8DA3-4898-966D-6651847697E8}" srcOrd="0" destOrd="0" presId="urn:microsoft.com/office/officeart/2005/8/layout/lProcess1"/>
    <dgm:cxn modelId="{33F4B0B7-5E09-494C-A847-B962E4982ABE}" type="presOf" srcId="{CE73329E-E7B5-4869-814F-D6E49A1F3572}" destId="{CD48CD20-80C2-4AEF-B507-2CAB88712BC6}" srcOrd="0" destOrd="0" presId="urn:microsoft.com/office/officeart/2005/8/layout/lProcess1"/>
    <dgm:cxn modelId="{3CF3E0A1-A2D9-49C8-A97F-95F0351679FC}" srcId="{D4F3F339-8E8A-46B7-ABC6-B4027C7B40AA}" destId="{BEA6ED9C-4E3F-4D2B-AC1F-B42D1FC5B011}" srcOrd="1" destOrd="0" parTransId="{E7B96477-B6B2-477B-A045-40D10211DB66}" sibTransId="{9A69015C-9859-4CDA-988E-278A6FD00857}"/>
    <dgm:cxn modelId="{D775A356-AB85-427F-B68E-C8CF842A8025}" type="presOf" srcId="{F9834F2C-3650-49AD-88F8-26C764F033C1}" destId="{3C810DC4-D165-4F41-9730-C8B0D26BA1B0}" srcOrd="0" destOrd="0" presId="urn:microsoft.com/office/officeart/2005/8/layout/lProcess1"/>
    <dgm:cxn modelId="{A25020ED-1F17-4670-A6D2-729D1F6201B4}" srcId="{CE73329E-E7B5-4869-814F-D6E49A1F3572}" destId="{670FB03B-BCF3-4DBD-A9E5-FCC6CE5CE61D}" srcOrd="1" destOrd="0" parTransId="{CA839CFC-1F10-4E3A-8ECA-3EBFF1F1958C}" sibTransId="{C8D00048-87B0-4667-8580-FE0B3A17DC27}"/>
    <dgm:cxn modelId="{16025BE4-909F-49AE-9CCF-BD9113D297E6}" type="presOf" srcId="{D4F3F339-8E8A-46B7-ABC6-B4027C7B40AA}" destId="{E7CE7337-F168-4019-8AAC-1F1A4798AA56}" srcOrd="0" destOrd="0" presId="urn:microsoft.com/office/officeart/2005/8/layout/lProcess1"/>
    <dgm:cxn modelId="{2CD24DA7-06B6-41D6-9607-A06287266562}" type="presOf" srcId="{563E27B4-5B1A-4735-B667-2A007B7B267E}" destId="{83C2055E-955C-4096-A5B9-4EC5A89CE041}" srcOrd="0" destOrd="0" presId="urn:microsoft.com/office/officeart/2005/8/layout/lProcess1"/>
    <dgm:cxn modelId="{5FC305FD-92E6-48E3-B4D3-5335F373E264}" srcId="{D4F3F339-8E8A-46B7-ABC6-B4027C7B40AA}" destId="{563E27B4-5B1A-4735-B667-2A007B7B267E}" srcOrd="0" destOrd="0" parTransId="{774415A8-E96D-4880-BE29-D734F23EFDCE}" sibTransId="{04BC0CC5-D783-49C9-B330-428E3F00BF7B}"/>
    <dgm:cxn modelId="{C6676727-805E-44EA-9824-4E79840E17CB}" type="presOf" srcId="{9C84A6F0-9CD4-4A09-B67F-5CFDB294F019}" destId="{92BB2C6A-176A-426F-BD84-9E3BB0A620C2}" srcOrd="0" destOrd="0" presId="urn:microsoft.com/office/officeart/2005/8/layout/lProcess1"/>
    <dgm:cxn modelId="{6600D0D7-CB64-4D20-93B8-93395065054F}" type="presOf" srcId="{5ADD9ACE-A2F2-4D71-87AC-BCBD3DDA85DE}" destId="{4544F3D0-2077-4E67-8B81-A75E6462FDFC}" srcOrd="0" destOrd="0" presId="urn:microsoft.com/office/officeart/2005/8/layout/lProcess1"/>
    <dgm:cxn modelId="{D345E4D6-19C5-46E9-A377-6690062747A7}" type="presOf" srcId="{64B5186F-D9B4-45EC-9623-98115FB4BC32}" destId="{29A8D358-2DDB-4C0C-8422-038C6F3FEF98}" srcOrd="0" destOrd="0" presId="urn:microsoft.com/office/officeart/2005/8/layout/lProcess1"/>
    <dgm:cxn modelId="{FA5956C4-E62F-4706-9B16-9FB4B9A1A29C}" type="presOf" srcId="{FBC233A6-04C3-4AB8-A58E-3D14B6F6DC83}" destId="{5761E789-CF5F-4075-8A22-0E8B7DC5B801}" srcOrd="0" destOrd="0" presId="urn:microsoft.com/office/officeart/2005/8/layout/lProcess1"/>
    <dgm:cxn modelId="{6A8A9F88-B362-4976-9427-96521B2AD7DE}" srcId="{563E27B4-5B1A-4735-B667-2A007B7B267E}" destId="{F8605675-E201-462B-9D6C-8751C0F40741}" srcOrd="0" destOrd="0" parTransId="{1126FA43-9758-4C6C-8F0D-F42A49C6B653}" sibTransId="{9F35593D-8C41-4A24-9143-86042C5621D1}"/>
    <dgm:cxn modelId="{39C42CC7-A5B5-4954-B7A4-FB93ACC60D4C}" srcId="{BEA6ED9C-4E3F-4D2B-AC1F-B42D1FC5B011}" destId="{64B5186F-D9B4-45EC-9623-98115FB4BC32}" srcOrd="1" destOrd="0" parTransId="{FFD800ED-E8EC-486C-B42B-970868BEEFF9}" sibTransId="{4436EE3D-C4FD-4A2B-A6C6-EC5508BF5284}"/>
    <dgm:cxn modelId="{45DAB64A-C824-4B32-8954-43B8A86D27CD}" type="presOf" srcId="{9F35593D-8C41-4A24-9143-86042C5621D1}" destId="{F829101B-DAA5-42C1-B42C-22CFFB8B467C}" srcOrd="0" destOrd="0" presId="urn:microsoft.com/office/officeart/2005/8/layout/lProcess1"/>
    <dgm:cxn modelId="{551AA8FB-2F94-41FA-9343-5A6C83FE1C51}" type="presParOf" srcId="{E7CE7337-F168-4019-8AAC-1F1A4798AA56}" destId="{7D600936-0DCA-4A1A-AD78-53B5B66D19C8}" srcOrd="0" destOrd="0" presId="urn:microsoft.com/office/officeart/2005/8/layout/lProcess1"/>
    <dgm:cxn modelId="{FE42651F-F6E1-4D67-8C79-729F9E8BF45E}" type="presParOf" srcId="{7D600936-0DCA-4A1A-AD78-53B5B66D19C8}" destId="{83C2055E-955C-4096-A5B9-4EC5A89CE041}" srcOrd="0" destOrd="0" presId="urn:microsoft.com/office/officeart/2005/8/layout/lProcess1"/>
    <dgm:cxn modelId="{8A888611-F746-45BE-A29D-FEA1CB9E59BD}" type="presParOf" srcId="{7D600936-0DCA-4A1A-AD78-53B5B66D19C8}" destId="{51535163-ECD4-4431-B7D7-145D6EC64415}" srcOrd="1" destOrd="0" presId="urn:microsoft.com/office/officeart/2005/8/layout/lProcess1"/>
    <dgm:cxn modelId="{20D06AA4-8215-4349-BD54-11B6162E21DA}" type="presParOf" srcId="{7D600936-0DCA-4A1A-AD78-53B5B66D19C8}" destId="{EDBEE2B8-8884-46E0-8B68-502716AD5F05}" srcOrd="2" destOrd="0" presId="urn:microsoft.com/office/officeart/2005/8/layout/lProcess1"/>
    <dgm:cxn modelId="{36AC54C4-FABA-4618-9B2C-FFF31DDFBBC6}" type="presParOf" srcId="{7D600936-0DCA-4A1A-AD78-53B5B66D19C8}" destId="{F829101B-DAA5-42C1-B42C-22CFFB8B467C}" srcOrd="3" destOrd="0" presId="urn:microsoft.com/office/officeart/2005/8/layout/lProcess1"/>
    <dgm:cxn modelId="{BF8842A4-C94B-40C3-9B12-21B17BE522FB}" type="presParOf" srcId="{7D600936-0DCA-4A1A-AD78-53B5B66D19C8}" destId="{10CB4CFA-9F0C-44D5-A044-28F528FD3EBA}" srcOrd="4" destOrd="0" presId="urn:microsoft.com/office/officeart/2005/8/layout/lProcess1"/>
    <dgm:cxn modelId="{8C96C980-DDA4-4527-9B62-257B671F665E}" type="presParOf" srcId="{E7CE7337-F168-4019-8AAC-1F1A4798AA56}" destId="{9C45ED96-125A-4768-905D-88002062B740}" srcOrd="1" destOrd="0" presId="urn:microsoft.com/office/officeart/2005/8/layout/lProcess1"/>
    <dgm:cxn modelId="{B39E0B1F-14DD-4712-83CE-3761B1D4C8D5}" type="presParOf" srcId="{E7CE7337-F168-4019-8AAC-1F1A4798AA56}" destId="{CC93E793-CAAB-413E-B4D7-30AB7C7A0702}" srcOrd="2" destOrd="0" presId="urn:microsoft.com/office/officeart/2005/8/layout/lProcess1"/>
    <dgm:cxn modelId="{517EEF0F-6D56-44E1-BABF-9102B25BAB5F}" type="presParOf" srcId="{CC93E793-CAAB-413E-B4D7-30AB7C7A0702}" destId="{DD10F0CF-0C65-46BB-BF6D-6F2091DEC9F1}" srcOrd="0" destOrd="0" presId="urn:microsoft.com/office/officeart/2005/8/layout/lProcess1"/>
    <dgm:cxn modelId="{B97531AA-4FD7-4D12-9BD1-925D355E3C3F}" type="presParOf" srcId="{CC93E793-CAAB-413E-B4D7-30AB7C7A0702}" destId="{11E52CDE-9A1A-4C69-926B-AC7EE3AF5109}" srcOrd="1" destOrd="0" presId="urn:microsoft.com/office/officeart/2005/8/layout/lProcess1"/>
    <dgm:cxn modelId="{1A8AD2DE-8797-4602-AC98-6102A23D4885}" type="presParOf" srcId="{CC93E793-CAAB-413E-B4D7-30AB7C7A0702}" destId="{2FA962A2-11C2-4037-80A8-3FCF4FE93F56}" srcOrd="2" destOrd="0" presId="urn:microsoft.com/office/officeart/2005/8/layout/lProcess1"/>
    <dgm:cxn modelId="{7C187022-CD98-4D16-AACC-E30E648B67B1}" type="presParOf" srcId="{CC93E793-CAAB-413E-B4D7-30AB7C7A0702}" destId="{92BB2C6A-176A-426F-BD84-9E3BB0A620C2}" srcOrd="3" destOrd="0" presId="urn:microsoft.com/office/officeart/2005/8/layout/lProcess1"/>
    <dgm:cxn modelId="{CBEB7110-C67F-4FAF-A9E2-F91CE1AFB830}" type="presParOf" srcId="{CC93E793-CAAB-413E-B4D7-30AB7C7A0702}" destId="{29A8D358-2DDB-4C0C-8422-038C6F3FEF98}" srcOrd="4" destOrd="0" presId="urn:microsoft.com/office/officeart/2005/8/layout/lProcess1"/>
    <dgm:cxn modelId="{95F9B000-897C-446B-A805-FDF7D597E0EA}" type="presParOf" srcId="{E7CE7337-F168-4019-8AAC-1F1A4798AA56}" destId="{3EBF196C-9E7F-443B-866B-1045974FF620}" srcOrd="3" destOrd="0" presId="urn:microsoft.com/office/officeart/2005/8/layout/lProcess1"/>
    <dgm:cxn modelId="{F0CF0B65-30A2-42B1-8F68-83BB2738A4FF}" type="presParOf" srcId="{E7CE7337-F168-4019-8AAC-1F1A4798AA56}" destId="{653D8F3B-A4E3-4362-BCCE-A92209FEFD44}" srcOrd="4" destOrd="0" presId="urn:microsoft.com/office/officeart/2005/8/layout/lProcess1"/>
    <dgm:cxn modelId="{9190E31A-19E8-429E-80B9-FF4086192352}" type="presParOf" srcId="{653D8F3B-A4E3-4362-BCCE-A92209FEFD44}" destId="{F7CAA351-599E-428B-B1B5-7EB2436F7121}" srcOrd="0" destOrd="0" presId="urn:microsoft.com/office/officeart/2005/8/layout/lProcess1"/>
    <dgm:cxn modelId="{106AE894-41DA-469D-990D-C41E52E48127}" type="presParOf" srcId="{653D8F3B-A4E3-4362-BCCE-A92209FEFD44}" destId="{C5A7467A-8DA3-4898-966D-6651847697E8}" srcOrd="1" destOrd="0" presId="urn:microsoft.com/office/officeart/2005/8/layout/lProcess1"/>
    <dgm:cxn modelId="{C04F980A-4C48-478F-8F14-FC4F5A20AA61}" type="presParOf" srcId="{653D8F3B-A4E3-4362-BCCE-A92209FEFD44}" destId="{5761E789-CF5F-4075-8A22-0E8B7DC5B801}" srcOrd="2" destOrd="0" presId="urn:microsoft.com/office/officeart/2005/8/layout/lProcess1"/>
    <dgm:cxn modelId="{E657600E-E142-4C16-8C75-E177C0334C36}" type="presParOf" srcId="{653D8F3B-A4E3-4362-BCCE-A92209FEFD44}" destId="{3C810DC4-D165-4F41-9730-C8B0D26BA1B0}" srcOrd="3" destOrd="0" presId="urn:microsoft.com/office/officeart/2005/8/layout/lProcess1"/>
    <dgm:cxn modelId="{94CD5F88-765C-4B9F-ACDC-1420CC41800C}" type="presParOf" srcId="{653D8F3B-A4E3-4362-BCCE-A92209FEFD44}" destId="{A12F7AB4-904E-4C94-A353-F59E3C9525B5}" srcOrd="4" destOrd="0" presId="urn:microsoft.com/office/officeart/2005/8/layout/lProcess1"/>
    <dgm:cxn modelId="{E6A68610-2CD6-4CE5-893F-FEA8E9B1E896}" type="presParOf" srcId="{653D8F3B-A4E3-4362-BCCE-A92209FEFD44}" destId="{B298CF26-AA99-4087-8209-9FAA7F238D97}" srcOrd="5" destOrd="0" presId="urn:microsoft.com/office/officeart/2005/8/layout/lProcess1"/>
    <dgm:cxn modelId="{608A3F82-3E5E-48C6-85E0-1BC13B19FAC5}" type="presParOf" srcId="{653D8F3B-A4E3-4362-BCCE-A92209FEFD44}" destId="{2809DA35-F326-4130-8CBD-A75DD1AC8870}" srcOrd="6" destOrd="0" presId="urn:microsoft.com/office/officeart/2005/8/layout/lProcess1"/>
    <dgm:cxn modelId="{7BE9AAA4-8A90-4735-BA1F-957B8FF4C6C5}" type="presParOf" srcId="{E7CE7337-F168-4019-8AAC-1F1A4798AA56}" destId="{8DA64F4E-1507-469B-89D0-70357035FCCB}" srcOrd="5" destOrd="0" presId="urn:microsoft.com/office/officeart/2005/8/layout/lProcess1"/>
    <dgm:cxn modelId="{E58425A5-32FF-460C-AC7C-E2A3DB54AD8B}" type="presParOf" srcId="{E7CE7337-F168-4019-8AAC-1F1A4798AA56}" destId="{BE06B43C-46D8-4DA4-A94D-7EF3E238975C}" srcOrd="6" destOrd="0" presId="urn:microsoft.com/office/officeart/2005/8/layout/lProcess1"/>
    <dgm:cxn modelId="{1CFB9370-369A-4917-8827-746AD63E1CA4}" type="presParOf" srcId="{BE06B43C-46D8-4DA4-A94D-7EF3E238975C}" destId="{CD48CD20-80C2-4AEF-B507-2CAB88712BC6}" srcOrd="0" destOrd="0" presId="urn:microsoft.com/office/officeart/2005/8/layout/lProcess1"/>
    <dgm:cxn modelId="{A0B702E2-9720-44AF-A8F1-13B9E6421B42}" type="presParOf" srcId="{BE06B43C-46D8-4DA4-A94D-7EF3E238975C}" destId="{B770EBFF-F188-4052-B968-7512DC006F3F}" srcOrd="1" destOrd="0" presId="urn:microsoft.com/office/officeart/2005/8/layout/lProcess1"/>
    <dgm:cxn modelId="{D56C278E-FE3E-487D-BA8C-D78D87803340}" type="presParOf" srcId="{BE06B43C-46D8-4DA4-A94D-7EF3E238975C}" destId="{4544F3D0-2077-4E67-8B81-A75E6462FDFC}" srcOrd="2" destOrd="0" presId="urn:microsoft.com/office/officeart/2005/8/layout/lProcess1"/>
    <dgm:cxn modelId="{DEBDF5DD-9BCB-4F81-B07E-E7DD74C78294}" type="presParOf" srcId="{BE06B43C-46D8-4DA4-A94D-7EF3E238975C}" destId="{7C7F858F-1A3C-4AFF-A015-C5194B8D2DAD}" srcOrd="3" destOrd="0" presId="urn:microsoft.com/office/officeart/2005/8/layout/lProcess1"/>
    <dgm:cxn modelId="{E9261B4B-CE2A-4A64-AAB2-D41FCCD3636E}" type="presParOf" srcId="{BE06B43C-46D8-4DA4-A94D-7EF3E238975C}" destId="{CF311EFB-AB0D-4119-874D-061EA0DF2F22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B053C28-90F7-4E64-B6E8-A116628E207C}" type="doc">
      <dgm:prSet loTypeId="urn:microsoft.com/office/officeart/2005/8/layout/radial4" loCatId="relationship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F3C8778E-8FC7-441B-95D5-D62EBC55532A}">
      <dgm:prSet/>
      <dgm:spPr/>
      <dgm:t>
        <a:bodyPr/>
        <a:lstStyle/>
        <a:p>
          <a:pPr rtl="0"/>
          <a:r>
            <a:rPr lang="ru-RU" smtClean="0"/>
            <a:t>Инструменты формирования организационной среды</a:t>
          </a:r>
          <a:endParaRPr lang="ru-RU" dirty="0"/>
        </a:p>
      </dgm:t>
    </dgm:pt>
    <dgm:pt modelId="{185E316E-5E7C-4014-9451-9C389E53AD3B}" type="parTrans" cxnId="{B00CC06A-8D32-4D4B-9A71-6B19E47EE68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21408CF-533C-4A08-8B57-33FABA6E3DFC}" type="sibTrans" cxnId="{B00CC06A-8D32-4D4B-9A71-6B19E47EE68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4F53F82-024A-467E-A646-3FCB09115C79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1" action="ppaction://hlinksldjump"/>
            </a:rPr>
            <a:t>Разминки</a:t>
          </a:r>
          <a:endParaRPr lang="ru-RU" dirty="0"/>
        </a:p>
      </dgm:t>
    </dgm:pt>
    <dgm:pt modelId="{B7EAD016-D4F3-408B-9242-F7192C51FA1D}" type="parTrans" cxnId="{1A838A72-001F-4CBA-80E0-BE8B245CC872}">
      <dgm:prSet/>
      <dgm:spPr/>
      <dgm:t>
        <a:bodyPr/>
        <a:lstStyle/>
        <a:p>
          <a:endParaRPr lang="ru-RU"/>
        </a:p>
      </dgm:t>
    </dgm:pt>
    <dgm:pt modelId="{971EC83B-84DA-4495-BD91-FFF797BC4784}" type="sibTrans" cxnId="{1A838A72-001F-4CBA-80E0-BE8B245CC872}">
      <dgm:prSet/>
      <dgm:spPr/>
      <dgm:t>
        <a:bodyPr/>
        <a:lstStyle/>
        <a:p>
          <a:endParaRPr lang="ru-RU"/>
        </a:p>
      </dgm:t>
    </dgm:pt>
    <dgm:pt modelId="{689D76AE-DC3B-412F-BFFE-FB937D8FEED1}">
      <dgm:prSet/>
      <dgm:spPr/>
      <dgm:t>
        <a:bodyPr/>
        <a:lstStyle/>
        <a:p>
          <a:pPr rtl="0"/>
          <a:r>
            <a:rPr lang="ru-RU" smtClean="0"/>
            <a:t>Метафоры, шутки, притчи</a:t>
          </a:r>
          <a:endParaRPr lang="ru-RU" dirty="0"/>
        </a:p>
      </dgm:t>
    </dgm:pt>
    <dgm:pt modelId="{91C43E5C-69DE-4120-9474-09DCF8536EB3}" type="parTrans" cxnId="{554B29F8-1A92-4685-A25F-1F17D42F0480}">
      <dgm:prSet/>
      <dgm:spPr/>
      <dgm:t>
        <a:bodyPr/>
        <a:lstStyle/>
        <a:p>
          <a:endParaRPr lang="ru-RU"/>
        </a:p>
      </dgm:t>
    </dgm:pt>
    <dgm:pt modelId="{BBF5A857-4739-4E06-BA1F-79179130C1E0}" type="sibTrans" cxnId="{554B29F8-1A92-4685-A25F-1F17D42F0480}">
      <dgm:prSet/>
      <dgm:spPr/>
      <dgm:t>
        <a:bodyPr/>
        <a:lstStyle/>
        <a:p>
          <a:endParaRPr lang="ru-RU"/>
        </a:p>
      </dgm:t>
    </dgm:pt>
    <dgm:pt modelId="{6373810A-9379-4F29-8B0D-BCA3E97F6DB4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2" action="ppaction://hlinksldjump"/>
            </a:rPr>
            <a:t>Сбор</a:t>
          </a:r>
          <a:r>
            <a:rPr lang="ru-RU" dirty="0" smtClean="0"/>
            <a:t> обратной связи</a:t>
          </a:r>
          <a:endParaRPr lang="ru-RU" dirty="0"/>
        </a:p>
      </dgm:t>
    </dgm:pt>
    <dgm:pt modelId="{1158637A-8FB3-4F91-B667-253F97AF260E}" type="parTrans" cxnId="{5C08D379-BD60-4E3D-9E89-E2EDA085F416}">
      <dgm:prSet/>
      <dgm:spPr/>
      <dgm:t>
        <a:bodyPr/>
        <a:lstStyle/>
        <a:p>
          <a:endParaRPr lang="ru-RU"/>
        </a:p>
      </dgm:t>
    </dgm:pt>
    <dgm:pt modelId="{EE3E5172-29CC-4C80-9342-F44DCDAEB3DB}" type="sibTrans" cxnId="{5C08D379-BD60-4E3D-9E89-E2EDA085F416}">
      <dgm:prSet/>
      <dgm:spPr/>
      <dgm:t>
        <a:bodyPr/>
        <a:lstStyle/>
        <a:p>
          <a:endParaRPr lang="ru-RU"/>
        </a:p>
      </dgm:t>
    </dgm:pt>
    <dgm:pt modelId="{2D5B851F-0A1C-497C-977D-B18A98D17950}">
      <dgm:prSet/>
      <dgm:spPr/>
      <dgm:t>
        <a:bodyPr/>
        <a:lstStyle/>
        <a:p>
          <a:pPr rtl="0"/>
          <a:r>
            <a:rPr lang="ru-RU" i="0" dirty="0" smtClean="0"/>
            <a:t>Визуализаци</a:t>
          </a:r>
          <a:r>
            <a:rPr lang="ru-RU" dirty="0" smtClean="0"/>
            <a:t>я </a:t>
          </a:r>
          <a:endParaRPr lang="ru-RU" dirty="0"/>
        </a:p>
      </dgm:t>
    </dgm:pt>
    <dgm:pt modelId="{F523AF95-497E-461B-A952-9DD58FA700D9}" type="parTrans" cxnId="{888D4FD5-D60C-40EB-88C5-597F4E509949}">
      <dgm:prSet/>
      <dgm:spPr/>
      <dgm:t>
        <a:bodyPr/>
        <a:lstStyle/>
        <a:p>
          <a:endParaRPr lang="ru-RU"/>
        </a:p>
      </dgm:t>
    </dgm:pt>
    <dgm:pt modelId="{02714690-12BE-4474-A05E-F08507F6ED2E}" type="sibTrans" cxnId="{888D4FD5-D60C-40EB-88C5-597F4E509949}">
      <dgm:prSet/>
      <dgm:spPr/>
      <dgm:t>
        <a:bodyPr/>
        <a:lstStyle/>
        <a:p>
          <a:endParaRPr lang="ru-RU"/>
        </a:p>
      </dgm:t>
    </dgm:pt>
    <dgm:pt modelId="{E94C4D4A-74E1-472F-8AD4-554B23ECA47C}" type="pres">
      <dgm:prSet presAssocID="{5B053C28-90F7-4E64-B6E8-A116628E207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67BF75-7B52-49A7-8719-BEABA5BA1305}" type="pres">
      <dgm:prSet presAssocID="{F3C8778E-8FC7-441B-95D5-D62EBC55532A}" presName="centerShape" presStyleLbl="node0" presStyleIdx="0" presStyleCnt="1"/>
      <dgm:spPr/>
      <dgm:t>
        <a:bodyPr/>
        <a:lstStyle/>
        <a:p>
          <a:endParaRPr lang="ru-RU"/>
        </a:p>
      </dgm:t>
    </dgm:pt>
    <dgm:pt modelId="{3BF116BD-2D6A-482D-A559-F862D6705AEB}" type="pres">
      <dgm:prSet presAssocID="{B7EAD016-D4F3-408B-9242-F7192C51FA1D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F2570775-1528-4DB7-B488-2F3E9D2C00B4}" type="pres">
      <dgm:prSet presAssocID="{F4F53F82-024A-467E-A646-3FCB09115C7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555871-C264-4E0A-B5BD-9C5F7775F733}" type="pres">
      <dgm:prSet presAssocID="{91C43E5C-69DE-4120-9474-09DCF8536EB3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3DE73586-C75A-4ACB-9808-42BCCCD245E1}" type="pres">
      <dgm:prSet presAssocID="{689D76AE-DC3B-412F-BFFE-FB937D8FEED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6A0709-94EE-434A-8E82-1A8EBBF64042}" type="pres">
      <dgm:prSet presAssocID="{1158637A-8FB3-4F91-B667-253F97AF260E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195F4A52-9A1C-43D4-ADDA-975D740AB8AA}" type="pres">
      <dgm:prSet presAssocID="{6373810A-9379-4F29-8B0D-BCA3E97F6DB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61C89C-CA00-4FEC-A763-2CE07ED51A1F}" type="pres">
      <dgm:prSet presAssocID="{F523AF95-497E-461B-A952-9DD58FA700D9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0D2992A0-01CF-4CF2-9197-145BF62D2B1C}" type="pres">
      <dgm:prSet presAssocID="{2D5B851F-0A1C-497C-977D-B18A98D1795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382FD3-D8C3-4415-9257-A40A2C3BF49A}" type="presOf" srcId="{6373810A-9379-4F29-8B0D-BCA3E97F6DB4}" destId="{195F4A52-9A1C-43D4-ADDA-975D740AB8AA}" srcOrd="0" destOrd="0" presId="urn:microsoft.com/office/officeart/2005/8/layout/radial4"/>
    <dgm:cxn modelId="{71C7FEE5-C2E9-4048-8AD0-BAA596E73C36}" type="presOf" srcId="{B7EAD016-D4F3-408B-9242-F7192C51FA1D}" destId="{3BF116BD-2D6A-482D-A559-F862D6705AEB}" srcOrd="0" destOrd="0" presId="urn:microsoft.com/office/officeart/2005/8/layout/radial4"/>
    <dgm:cxn modelId="{C5174F00-F3CF-4B69-8B39-099D78EB23B3}" type="presOf" srcId="{689D76AE-DC3B-412F-BFFE-FB937D8FEED1}" destId="{3DE73586-C75A-4ACB-9808-42BCCCD245E1}" srcOrd="0" destOrd="0" presId="urn:microsoft.com/office/officeart/2005/8/layout/radial4"/>
    <dgm:cxn modelId="{554B29F8-1A92-4685-A25F-1F17D42F0480}" srcId="{F3C8778E-8FC7-441B-95D5-D62EBC55532A}" destId="{689D76AE-DC3B-412F-BFFE-FB937D8FEED1}" srcOrd="1" destOrd="0" parTransId="{91C43E5C-69DE-4120-9474-09DCF8536EB3}" sibTransId="{BBF5A857-4739-4E06-BA1F-79179130C1E0}"/>
    <dgm:cxn modelId="{5C08D379-BD60-4E3D-9E89-E2EDA085F416}" srcId="{F3C8778E-8FC7-441B-95D5-D62EBC55532A}" destId="{6373810A-9379-4F29-8B0D-BCA3E97F6DB4}" srcOrd="2" destOrd="0" parTransId="{1158637A-8FB3-4F91-B667-253F97AF260E}" sibTransId="{EE3E5172-29CC-4C80-9342-F44DCDAEB3DB}"/>
    <dgm:cxn modelId="{12AC1238-C616-447E-AF3A-3F00E2A68EFB}" type="presOf" srcId="{F523AF95-497E-461B-A952-9DD58FA700D9}" destId="{1661C89C-CA00-4FEC-A763-2CE07ED51A1F}" srcOrd="0" destOrd="0" presId="urn:microsoft.com/office/officeart/2005/8/layout/radial4"/>
    <dgm:cxn modelId="{1A838A72-001F-4CBA-80E0-BE8B245CC872}" srcId="{F3C8778E-8FC7-441B-95D5-D62EBC55532A}" destId="{F4F53F82-024A-467E-A646-3FCB09115C79}" srcOrd="0" destOrd="0" parTransId="{B7EAD016-D4F3-408B-9242-F7192C51FA1D}" sibTransId="{971EC83B-84DA-4495-BD91-FFF797BC4784}"/>
    <dgm:cxn modelId="{888D4FD5-D60C-40EB-88C5-597F4E509949}" srcId="{F3C8778E-8FC7-441B-95D5-D62EBC55532A}" destId="{2D5B851F-0A1C-497C-977D-B18A98D17950}" srcOrd="3" destOrd="0" parTransId="{F523AF95-497E-461B-A952-9DD58FA700D9}" sibTransId="{02714690-12BE-4474-A05E-F08507F6ED2E}"/>
    <dgm:cxn modelId="{DB53CF6F-6383-4F7F-93B5-9082346E528A}" type="presOf" srcId="{91C43E5C-69DE-4120-9474-09DCF8536EB3}" destId="{C5555871-C264-4E0A-B5BD-9C5F7775F733}" srcOrd="0" destOrd="0" presId="urn:microsoft.com/office/officeart/2005/8/layout/radial4"/>
    <dgm:cxn modelId="{EA54C6B3-7DCB-41BF-B669-DDB8A7FEA2FD}" type="presOf" srcId="{F3C8778E-8FC7-441B-95D5-D62EBC55532A}" destId="{7D67BF75-7B52-49A7-8719-BEABA5BA1305}" srcOrd="0" destOrd="0" presId="urn:microsoft.com/office/officeart/2005/8/layout/radial4"/>
    <dgm:cxn modelId="{AAA28D41-1B7B-4FBD-86E6-CFA3A4AEE675}" type="presOf" srcId="{F4F53F82-024A-467E-A646-3FCB09115C79}" destId="{F2570775-1528-4DB7-B488-2F3E9D2C00B4}" srcOrd="0" destOrd="0" presId="urn:microsoft.com/office/officeart/2005/8/layout/radial4"/>
    <dgm:cxn modelId="{D8705B00-EFF7-4960-BE7E-DECD6BA71213}" type="presOf" srcId="{1158637A-8FB3-4F91-B667-253F97AF260E}" destId="{D06A0709-94EE-434A-8E82-1A8EBBF64042}" srcOrd="0" destOrd="0" presId="urn:microsoft.com/office/officeart/2005/8/layout/radial4"/>
    <dgm:cxn modelId="{CFC526E4-147A-4A29-A46F-5D4D5767DC3A}" type="presOf" srcId="{5B053C28-90F7-4E64-B6E8-A116628E207C}" destId="{E94C4D4A-74E1-472F-8AD4-554B23ECA47C}" srcOrd="0" destOrd="0" presId="urn:microsoft.com/office/officeart/2005/8/layout/radial4"/>
    <dgm:cxn modelId="{EB3C07FC-97F2-40DD-8629-3FB5CF231FF0}" type="presOf" srcId="{2D5B851F-0A1C-497C-977D-B18A98D17950}" destId="{0D2992A0-01CF-4CF2-9197-145BF62D2B1C}" srcOrd="0" destOrd="0" presId="urn:microsoft.com/office/officeart/2005/8/layout/radial4"/>
    <dgm:cxn modelId="{B00CC06A-8D32-4D4B-9A71-6B19E47EE685}" srcId="{5B053C28-90F7-4E64-B6E8-A116628E207C}" destId="{F3C8778E-8FC7-441B-95D5-D62EBC55532A}" srcOrd="0" destOrd="0" parTransId="{185E316E-5E7C-4014-9451-9C389E53AD3B}" sibTransId="{221408CF-533C-4A08-8B57-33FABA6E3DFC}"/>
    <dgm:cxn modelId="{80C819BB-733B-4018-9F20-F00E4D192EA2}" type="presParOf" srcId="{E94C4D4A-74E1-472F-8AD4-554B23ECA47C}" destId="{7D67BF75-7B52-49A7-8719-BEABA5BA1305}" srcOrd="0" destOrd="0" presId="urn:microsoft.com/office/officeart/2005/8/layout/radial4"/>
    <dgm:cxn modelId="{18803329-D055-475E-BDAE-C8B373B9242A}" type="presParOf" srcId="{E94C4D4A-74E1-472F-8AD4-554B23ECA47C}" destId="{3BF116BD-2D6A-482D-A559-F862D6705AEB}" srcOrd="1" destOrd="0" presId="urn:microsoft.com/office/officeart/2005/8/layout/radial4"/>
    <dgm:cxn modelId="{2CD35BB0-795D-4644-865E-809419E87D4A}" type="presParOf" srcId="{E94C4D4A-74E1-472F-8AD4-554B23ECA47C}" destId="{F2570775-1528-4DB7-B488-2F3E9D2C00B4}" srcOrd="2" destOrd="0" presId="urn:microsoft.com/office/officeart/2005/8/layout/radial4"/>
    <dgm:cxn modelId="{E6666BB8-3ED4-4E08-9FFE-38AC7551FEED}" type="presParOf" srcId="{E94C4D4A-74E1-472F-8AD4-554B23ECA47C}" destId="{C5555871-C264-4E0A-B5BD-9C5F7775F733}" srcOrd="3" destOrd="0" presId="urn:microsoft.com/office/officeart/2005/8/layout/radial4"/>
    <dgm:cxn modelId="{AE0E74AB-F1A6-46F5-A688-3834AE55C1DE}" type="presParOf" srcId="{E94C4D4A-74E1-472F-8AD4-554B23ECA47C}" destId="{3DE73586-C75A-4ACB-9808-42BCCCD245E1}" srcOrd="4" destOrd="0" presId="urn:microsoft.com/office/officeart/2005/8/layout/radial4"/>
    <dgm:cxn modelId="{54FA7F90-0AB6-41AA-AC36-E263517D5944}" type="presParOf" srcId="{E94C4D4A-74E1-472F-8AD4-554B23ECA47C}" destId="{D06A0709-94EE-434A-8E82-1A8EBBF64042}" srcOrd="5" destOrd="0" presId="urn:microsoft.com/office/officeart/2005/8/layout/radial4"/>
    <dgm:cxn modelId="{7C844130-C50F-439F-9F35-37E68822FA79}" type="presParOf" srcId="{E94C4D4A-74E1-472F-8AD4-554B23ECA47C}" destId="{195F4A52-9A1C-43D4-ADDA-975D740AB8AA}" srcOrd="6" destOrd="0" presId="urn:microsoft.com/office/officeart/2005/8/layout/radial4"/>
    <dgm:cxn modelId="{973E1A0A-2EA2-4DDF-96CC-11E801E12FE1}" type="presParOf" srcId="{E94C4D4A-74E1-472F-8AD4-554B23ECA47C}" destId="{1661C89C-CA00-4FEC-A763-2CE07ED51A1F}" srcOrd="7" destOrd="0" presId="urn:microsoft.com/office/officeart/2005/8/layout/radial4"/>
    <dgm:cxn modelId="{A77C4420-B96C-48EF-A7DC-BAFE9A627370}" type="presParOf" srcId="{E94C4D4A-74E1-472F-8AD4-554B23ECA47C}" destId="{0D2992A0-01CF-4CF2-9197-145BF62D2B1C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93265-4F33-4211-97D7-BF6DE78F93A8}">
      <dsp:nvSpPr>
        <dsp:cNvPr id="0" name=""/>
        <dsp:cNvSpPr/>
      </dsp:nvSpPr>
      <dsp:spPr>
        <a:xfrm>
          <a:off x="2604660" y="65707"/>
          <a:ext cx="3153950" cy="315395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Формирование </a:t>
          </a:r>
          <a:r>
            <a:rPr lang="ru-RU" sz="2000" kern="1200" dirty="0" smtClean="0">
              <a:hlinkClick xmlns:r="http://schemas.openxmlformats.org/officeDocument/2006/relationships" r:id="" action="ppaction://hlinksldjump"/>
            </a:rPr>
            <a:t>компетенций</a:t>
          </a:r>
          <a:r>
            <a:rPr lang="ru-RU" sz="2000" kern="1200" dirty="0" smtClean="0"/>
            <a:t> – задано стандартом высшего образования</a:t>
          </a:r>
          <a:endParaRPr lang="ru-RU" sz="2000" kern="1200" dirty="0"/>
        </a:p>
      </dsp:txBody>
      <dsp:txXfrm>
        <a:off x="3025187" y="617648"/>
        <a:ext cx="2312896" cy="1419277"/>
      </dsp:txXfrm>
    </dsp:sp>
    <dsp:sp modelId="{2C1557B0-4DE9-4930-BCAD-E7B7DB4A3524}">
      <dsp:nvSpPr>
        <dsp:cNvPr id="0" name=""/>
        <dsp:cNvSpPr/>
      </dsp:nvSpPr>
      <dsp:spPr>
        <a:xfrm>
          <a:off x="3742711" y="2036926"/>
          <a:ext cx="3153950" cy="315395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Изменения в среде обитания</a:t>
          </a:r>
          <a:endParaRPr lang="ru-RU" sz="2000" kern="1200" dirty="0"/>
        </a:p>
      </dsp:txBody>
      <dsp:txXfrm>
        <a:off x="4707294" y="2851696"/>
        <a:ext cx="1892370" cy="1734672"/>
      </dsp:txXfrm>
    </dsp:sp>
    <dsp:sp modelId="{EBE94412-370C-4CD8-8FE3-CF0425C16177}">
      <dsp:nvSpPr>
        <dsp:cNvPr id="0" name=""/>
        <dsp:cNvSpPr/>
      </dsp:nvSpPr>
      <dsp:spPr>
        <a:xfrm>
          <a:off x="1466610" y="2036926"/>
          <a:ext cx="3153950" cy="315395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Особое качество студенческой аудитории</a:t>
          </a:r>
          <a:endParaRPr lang="ru-RU" sz="2000" kern="1200" dirty="0"/>
        </a:p>
      </dsp:txBody>
      <dsp:txXfrm>
        <a:off x="1763607" y="2851696"/>
        <a:ext cx="1892370" cy="173467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67BF75-7B52-49A7-8719-BEABA5BA1305}">
      <dsp:nvSpPr>
        <dsp:cNvPr id="0" name=""/>
        <dsp:cNvSpPr/>
      </dsp:nvSpPr>
      <dsp:spPr>
        <a:xfrm>
          <a:off x="3127667" y="3330494"/>
          <a:ext cx="2313617" cy="231361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Инструменты формирования организационной среды</a:t>
          </a:r>
          <a:endParaRPr lang="ru-RU" sz="1600" kern="1200" dirty="0"/>
        </a:p>
      </dsp:txBody>
      <dsp:txXfrm>
        <a:off x="3466488" y="3669315"/>
        <a:ext cx="1635975" cy="1635975"/>
      </dsp:txXfrm>
    </dsp:sp>
    <dsp:sp modelId="{3BF116BD-2D6A-482D-A559-F862D6705AEB}">
      <dsp:nvSpPr>
        <dsp:cNvPr id="0" name=""/>
        <dsp:cNvSpPr/>
      </dsp:nvSpPr>
      <dsp:spPr>
        <a:xfrm rot="11700000">
          <a:off x="1065960" y="3566097"/>
          <a:ext cx="2021904" cy="6593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2570775-1528-4DB7-B488-2F3E9D2C00B4}">
      <dsp:nvSpPr>
        <dsp:cNvPr id="0" name=""/>
        <dsp:cNvSpPr/>
      </dsp:nvSpPr>
      <dsp:spPr>
        <a:xfrm>
          <a:off x="1439" y="2754960"/>
          <a:ext cx="2197936" cy="1758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hlinkClick xmlns:r="http://schemas.openxmlformats.org/officeDocument/2006/relationships" r:id="" action="ppaction://hlinksldjump"/>
            </a:rPr>
            <a:t>Разминки</a:t>
          </a:r>
          <a:endParaRPr lang="ru-RU" sz="2600" kern="1200" dirty="0"/>
        </a:p>
      </dsp:txBody>
      <dsp:txXfrm>
        <a:off x="52939" y="2806460"/>
        <a:ext cx="2094936" cy="1655348"/>
      </dsp:txXfrm>
    </dsp:sp>
    <dsp:sp modelId="{C5555871-C264-4E0A-B5BD-9C5F7775F733}">
      <dsp:nvSpPr>
        <dsp:cNvPr id="0" name=""/>
        <dsp:cNvSpPr/>
      </dsp:nvSpPr>
      <dsp:spPr>
        <a:xfrm rot="14700000">
          <a:off x="2307655" y="2086302"/>
          <a:ext cx="2021904" cy="6593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DE73586-C75A-4ACB-9808-42BCCCD245E1}">
      <dsp:nvSpPr>
        <dsp:cNvPr id="0" name=""/>
        <dsp:cNvSpPr/>
      </dsp:nvSpPr>
      <dsp:spPr>
        <a:xfrm>
          <a:off x="1792393" y="620584"/>
          <a:ext cx="2197936" cy="1758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Метафоры, шутки, притчи</a:t>
          </a:r>
          <a:endParaRPr lang="ru-RU" sz="2600" kern="1200" dirty="0"/>
        </a:p>
      </dsp:txBody>
      <dsp:txXfrm>
        <a:off x="1843893" y="672084"/>
        <a:ext cx="2094936" cy="1655348"/>
      </dsp:txXfrm>
    </dsp:sp>
    <dsp:sp modelId="{D06A0709-94EE-434A-8E82-1A8EBBF64042}">
      <dsp:nvSpPr>
        <dsp:cNvPr id="0" name=""/>
        <dsp:cNvSpPr/>
      </dsp:nvSpPr>
      <dsp:spPr>
        <a:xfrm rot="17700000">
          <a:off x="4239391" y="2086302"/>
          <a:ext cx="2021904" cy="6593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95F4A52-9A1C-43D4-ADDA-975D740AB8AA}">
      <dsp:nvSpPr>
        <dsp:cNvPr id="0" name=""/>
        <dsp:cNvSpPr/>
      </dsp:nvSpPr>
      <dsp:spPr>
        <a:xfrm>
          <a:off x="4578622" y="620584"/>
          <a:ext cx="2197936" cy="1758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hlinkClick xmlns:r="http://schemas.openxmlformats.org/officeDocument/2006/relationships" r:id="" action="ppaction://hlinksldjump"/>
            </a:rPr>
            <a:t>Сбор</a:t>
          </a:r>
          <a:r>
            <a:rPr lang="ru-RU" sz="2600" kern="1200" dirty="0" smtClean="0"/>
            <a:t> обратной связи</a:t>
          </a:r>
          <a:endParaRPr lang="ru-RU" sz="2600" kern="1200" dirty="0"/>
        </a:p>
      </dsp:txBody>
      <dsp:txXfrm>
        <a:off x="4630122" y="672084"/>
        <a:ext cx="2094936" cy="1655348"/>
      </dsp:txXfrm>
    </dsp:sp>
    <dsp:sp modelId="{1661C89C-CA00-4FEC-A763-2CE07ED51A1F}">
      <dsp:nvSpPr>
        <dsp:cNvPr id="0" name=""/>
        <dsp:cNvSpPr/>
      </dsp:nvSpPr>
      <dsp:spPr>
        <a:xfrm rot="20700000">
          <a:off x="5481087" y="3566097"/>
          <a:ext cx="2021904" cy="6593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D2992A0-01CF-4CF2-9197-145BF62D2B1C}">
      <dsp:nvSpPr>
        <dsp:cNvPr id="0" name=""/>
        <dsp:cNvSpPr/>
      </dsp:nvSpPr>
      <dsp:spPr>
        <a:xfrm>
          <a:off x="6369576" y="2754960"/>
          <a:ext cx="2197936" cy="1758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i="0" kern="1200" dirty="0" smtClean="0">
              <a:hlinkClick xmlns:r="http://schemas.openxmlformats.org/officeDocument/2006/relationships" r:id="" action="ppaction://hlinksldjump"/>
            </a:rPr>
            <a:t>Визуализаци</a:t>
          </a:r>
          <a:r>
            <a:rPr lang="ru-RU" sz="2600" kern="1200" dirty="0" smtClean="0">
              <a:hlinkClick xmlns:r="http://schemas.openxmlformats.org/officeDocument/2006/relationships" r:id="" action="ppaction://hlinksldjump"/>
            </a:rPr>
            <a:t>я</a:t>
          </a:r>
          <a:r>
            <a:rPr lang="ru-RU" sz="2600" kern="1200" dirty="0" smtClean="0"/>
            <a:t> </a:t>
          </a:r>
          <a:endParaRPr lang="ru-RU" sz="2600" kern="1200" dirty="0"/>
        </a:p>
      </dsp:txBody>
      <dsp:txXfrm>
        <a:off x="6421076" y="2806460"/>
        <a:ext cx="2094936" cy="165534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783C3C-92C1-4D10-A513-D16741E96311}">
      <dsp:nvSpPr>
        <dsp:cNvPr id="0" name=""/>
        <dsp:cNvSpPr/>
      </dsp:nvSpPr>
      <dsp:spPr>
        <a:xfrm>
          <a:off x="0" y="181850"/>
          <a:ext cx="9144000" cy="79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145796" rIns="709676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kern="1200" dirty="0" smtClean="0"/>
            <a:t>утверждение должно дополняться соображениями о том, каким образом выполняется это утверждение</a:t>
          </a:r>
          <a:endParaRPr lang="ru-RU" sz="1800" b="0" kern="1200" dirty="0"/>
        </a:p>
      </dsp:txBody>
      <dsp:txXfrm>
        <a:off x="0" y="181850"/>
        <a:ext cx="9144000" cy="793800"/>
      </dsp:txXfrm>
    </dsp:sp>
    <dsp:sp modelId="{62282A29-C1EF-4FA9-BDC3-5A394D740EFE}">
      <dsp:nvSpPr>
        <dsp:cNvPr id="0" name=""/>
        <dsp:cNvSpPr/>
      </dsp:nvSpPr>
      <dsp:spPr>
        <a:xfrm>
          <a:off x="457200" y="78530"/>
          <a:ext cx="6400800" cy="2066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Логичности</a:t>
          </a:r>
          <a:endParaRPr lang="ru-RU" sz="1800" b="1" kern="1200" dirty="0"/>
        </a:p>
      </dsp:txBody>
      <dsp:txXfrm>
        <a:off x="467287" y="88617"/>
        <a:ext cx="6380626" cy="186466"/>
      </dsp:txXfrm>
    </dsp:sp>
    <dsp:sp modelId="{104A189F-A991-4379-BFEC-6E0A0B549C89}">
      <dsp:nvSpPr>
        <dsp:cNvPr id="0" name=""/>
        <dsp:cNvSpPr/>
      </dsp:nvSpPr>
      <dsp:spPr>
        <a:xfrm>
          <a:off x="0" y="1116770"/>
          <a:ext cx="9144000" cy="79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145796" rIns="709676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связность элементов презентации, соблюдение общей структуры, предполагающей удобство демонстрации, запоминания</a:t>
          </a:r>
          <a:endParaRPr lang="ru-RU" sz="1800" kern="1200" dirty="0"/>
        </a:p>
      </dsp:txBody>
      <dsp:txXfrm>
        <a:off x="0" y="1116770"/>
        <a:ext cx="9144000" cy="793800"/>
      </dsp:txXfrm>
    </dsp:sp>
    <dsp:sp modelId="{4BF643E1-2EE0-45CA-BDA5-FB41EA082503}">
      <dsp:nvSpPr>
        <dsp:cNvPr id="0" name=""/>
        <dsp:cNvSpPr/>
      </dsp:nvSpPr>
      <dsp:spPr>
        <a:xfrm>
          <a:off x="457200" y="1013450"/>
          <a:ext cx="6400800" cy="2066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Системности</a:t>
          </a:r>
          <a:endParaRPr lang="ru-RU" sz="1800" b="1" kern="1200" dirty="0"/>
        </a:p>
      </dsp:txBody>
      <dsp:txXfrm>
        <a:off x="467287" y="1023537"/>
        <a:ext cx="6380626" cy="186466"/>
      </dsp:txXfrm>
    </dsp:sp>
    <dsp:sp modelId="{27F3243C-D2F2-4B3A-85B9-F729022132C4}">
      <dsp:nvSpPr>
        <dsp:cNvPr id="0" name=""/>
        <dsp:cNvSpPr/>
      </dsp:nvSpPr>
      <dsp:spPr>
        <a:xfrm>
          <a:off x="0" y="2051690"/>
          <a:ext cx="9144000" cy="1036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145796" rIns="709676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свободное определение очередности использования фрагментов информации, а так же возможность изменять, дополнять или же уменьшать объем содержательной информации</a:t>
          </a:r>
          <a:endParaRPr lang="ru-RU" sz="1800" kern="1200" dirty="0"/>
        </a:p>
      </dsp:txBody>
      <dsp:txXfrm>
        <a:off x="0" y="2051690"/>
        <a:ext cx="9144000" cy="1036350"/>
      </dsp:txXfrm>
    </dsp:sp>
    <dsp:sp modelId="{F4A58BC4-314E-4457-A13B-A60FEBA60E84}">
      <dsp:nvSpPr>
        <dsp:cNvPr id="0" name=""/>
        <dsp:cNvSpPr/>
      </dsp:nvSpPr>
      <dsp:spPr>
        <a:xfrm>
          <a:off x="457200" y="1948370"/>
          <a:ext cx="6400800" cy="2066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Интерактивности</a:t>
          </a:r>
          <a:r>
            <a:rPr lang="ru-RU" sz="1800" kern="1200" dirty="0" smtClean="0"/>
            <a:t> </a:t>
          </a:r>
          <a:endParaRPr lang="ru-RU" sz="1800" kern="1200" dirty="0"/>
        </a:p>
      </dsp:txBody>
      <dsp:txXfrm>
        <a:off x="467287" y="1958457"/>
        <a:ext cx="6380626" cy="186466"/>
      </dsp:txXfrm>
    </dsp:sp>
    <dsp:sp modelId="{155DCEF9-980D-4893-90DF-718B94DEA34A}">
      <dsp:nvSpPr>
        <dsp:cNvPr id="0" name=""/>
        <dsp:cNvSpPr/>
      </dsp:nvSpPr>
      <dsp:spPr>
        <a:xfrm>
          <a:off x="0" y="3229160"/>
          <a:ext cx="9144000" cy="1036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145796" rIns="709676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kern="1200" dirty="0" smtClean="0"/>
            <a:t>использование разнообразных средств наглядного представления учебной информации, опора не только на конкретные визуальные предметы и их изображения, но и на их </a:t>
          </a:r>
          <a:r>
            <a:rPr lang="ru-RU" sz="1800" b="0" i="1" kern="1200" dirty="0" smtClean="0"/>
            <a:t>модели</a:t>
          </a:r>
          <a:endParaRPr lang="ru-RU" sz="1800" kern="1200" dirty="0"/>
        </a:p>
      </dsp:txBody>
      <dsp:txXfrm>
        <a:off x="0" y="3229160"/>
        <a:ext cx="9144000" cy="1036350"/>
      </dsp:txXfrm>
    </dsp:sp>
    <dsp:sp modelId="{2E858D71-F9E2-4AD2-BC84-55826E773270}">
      <dsp:nvSpPr>
        <dsp:cNvPr id="0" name=""/>
        <dsp:cNvSpPr/>
      </dsp:nvSpPr>
      <dsp:spPr>
        <a:xfrm>
          <a:off x="457200" y="3125840"/>
          <a:ext cx="6400800" cy="2066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Наглядности</a:t>
          </a:r>
          <a:endParaRPr lang="ru-RU" sz="1800" b="1" kern="1200" dirty="0"/>
        </a:p>
      </dsp:txBody>
      <dsp:txXfrm>
        <a:off x="467287" y="3135927"/>
        <a:ext cx="6380626" cy="186466"/>
      </dsp:txXfrm>
    </dsp:sp>
    <dsp:sp modelId="{9D22AEF1-A200-4777-96E4-4339E506BC6C}">
      <dsp:nvSpPr>
        <dsp:cNvPr id="0" name=""/>
        <dsp:cNvSpPr/>
      </dsp:nvSpPr>
      <dsp:spPr>
        <a:xfrm>
          <a:off x="0" y="4406629"/>
          <a:ext cx="9144000" cy="79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145796" rIns="709676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отображаемая информация должна быть четкой, конкретной и краткой, удобной для восприятия</a:t>
          </a:r>
          <a:endParaRPr lang="ru-RU" sz="1800" kern="1200" dirty="0"/>
        </a:p>
      </dsp:txBody>
      <dsp:txXfrm>
        <a:off x="0" y="4406629"/>
        <a:ext cx="9144000" cy="793800"/>
      </dsp:txXfrm>
    </dsp:sp>
    <dsp:sp modelId="{7094EF32-72A2-4FFE-816F-8AD3B7BB25E6}">
      <dsp:nvSpPr>
        <dsp:cNvPr id="0" name=""/>
        <dsp:cNvSpPr/>
      </dsp:nvSpPr>
      <dsp:spPr>
        <a:xfrm>
          <a:off x="457200" y="4303310"/>
          <a:ext cx="6400800" cy="2066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Лаконичности</a:t>
          </a:r>
          <a:endParaRPr lang="ru-RU" sz="1800" b="1" kern="1200" dirty="0"/>
        </a:p>
      </dsp:txBody>
      <dsp:txXfrm>
        <a:off x="467287" y="4313397"/>
        <a:ext cx="6380626" cy="186466"/>
      </dsp:txXfrm>
    </dsp:sp>
    <dsp:sp modelId="{92352CFA-97D5-41FB-93D6-6933E39E5A1C}">
      <dsp:nvSpPr>
        <dsp:cNvPr id="0" name=""/>
        <dsp:cNvSpPr/>
      </dsp:nvSpPr>
      <dsp:spPr>
        <a:xfrm>
          <a:off x="0" y="5341550"/>
          <a:ext cx="9144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145796" rIns="709676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наибольший результат при наименьших затратах времени, усилий студентов</a:t>
          </a:r>
          <a:endParaRPr lang="ru-RU" sz="1800" kern="1200" dirty="0"/>
        </a:p>
      </dsp:txBody>
      <dsp:txXfrm>
        <a:off x="0" y="5341550"/>
        <a:ext cx="9144000" cy="529200"/>
      </dsp:txXfrm>
    </dsp:sp>
    <dsp:sp modelId="{3D0E033E-31AD-4AC4-B60D-1CBE671191BC}">
      <dsp:nvSpPr>
        <dsp:cNvPr id="0" name=""/>
        <dsp:cNvSpPr/>
      </dsp:nvSpPr>
      <dsp:spPr>
        <a:xfrm>
          <a:off x="457200" y="5238230"/>
          <a:ext cx="6400800" cy="2066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Экономичности</a:t>
          </a:r>
          <a:endParaRPr lang="ru-RU" sz="1800" b="1" kern="1200" dirty="0"/>
        </a:p>
      </dsp:txBody>
      <dsp:txXfrm>
        <a:off x="467287" y="5248317"/>
        <a:ext cx="6380626" cy="18646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488031-70D0-41BE-BA91-ECF7F3DE7E05}">
      <dsp:nvSpPr>
        <dsp:cNvPr id="0" name=""/>
        <dsp:cNvSpPr/>
      </dsp:nvSpPr>
      <dsp:spPr>
        <a:xfrm>
          <a:off x="2830331" y="51845"/>
          <a:ext cx="2695979" cy="2695979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Студенты  дневного отделения</a:t>
          </a:r>
          <a:endParaRPr lang="ru-RU" sz="2000" kern="1200" dirty="0"/>
        </a:p>
      </dsp:txBody>
      <dsp:txXfrm>
        <a:off x="3141405" y="414766"/>
        <a:ext cx="2073830" cy="855455"/>
      </dsp:txXfrm>
    </dsp:sp>
    <dsp:sp modelId="{905A9820-3003-4B19-993E-0E709EA37360}">
      <dsp:nvSpPr>
        <dsp:cNvPr id="0" name=""/>
        <dsp:cNvSpPr/>
      </dsp:nvSpPr>
      <dsp:spPr>
        <a:xfrm>
          <a:off x="3640749" y="1413969"/>
          <a:ext cx="3460047" cy="2356636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Студенты заочного отделения</a:t>
          </a:r>
          <a:endParaRPr lang="ru-RU" sz="2000" kern="1200" dirty="0"/>
        </a:p>
      </dsp:txBody>
      <dsp:txXfrm>
        <a:off x="5503852" y="1685889"/>
        <a:ext cx="1330787" cy="1812797"/>
      </dsp:txXfrm>
    </dsp:sp>
    <dsp:sp modelId="{081D4AF9-2B0B-41B6-8A2A-9AE32F63D22E}">
      <dsp:nvSpPr>
        <dsp:cNvPr id="0" name=""/>
        <dsp:cNvSpPr/>
      </dsp:nvSpPr>
      <dsp:spPr>
        <a:xfrm>
          <a:off x="2830331" y="2436750"/>
          <a:ext cx="2695979" cy="2695979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Студенты дистанционного обучения</a:t>
          </a:r>
          <a:endParaRPr lang="ru-RU" sz="2000" kern="1200" dirty="0"/>
        </a:p>
      </dsp:txBody>
      <dsp:txXfrm>
        <a:off x="3141405" y="3914354"/>
        <a:ext cx="2073830" cy="855455"/>
      </dsp:txXfrm>
    </dsp:sp>
    <dsp:sp modelId="{1E76DB26-A738-4628-BE5F-C4206A31EBF0}">
      <dsp:nvSpPr>
        <dsp:cNvPr id="0" name=""/>
        <dsp:cNvSpPr/>
      </dsp:nvSpPr>
      <dsp:spPr>
        <a:xfrm>
          <a:off x="1457113" y="1279305"/>
          <a:ext cx="3103827" cy="2356636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Слушатели ДОП</a:t>
          </a:r>
          <a:endParaRPr lang="ru-RU" sz="2000" kern="1200" dirty="0"/>
        </a:p>
      </dsp:txBody>
      <dsp:txXfrm>
        <a:off x="1695869" y="1551225"/>
        <a:ext cx="1193779" cy="181279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67BF75-7B52-49A7-8719-BEABA5BA1305}">
      <dsp:nvSpPr>
        <dsp:cNvPr id="0" name=""/>
        <dsp:cNvSpPr/>
      </dsp:nvSpPr>
      <dsp:spPr>
        <a:xfrm>
          <a:off x="3127667" y="3330494"/>
          <a:ext cx="2313617" cy="231361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Инструменты формирования организационной среды</a:t>
          </a:r>
          <a:endParaRPr lang="ru-RU" sz="1600" b="1" kern="1200" dirty="0"/>
        </a:p>
      </dsp:txBody>
      <dsp:txXfrm>
        <a:off x="3466488" y="3669315"/>
        <a:ext cx="1635975" cy="1635975"/>
      </dsp:txXfrm>
    </dsp:sp>
    <dsp:sp modelId="{3BF116BD-2D6A-482D-A559-F862D6705AEB}">
      <dsp:nvSpPr>
        <dsp:cNvPr id="0" name=""/>
        <dsp:cNvSpPr/>
      </dsp:nvSpPr>
      <dsp:spPr>
        <a:xfrm rot="11700000">
          <a:off x="1065960" y="3566097"/>
          <a:ext cx="2021904" cy="6593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2570775-1528-4DB7-B488-2F3E9D2C00B4}">
      <dsp:nvSpPr>
        <dsp:cNvPr id="0" name=""/>
        <dsp:cNvSpPr/>
      </dsp:nvSpPr>
      <dsp:spPr>
        <a:xfrm>
          <a:off x="1439" y="2754960"/>
          <a:ext cx="2197936" cy="1758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Разминки</a:t>
          </a:r>
          <a:endParaRPr lang="ru-RU" sz="2600" kern="1200" dirty="0"/>
        </a:p>
      </dsp:txBody>
      <dsp:txXfrm>
        <a:off x="52939" y="2806460"/>
        <a:ext cx="2094936" cy="1655348"/>
      </dsp:txXfrm>
    </dsp:sp>
    <dsp:sp modelId="{C5555871-C264-4E0A-B5BD-9C5F7775F733}">
      <dsp:nvSpPr>
        <dsp:cNvPr id="0" name=""/>
        <dsp:cNvSpPr/>
      </dsp:nvSpPr>
      <dsp:spPr>
        <a:xfrm rot="14700000">
          <a:off x="2307655" y="2086302"/>
          <a:ext cx="2021904" cy="6593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DE73586-C75A-4ACB-9808-42BCCCD245E1}">
      <dsp:nvSpPr>
        <dsp:cNvPr id="0" name=""/>
        <dsp:cNvSpPr/>
      </dsp:nvSpPr>
      <dsp:spPr>
        <a:xfrm>
          <a:off x="1792393" y="620584"/>
          <a:ext cx="2197936" cy="1758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Метафоры, шутки, притчи</a:t>
          </a:r>
          <a:endParaRPr lang="ru-RU" sz="2600" kern="1200" dirty="0"/>
        </a:p>
      </dsp:txBody>
      <dsp:txXfrm>
        <a:off x="1843893" y="672084"/>
        <a:ext cx="2094936" cy="1655348"/>
      </dsp:txXfrm>
    </dsp:sp>
    <dsp:sp modelId="{D06A0709-94EE-434A-8E82-1A8EBBF64042}">
      <dsp:nvSpPr>
        <dsp:cNvPr id="0" name=""/>
        <dsp:cNvSpPr/>
      </dsp:nvSpPr>
      <dsp:spPr>
        <a:xfrm rot="17700000">
          <a:off x="4239391" y="2086302"/>
          <a:ext cx="2021904" cy="6593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95F4A52-9A1C-43D4-ADDA-975D740AB8AA}">
      <dsp:nvSpPr>
        <dsp:cNvPr id="0" name=""/>
        <dsp:cNvSpPr/>
      </dsp:nvSpPr>
      <dsp:spPr>
        <a:xfrm>
          <a:off x="4578622" y="620584"/>
          <a:ext cx="2197936" cy="1758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Сбор обратной связи</a:t>
          </a:r>
          <a:endParaRPr lang="ru-RU" sz="2600" kern="1200" dirty="0"/>
        </a:p>
      </dsp:txBody>
      <dsp:txXfrm>
        <a:off x="4630122" y="672084"/>
        <a:ext cx="2094936" cy="1655348"/>
      </dsp:txXfrm>
    </dsp:sp>
    <dsp:sp modelId="{1661C89C-CA00-4FEC-A763-2CE07ED51A1F}">
      <dsp:nvSpPr>
        <dsp:cNvPr id="0" name=""/>
        <dsp:cNvSpPr/>
      </dsp:nvSpPr>
      <dsp:spPr>
        <a:xfrm rot="20700000">
          <a:off x="5481087" y="3566097"/>
          <a:ext cx="2021904" cy="6593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D2992A0-01CF-4CF2-9197-145BF62D2B1C}">
      <dsp:nvSpPr>
        <dsp:cNvPr id="0" name=""/>
        <dsp:cNvSpPr/>
      </dsp:nvSpPr>
      <dsp:spPr>
        <a:xfrm>
          <a:off x="6369576" y="2754960"/>
          <a:ext cx="2197936" cy="1758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i="0" kern="1200" dirty="0" smtClean="0"/>
            <a:t>Визуализаци</a:t>
          </a:r>
          <a:r>
            <a:rPr lang="ru-RU" sz="2600" kern="1200" dirty="0" smtClean="0"/>
            <a:t>я </a:t>
          </a:r>
          <a:endParaRPr lang="ru-RU" sz="2600" kern="1200" dirty="0"/>
        </a:p>
      </dsp:txBody>
      <dsp:txXfrm>
        <a:off x="6421076" y="2806460"/>
        <a:ext cx="2094936" cy="16553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93265-4F33-4211-97D7-BF6DE78F93A8}">
      <dsp:nvSpPr>
        <dsp:cNvPr id="0" name=""/>
        <dsp:cNvSpPr/>
      </dsp:nvSpPr>
      <dsp:spPr>
        <a:xfrm>
          <a:off x="2604660" y="65707"/>
          <a:ext cx="3153950" cy="315395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Формирование </a:t>
          </a:r>
          <a:r>
            <a:rPr lang="ru-RU" sz="2000" kern="1200" dirty="0" smtClean="0">
              <a:hlinkClick xmlns:r="http://schemas.openxmlformats.org/officeDocument/2006/relationships" r:id="" action="ppaction://hlinksldjump"/>
            </a:rPr>
            <a:t>компетенций</a:t>
          </a:r>
          <a:r>
            <a:rPr lang="ru-RU" sz="2000" kern="1200" dirty="0" smtClean="0"/>
            <a:t> – задано стандартом высшего образования</a:t>
          </a:r>
          <a:endParaRPr lang="ru-RU" sz="2000" kern="1200" dirty="0"/>
        </a:p>
      </dsp:txBody>
      <dsp:txXfrm>
        <a:off x="3025187" y="617648"/>
        <a:ext cx="2312896" cy="1419277"/>
      </dsp:txXfrm>
    </dsp:sp>
    <dsp:sp modelId="{2C1557B0-4DE9-4930-BCAD-E7B7DB4A3524}">
      <dsp:nvSpPr>
        <dsp:cNvPr id="0" name=""/>
        <dsp:cNvSpPr/>
      </dsp:nvSpPr>
      <dsp:spPr>
        <a:xfrm>
          <a:off x="3742711" y="2036926"/>
          <a:ext cx="3153950" cy="315395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hlinkClick xmlns:r="http://schemas.openxmlformats.org/officeDocument/2006/relationships" r:id="" action="ppaction://hlinksldjump"/>
            </a:rPr>
            <a:t>Изменения</a:t>
          </a:r>
          <a:r>
            <a:rPr lang="ru-RU" sz="2000" kern="1200" dirty="0" smtClean="0"/>
            <a:t> в среде обитания</a:t>
          </a:r>
          <a:endParaRPr lang="ru-RU" sz="2000" kern="1200" dirty="0"/>
        </a:p>
      </dsp:txBody>
      <dsp:txXfrm>
        <a:off x="4707294" y="2851696"/>
        <a:ext cx="1892370" cy="1734672"/>
      </dsp:txXfrm>
    </dsp:sp>
    <dsp:sp modelId="{EBE94412-370C-4CD8-8FE3-CF0425C16177}">
      <dsp:nvSpPr>
        <dsp:cNvPr id="0" name=""/>
        <dsp:cNvSpPr/>
      </dsp:nvSpPr>
      <dsp:spPr>
        <a:xfrm>
          <a:off x="1466610" y="2036926"/>
          <a:ext cx="3153950" cy="315395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Особое качество студенческой аудитории</a:t>
          </a:r>
          <a:endParaRPr lang="ru-RU" sz="2000" kern="1200" dirty="0"/>
        </a:p>
      </dsp:txBody>
      <dsp:txXfrm>
        <a:off x="1763607" y="2851696"/>
        <a:ext cx="1892370" cy="1734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93265-4F33-4211-97D7-BF6DE78F93A8}">
      <dsp:nvSpPr>
        <dsp:cNvPr id="0" name=""/>
        <dsp:cNvSpPr/>
      </dsp:nvSpPr>
      <dsp:spPr>
        <a:xfrm>
          <a:off x="2604660" y="65707"/>
          <a:ext cx="3153950" cy="315395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Формирование </a:t>
          </a:r>
          <a:r>
            <a:rPr lang="ru-RU" sz="2000" kern="1200" dirty="0" smtClean="0">
              <a:hlinkClick xmlns:r="http://schemas.openxmlformats.org/officeDocument/2006/relationships" r:id="" action="ppaction://hlinksldjump"/>
            </a:rPr>
            <a:t>компетенций</a:t>
          </a:r>
          <a:r>
            <a:rPr lang="ru-RU" sz="2000" kern="1200" dirty="0" smtClean="0"/>
            <a:t> – задано стандартом высшего образования</a:t>
          </a:r>
          <a:endParaRPr lang="ru-RU" sz="2000" kern="1200" dirty="0"/>
        </a:p>
      </dsp:txBody>
      <dsp:txXfrm>
        <a:off x="3025187" y="617648"/>
        <a:ext cx="2312896" cy="1419277"/>
      </dsp:txXfrm>
    </dsp:sp>
    <dsp:sp modelId="{2C1557B0-4DE9-4930-BCAD-E7B7DB4A3524}">
      <dsp:nvSpPr>
        <dsp:cNvPr id="0" name=""/>
        <dsp:cNvSpPr/>
      </dsp:nvSpPr>
      <dsp:spPr>
        <a:xfrm>
          <a:off x="3742711" y="2036926"/>
          <a:ext cx="3153950" cy="315395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hlinkClick xmlns:r="http://schemas.openxmlformats.org/officeDocument/2006/relationships" r:id="" action="ppaction://hlinksldjump"/>
            </a:rPr>
            <a:t>Изменения</a:t>
          </a:r>
          <a:r>
            <a:rPr lang="ru-RU" sz="2000" kern="1200" dirty="0" smtClean="0"/>
            <a:t> в среде обитания</a:t>
          </a:r>
          <a:endParaRPr lang="ru-RU" sz="2000" kern="1200" dirty="0"/>
        </a:p>
      </dsp:txBody>
      <dsp:txXfrm>
        <a:off x="4707294" y="2851696"/>
        <a:ext cx="1892370" cy="1734672"/>
      </dsp:txXfrm>
    </dsp:sp>
    <dsp:sp modelId="{EBE94412-370C-4CD8-8FE3-CF0425C16177}">
      <dsp:nvSpPr>
        <dsp:cNvPr id="0" name=""/>
        <dsp:cNvSpPr/>
      </dsp:nvSpPr>
      <dsp:spPr>
        <a:xfrm>
          <a:off x="1466610" y="2036926"/>
          <a:ext cx="3153950" cy="315395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Особое </a:t>
          </a:r>
          <a:r>
            <a:rPr lang="ru-RU" sz="2000" kern="1200" dirty="0" smtClean="0">
              <a:hlinkClick xmlns:r="http://schemas.openxmlformats.org/officeDocument/2006/relationships" r:id="" action="ppaction://hlinksldjump"/>
            </a:rPr>
            <a:t>качество</a:t>
          </a:r>
          <a:r>
            <a:rPr lang="ru-RU" sz="2000" kern="1200" dirty="0" smtClean="0"/>
            <a:t> студенческой аудитории</a:t>
          </a:r>
          <a:endParaRPr lang="ru-RU" sz="2000" kern="1200" dirty="0"/>
        </a:p>
      </dsp:txBody>
      <dsp:txXfrm>
        <a:off x="1763607" y="2851696"/>
        <a:ext cx="1892370" cy="1734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F813B5-FB54-42F8-8FFE-7ADFFBF4136D}">
      <dsp:nvSpPr>
        <dsp:cNvPr id="0" name=""/>
        <dsp:cNvSpPr/>
      </dsp:nvSpPr>
      <dsp:spPr>
        <a:xfrm>
          <a:off x="0" y="53545"/>
          <a:ext cx="8784975" cy="431729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Научности </a:t>
          </a:r>
          <a:endParaRPr lang="ru-RU" sz="1800" b="1" kern="1200"/>
        </a:p>
      </dsp:txBody>
      <dsp:txXfrm>
        <a:off x="21075" y="74620"/>
        <a:ext cx="8742825" cy="389579"/>
      </dsp:txXfrm>
    </dsp:sp>
    <dsp:sp modelId="{96539988-FC05-4490-8F4A-74D4549C4B26}">
      <dsp:nvSpPr>
        <dsp:cNvPr id="0" name=""/>
        <dsp:cNvSpPr/>
      </dsp:nvSpPr>
      <dsp:spPr>
        <a:xfrm>
          <a:off x="0" y="485275"/>
          <a:ext cx="8784975" cy="437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учебный материал должен отвечать современным достижениям науки, обеспечивать опережающее развитие</a:t>
          </a:r>
          <a:endParaRPr lang="ru-RU" sz="1400" kern="1200" dirty="0"/>
        </a:p>
      </dsp:txBody>
      <dsp:txXfrm>
        <a:off x="0" y="485275"/>
        <a:ext cx="8784975" cy="437805"/>
      </dsp:txXfrm>
    </dsp:sp>
    <dsp:sp modelId="{26249233-D0CD-4903-AA67-BD55A3CA2537}">
      <dsp:nvSpPr>
        <dsp:cNvPr id="0" name=""/>
        <dsp:cNvSpPr/>
      </dsp:nvSpPr>
      <dsp:spPr>
        <a:xfrm>
          <a:off x="0" y="923080"/>
          <a:ext cx="8784975" cy="431729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8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Системности</a:t>
          </a:r>
          <a:endParaRPr lang="ru-RU" sz="1800" b="1" kern="1200" dirty="0"/>
        </a:p>
      </dsp:txBody>
      <dsp:txXfrm>
        <a:off x="21075" y="944155"/>
        <a:ext cx="8742825" cy="389579"/>
      </dsp:txXfrm>
    </dsp:sp>
    <dsp:sp modelId="{9B5D3BCD-48F8-44DD-BB0D-25CEA836AD37}">
      <dsp:nvSpPr>
        <dsp:cNvPr id="0" name=""/>
        <dsp:cNvSpPr/>
      </dsp:nvSpPr>
      <dsp:spPr>
        <a:xfrm>
          <a:off x="0" y="1354810"/>
          <a:ext cx="8784975" cy="437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взаимосвязь всех элементов обучения, соблюдение общей структуры образовательного процесса, преемственность дисциплин</a:t>
          </a:r>
          <a:endParaRPr lang="ru-RU" sz="1400" kern="1200" dirty="0"/>
        </a:p>
      </dsp:txBody>
      <dsp:txXfrm>
        <a:off x="0" y="1354810"/>
        <a:ext cx="8784975" cy="437805"/>
      </dsp:txXfrm>
    </dsp:sp>
    <dsp:sp modelId="{862CA381-3516-4EA5-A3F6-B0C6AE86A11E}">
      <dsp:nvSpPr>
        <dsp:cNvPr id="0" name=""/>
        <dsp:cNvSpPr/>
      </dsp:nvSpPr>
      <dsp:spPr>
        <a:xfrm>
          <a:off x="0" y="1792615"/>
          <a:ext cx="8784975" cy="431729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Осознанности</a:t>
          </a:r>
          <a:r>
            <a:rPr lang="ru-RU" sz="1800" kern="1200" dirty="0" smtClean="0"/>
            <a:t> </a:t>
          </a:r>
          <a:endParaRPr lang="ru-RU" sz="1800" kern="1200" dirty="0"/>
        </a:p>
      </dsp:txBody>
      <dsp:txXfrm>
        <a:off x="21075" y="1813690"/>
        <a:ext cx="8742825" cy="389579"/>
      </dsp:txXfrm>
    </dsp:sp>
    <dsp:sp modelId="{30B35336-8BCD-41A9-AAB9-CD6B7F5B107E}">
      <dsp:nvSpPr>
        <dsp:cNvPr id="0" name=""/>
        <dsp:cNvSpPr/>
      </dsp:nvSpPr>
      <dsp:spPr>
        <a:xfrm>
          <a:off x="0" y="2224345"/>
          <a:ext cx="8784975" cy="437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позитивное отношение студентов к обучению, понимание ими сущности изучаемых проблем, убежденность в значимости получаемых знаний</a:t>
          </a:r>
          <a:endParaRPr lang="ru-RU" sz="1400" kern="1200" dirty="0"/>
        </a:p>
      </dsp:txBody>
      <dsp:txXfrm>
        <a:off x="0" y="2224345"/>
        <a:ext cx="8784975" cy="437805"/>
      </dsp:txXfrm>
    </dsp:sp>
    <dsp:sp modelId="{4420B65F-FEC6-493E-B61A-6F923DC2FF9F}">
      <dsp:nvSpPr>
        <dsp:cNvPr id="0" name=""/>
        <dsp:cNvSpPr/>
      </dsp:nvSpPr>
      <dsp:spPr>
        <a:xfrm>
          <a:off x="0" y="2662150"/>
          <a:ext cx="8784975" cy="431729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Практичности</a:t>
          </a:r>
          <a:endParaRPr lang="ru-RU" sz="1800" b="1" kern="1200" dirty="0"/>
        </a:p>
      </dsp:txBody>
      <dsp:txXfrm>
        <a:off x="21075" y="2683225"/>
        <a:ext cx="8742825" cy="389579"/>
      </dsp:txXfrm>
    </dsp:sp>
    <dsp:sp modelId="{66A2F594-5523-47E0-85EF-CA73103929F0}">
      <dsp:nvSpPr>
        <dsp:cNvPr id="0" name=""/>
        <dsp:cNvSpPr/>
      </dsp:nvSpPr>
      <dsp:spPr>
        <a:xfrm>
          <a:off x="0" y="3093880"/>
          <a:ext cx="8784975" cy="437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направленность  образовательного процесса на усиление формирования практических умений и навыков студентов в контексте усвоения теоретического материала</a:t>
          </a:r>
          <a:endParaRPr lang="ru-RU" sz="1400" kern="1200" dirty="0"/>
        </a:p>
      </dsp:txBody>
      <dsp:txXfrm>
        <a:off x="0" y="3093880"/>
        <a:ext cx="8784975" cy="437805"/>
      </dsp:txXfrm>
    </dsp:sp>
    <dsp:sp modelId="{B52F0B94-27EA-4C81-9578-14BDFA7D0A37}">
      <dsp:nvSpPr>
        <dsp:cNvPr id="0" name=""/>
        <dsp:cNvSpPr/>
      </dsp:nvSpPr>
      <dsp:spPr>
        <a:xfrm>
          <a:off x="0" y="3531685"/>
          <a:ext cx="8784975" cy="431729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32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Активного</a:t>
          </a:r>
          <a:r>
            <a:rPr lang="ru-RU" sz="1800" kern="1200" dirty="0" smtClean="0"/>
            <a:t>  участия</a:t>
          </a:r>
          <a:endParaRPr lang="ru-RU" sz="1800" kern="1200" dirty="0"/>
        </a:p>
      </dsp:txBody>
      <dsp:txXfrm>
        <a:off x="21075" y="3552760"/>
        <a:ext cx="8742825" cy="389579"/>
      </dsp:txXfrm>
    </dsp:sp>
    <dsp:sp modelId="{C102AD1F-D247-4782-8E08-0D5FEF0E27AA}">
      <dsp:nvSpPr>
        <dsp:cNvPr id="0" name=""/>
        <dsp:cNvSpPr/>
      </dsp:nvSpPr>
      <dsp:spPr>
        <a:xfrm>
          <a:off x="0" y="3963415"/>
          <a:ext cx="8784975" cy="437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развитие навыков непрерывного обучения, формирование у студентов  самостоятельного подхода к изучаемому материалу</a:t>
          </a:r>
          <a:endParaRPr lang="ru-RU" sz="1400" kern="1200" dirty="0"/>
        </a:p>
      </dsp:txBody>
      <dsp:txXfrm>
        <a:off x="0" y="3963415"/>
        <a:ext cx="8784975" cy="437805"/>
      </dsp:txXfrm>
    </dsp:sp>
    <dsp:sp modelId="{8E40E876-E25D-4C6A-AC53-85B291708909}">
      <dsp:nvSpPr>
        <dsp:cNvPr id="0" name=""/>
        <dsp:cNvSpPr/>
      </dsp:nvSpPr>
      <dsp:spPr>
        <a:xfrm>
          <a:off x="0" y="4401220"/>
          <a:ext cx="8784975" cy="431729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Наглядности</a:t>
          </a:r>
          <a:r>
            <a:rPr lang="ru-RU" sz="1800" kern="1200" dirty="0" smtClean="0"/>
            <a:t> </a:t>
          </a:r>
          <a:endParaRPr lang="ru-RU" sz="1800" kern="1200" dirty="0"/>
        </a:p>
      </dsp:txBody>
      <dsp:txXfrm>
        <a:off x="21075" y="4422295"/>
        <a:ext cx="8742825" cy="389579"/>
      </dsp:txXfrm>
    </dsp:sp>
    <dsp:sp modelId="{F74A6394-47CA-4764-90D0-CA8DB93EBB3E}">
      <dsp:nvSpPr>
        <dsp:cNvPr id="0" name=""/>
        <dsp:cNvSpPr/>
      </dsp:nvSpPr>
      <dsp:spPr>
        <a:xfrm>
          <a:off x="0" y="4832950"/>
          <a:ext cx="8784975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опора на реальные представления студентов</a:t>
          </a:r>
          <a:endParaRPr lang="ru-RU" sz="1400" kern="1200" dirty="0"/>
        </a:p>
      </dsp:txBody>
      <dsp:txXfrm>
        <a:off x="0" y="4832950"/>
        <a:ext cx="8784975" cy="2980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C25171-CB66-4A9C-9143-4AF9A33E51CA}">
      <dsp:nvSpPr>
        <dsp:cNvPr id="0" name=""/>
        <dsp:cNvSpPr/>
      </dsp:nvSpPr>
      <dsp:spPr>
        <a:xfrm>
          <a:off x="2414760" y="-55323"/>
          <a:ext cx="4134967" cy="14937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</a:t>
          </a:r>
          <a:r>
            <a:rPr lang="ru-RU" sz="2400" kern="1200" dirty="0" smtClean="0"/>
            <a:t>пыт </a:t>
          </a:r>
          <a:endParaRPr lang="ru-RU" sz="24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Личный опыт может быть положительным- отрицательным; эмоциональным – поведенческим; запланированным - случайным</a:t>
          </a:r>
          <a:endParaRPr lang="ru-RU" sz="1600" kern="1200" dirty="0"/>
        </a:p>
      </dsp:txBody>
      <dsp:txXfrm>
        <a:off x="2487677" y="17594"/>
        <a:ext cx="3989133" cy="1347887"/>
      </dsp:txXfrm>
    </dsp:sp>
    <dsp:sp modelId="{9FE85507-385D-4379-AB65-AC53F4739915}">
      <dsp:nvSpPr>
        <dsp:cNvPr id="0" name=""/>
        <dsp:cNvSpPr/>
      </dsp:nvSpPr>
      <dsp:spPr>
        <a:xfrm>
          <a:off x="2121828" y="1090401"/>
          <a:ext cx="4031614" cy="4031614"/>
        </a:xfrm>
        <a:custGeom>
          <a:avLst/>
          <a:gdLst/>
          <a:ahLst/>
          <a:cxnLst/>
          <a:rect l="0" t="0" r="0" b="0"/>
          <a:pathLst>
            <a:path>
              <a:moveTo>
                <a:pt x="3253473" y="424688"/>
              </a:moveTo>
              <a:arcTo wR="2015807" hR="2015807" stAng="18472674" swAng="672174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7A74E6-0BAD-4A66-98E9-D68B405FFE60}">
      <dsp:nvSpPr>
        <dsp:cNvPr id="0" name=""/>
        <dsp:cNvSpPr/>
      </dsp:nvSpPr>
      <dsp:spPr>
        <a:xfrm>
          <a:off x="4619963" y="1887113"/>
          <a:ext cx="3756174" cy="14319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О</a:t>
          </a:r>
          <a:r>
            <a:rPr lang="ru-RU" sz="2000" kern="1200" dirty="0" smtClean="0"/>
            <a:t>ценка</a:t>
          </a:r>
          <a:endParaRPr lang="ru-RU" sz="20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Осмысление опыта, структурирование  явлений, процессов</a:t>
          </a:r>
          <a:endParaRPr lang="ru-RU" sz="1600" kern="1200" dirty="0"/>
        </a:p>
      </dsp:txBody>
      <dsp:txXfrm>
        <a:off x="4689865" y="1957015"/>
        <a:ext cx="3616370" cy="1292143"/>
      </dsp:txXfrm>
    </dsp:sp>
    <dsp:sp modelId="{B84E2A65-E140-4989-9660-EE081EE1E9E4}">
      <dsp:nvSpPr>
        <dsp:cNvPr id="0" name=""/>
        <dsp:cNvSpPr/>
      </dsp:nvSpPr>
      <dsp:spPr>
        <a:xfrm>
          <a:off x="2146416" y="45169"/>
          <a:ext cx="4031614" cy="4031614"/>
        </a:xfrm>
        <a:custGeom>
          <a:avLst/>
          <a:gdLst/>
          <a:ahLst/>
          <a:cxnLst/>
          <a:rect l="0" t="0" r="0" b="0"/>
          <a:pathLst>
            <a:path>
              <a:moveTo>
                <a:pt x="3517258" y="3360843"/>
              </a:moveTo>
              <a:arcTo wR="2015807" hR="2015807" stAng="2511285" swAng="58607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F0939F-01A4-43FA-9750-D1C587BBD093}">
      <dsp:nvSpPr>
        <dsp:cNvPr id="0" name=""/>
        <dsp:cNvSpPr/>
      </dsp:nvSpPr>
      <dsp:spPr>
        <a:xfrm>
          <a:off x="2597179" y="3709410"/>
          <a:ext cx="3756174" cy="15945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О</a:t>
          </a:r>
          <a:r>
            <a:rPr lang="ru-RU" sz="2000" kern="1200" dirty="0" smtClean="0"/>
            <a:t>ффер </a:t>
          </a:r>
          <a:endParaRPr lang="ru-RU" sz="20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Логические выводы; абстрактные умозаключения; создание, усвоение теорий и правил, установление причино- следственных связей</a:t>
          </a:r>
          <a:endParaRPr lang="ru-RU" sz="1600" kern="1200" dirty="0"/>
        </a:p>
      </dsp:txBody>
      <dsp:txXfrm>
        <a:off x="2675018" y="3787249"/>
        <a:ext cx="3600496" cy="1438863"/>
      </dsp:txXfrm>
    </dsp:sp>
    <dsp:sp modelId="{6FC8AF71-D18E-440E-9F1D-6AF0B0A4CEA8}">
      <dsp:nvSpPr>
        <dsp:cNvPr id="0" name=""/>
        <dsp:cNvSpPr/>
      </dsp:nvSpPr>
      <dsp:spPr>
        <a:xfrm>
          <a:off x="2784893" y="49796"/>
          <a:ext cx="4031614" cy="4031614"/>
        </a:xfrm>
        <a:custGeom>
          <a:avLst/>
          <a:gdLst/>
          <a:ahLst/>
          <a:cxnLst/>
          <a:rect l="0" t="0" r="0" b="0"/>
          <a:pathLst>
            <a:path>
              <a:moveTo>
                <a:pt x="758370" y="3591348"/>
              </a:moveTo>
              <a:arcTo wR="2015807" hR="2015807" stAng="7715597" swAng="583915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423EC3-8F63-4B85-A9F1-F1A85D75F1EE}">
      <dsp:nvSpPr>
        <dsp:cNvPr id="0" name=""/>
        <dsp:cNvSpPr/>
      </dsp:nvSpPr>
      <dsp:spPr>
        <a:xfrm>
          <a:off x="588349" y="1887113"/>
          <a:ext cx="3756174" cy="14319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О</a:t>
          </a:r>
          <a:r>
            <a:rPr lang="ru-RU" sz="2000" kern="1200" dirty="0" smtClean="0"/>
            <a:t>своение</a:t>
          </a:r>
          <a:endParaRPr lang="ru-RU" sz="20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Проверка логических построений на реальных действиях </a:t>
          </a:r>
          <a:endParaRPr lang="ru-RU" sz="1600" kern="1200" dirty="0"/>
        </a:p>
      </dsp:txBody>
      <dsp:txXfrm>
        <a:off x="658251" y="1957015"/>
        <a:ext cx="3616370" cy="1292143"/>
      </dsp:txXfrm>
    </dsp:sp>
    <dsp:sp modelId="{5E1C1C68-AEF7-47AA-AD44-D5BD915169B2}">
      <dsp:nvSpPr>
        <dsp:cNvPr id="0" name=""/>
        <dsp:cNvSpPr/>
      </dsp:nvSpPr>
      <dsp:spPr>
        <a:xfrm>
          <a:off x="2811045" y="1090401"/>
          <a:ext cx="4031614" cy="4031614"/>
        </a:xfrm>
        <a:custGeom>
          <a:avLst/>
          <a:gdLst/>
          <a:ahLst/>
          <a:cxnLst/>
          <a:rect l="0" t="0" r="0" b="0"/>
          <a:pathLst>
            <a:path>
              <a:moveTo>
                <a:pt x="492594" y="695465"/>
              </a:moveTo>
              <a:arcTo wR="2015807" hR="2015807" stAng="13255152" swAng="672174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C30B22-AD85-466A-8196-4A6E87159431}">
      <dsp:nvSpPr>
        <dsp:cNvPr id="0" name=""/>
        <dsp:cNvSpPr/>
      </dsp:nvSpPr>
      <dsp:spPr>
        <a:xfrm>
          <a:off x="3527478" y="322829"/>
          <a:ext cx="2366999" cy="109203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Модерация</a:t>
          </a:r>
          <a:r>
            <a:rPr lang="ru-RU" sz="1800" kern="1200" dirty="0" smtClean="0"/>
            <a:t> </a:t>
          </a:r>
          <a:endParaRPr lang="ru-RU" sz="1800" kern="1200" dirty="0"/>
        </a:p>
      </dsp:txBody>
      <dsp:txXfrm>
        <a:off x="3874117" y="482753"/>
        <a:ext cx="1673721" cy="772184"/>
      </dsp:txXfrm>
    </dsp:sp>
    <dsp:sp modelId="{560D0EF2-7E66-44CE-9982-0A90D6BD1533}">
      <dsp:nvSpPr>
        <dsp:cNvPr id="0" name=""/>
        <dsp:cNvSpPr/>
      </dsp:nvSpPr>
      <dsp:spPr>
        <a:xfrm rot="2700003">
          <a:off x="5275491" y="1410099"/>
          <a:ext cx="467253" cy="51377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5296019" y="1463294"/>
        <a:ext cx="327077" cy="308264"/>
      </dsp:txXfrm>
    </dsp:sp>
    <dsp:sp modelId="{72405999-937B-478A-9F3A-9B41C95F11D5}">
      <dsp:nvSpPr>
        <dsp:cNvPr id="0" name=""/>
        <dsp:cNvSpPr/>
      </dsp:nvSpPr>
      <dsp:spPr>
        <a:xfrm>
          <a:off x="5142458" y="1937812"/>
          <a:ext cx="2366999" cy="109203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Фасилитация</a:t>
          </a:r>
          <a:endParaRPr lang="ru-RU" sz="1800" kern="1200" dirty="0" smtClean="0"/>
        </a:p>
      </dsp:txBody>
      <dsp:txXfrm>
        <a:off x="5489097" y="2097736"/>
        <a:ext cx="1673721" cy="772184"/>
      </dsp:txXfrm>
    </dsp:sp>
    <dsp:sp modelId="{ED09A7F0-C122-4796-8E73-E8E72553754D}">
      <dsp:nvSpPr>
        <dsp:cNvPr id="0" name=""/>
        <dsp:cNvSpPr/>
      </dsp:nvSpPr>
      <dsp:spPr>
        <a:xfrm rot="8099997">
          <a:off x="5294192" y="3025082"/>
          <a:ext cx="467253" cy="51377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5413840" y="3078277"/>
        <a:ext cx="327077" cy="308264"/>
      </dsp:txXfrm>
    </dsp:sp>
    <dsp:sp modelId="{5EF1C3CF-0230-4E06-A52D-38D5B7E9EC26}">
      <dsp:nvSpPr>
        <dsp:cNvPr id="0" name=""/>
        <dsp:cNvSpPr/>
      </dsp:nvSpPr>
      <dsp:spPr>
        <a:xfrm>
          <a:off x="3527478" y="3552795"/>
          <a:ext cx="2366999" cy="109203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Шерринг</a:t>
          </a:r>
          <a:endParaRPr lang="ru-RU" sz="1800" kern="1200" dirty="0" smtClean="0"/>
        </a:p>
      </dsp:txBody>
      <dsp:txXfrm>
        <a:off x="3874117" y="3712719"/>
        <a:ext cx="1673721" cy="772184"/>
      </dsp:txXfrm>
    </dsp:sp>
    <dsp:sp modelId="{6FA87F89-9842-40D5-94DB-2A4EEDB1D716}">
      <dsp:nvSpPr>
        <dsp:cNvPr id="0" name=""/>
        <dsp:cNvSpPr/>
      </dsp:nvSpPr>
      <dsp:spPr>
        <a:xfrm rot="13499994">
          <a:off x="3679207" y="3043784"/>
          <a:ext cx="467255" cy="51377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3798855" y="3196099"/>
        <a:ext cx="327079" cy="308264"/>
      </dsp:txXfrm>
    </dsp:sp>
    <dsp:sp modelId="{C995A016-0292-4523-989E-E394F85B2DBE}">
      <dsp:nvSpPr>
        <dsp:cNvPr id="0" name=""/>
        <dsp:cNvSpPr/>
      </dsp:nvSpPr>
      <dsp:spPr>
        <a:xfrm>
          <a:off x="1912490" y="1937812"/>
          <a:ext cx="2366999" cy="109203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Дебрифинг</a:t>
          </a:r>
          <a:endParaRPr lang="ru-RU" sz="1800" kern="1200" dirty="0"/>
        </a:p>
      </dsp:txBody>
      <dsp:txXfrm>
        <a:off x="2259129" y="2097736"/>
        <a:ext cx="1673721" cy="772184"/>
      </dsp:txXfrm>
    </dsp:sp>
    <dsp:sp modelId="{2F97C3DE-BB87-4859-8850-B0C0882C8A9A}">
      <dsp:nvSpPr>
        <dsp:cNvPr id="0" name=""/>
        <dsp:cNvSpPr/>
      </dsp:nvSpPr>
      <dsp:spPr>
        <a:xfrm rot="18900006">
          <a:off x="3719730" y="1501408"/>
          <a:ext cx="348805" cy="3685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3735054" y="1612116"/>
        <a:ext cx="244164" cy="2211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67BF75-7B52-49A7-8719-BEABA5BA1305}">
      <dsp:nvSpPr>
        <dsp:cNvPr id="0" name=""/>
        <dsp:cNvSpPr/>
      </dsp:nvSpPr>
      <dsp:spPr>
        <a:xfrm>
          <a:off x="3127667" y="3330494"/>
          <a:ext cx="2313617" cy="231361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Инструменты формирования организационной среды</a:t>
          </a:r>
          <a:endParaRPr lang="ru-RU" sz="1600" kern="1200" dirty="0"/>
        </a:p>
      </dsp:txBody>
      <dsp:txXfrm>
        <a:off x="3466488" y="3669315"/>
        <a:ext cx="1635975" cy="1635975"/>
      </dsp:txXfrm>
    </dsp:sp>
    <dsp:sp modelId="{3BF116BD-2D6A-482D-A559-F862D6705AEB}">
      <dsp:nvSpPr>
        <dsp:cNvPr id="0" name=""/>
        <dsp:cNvSpPr/>
      </dsp:nvSpPr>
      <dsp:spPr>
        <a:xfrm rot="11700000">
          <a:off x="1065960" y="3566097"/>
          <a:ext cx="2021904" cy="6593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2570775-1528-4DB7-B488-2F3E9D2C00B4}">
      <dsp:nvSpPr>
        <dsp:cNvPr id="0" name=""/>
        <dsp:cNvSpPr/>
      </dsp:nvSpPr>
      <dsp:spPr>
        <a:xfrm>
          <a:off x="1439" y="2754960"/>
          <a:ext cx="2197936" cy="1758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hlinkClick xmlns:r="http://schemas.openxmlformats.org/officeDocument/2006/relationships" r:id="" action="ppaction://hlinksldjump"/>
            </a:rPr>
            <a:t>Разминки</a:t>
          </a:r>
          <a:endParaRPr lang="ru-RU" sz="2600" kern="1200" dirty="0"/>
        </a:p>
      </dsp:txBody>
      <dsp:txXfrm>
        <a:off x="52939" y="2806460"/>
        <a:ext cx="2094936" cy="1655348"/>
      </dsp:txXfrm>
    </dsp:sp>
    <dsp:sp modelId="{C5555871-C264-4E0A-B5BD-9C5F7775F733}">
      <dsp:nvSpPr>
        <dsp:cNvPr id="0" name=""/>
        <dsp:cNvSpPr/>
      </dsp:nvSpPr>
      <dsp:spPr>
        <a:xfrm rot="14700000">
          <a:off x="2307655" y="2086302"/>
          <a:ext cx="2021904" cy="6593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DE73586-C75A-4ACB-9808-42BCCCD245E1}">
      <dsp:nvSpPr>
        <dsp:cNvPr id="0" name=""/>
        <dsp:cNvSpPr/>
      </dsp:nvSpPr>
      <dsp:spPr>
        <a:xfrm>
          <a:off x="1792393" y="620584"/>
          <a:ext cx="2197936" cy="1758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Метафоры, шутки, притчи</a:t>
          </a:r>
          <a:endParaRPr lang="ru-RU" sz="2600" kern="1200" dirty="0"/>
        </a:p>
      </dsp:txBody>
      <dsp:txXfrm>
        <a:off x="1843893" y="672084"/>
        <a:ext cx="2094936" cy="1655348"/>
      </dsp:txXfrm>
    </dsp:sp>
    <dsp:sp modelId="{D06A0709-94EE-434A-8E82-1A8EBBF64042}">
      <dsp:nvSpPr>
        <dsp:cNvPr id="0" name=""/>
        <dsp:cNvSpPr/>
      </dsp:nvSpPr>
      <dsp:spPr>
        <a:xfrm rot="17700000">
          <a:off x="4239391" y="2086302"/>
          <a:ext cx="2021904" cy="6593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95F4A52-9A1C-43D4-ADDA-975D740AB8AA}">
      <dsp:nvSpPr>
        <dsp:cNvPr id="0" name=""/>
        <dsp:cNvSpPr/>
      </dsp:nvSpPr>
      <dsp:spPr>
        <a:xfrm>
          <a:off x="4578622" y="620584"/>
          <a:ext cx="2197936" cy="1758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Сбор обратной связи</a:t>
          </a:r>
          <a:endParaRPr lang="ru-RU" sz="2600" kern="1200" dirty="0"/>
        </a:p>
      </dsp:txBody>
      <dsp:txXfrm>
        <a:off x="4630122" y="672084"/>
        <a:ext cx="2094936" cy="1655348"/>
      </dsp:txXfrm>
    </dsp:sp>
    <dsp:sp modelId="{1661C89C-CA00-4FEC-A763-2CE07ED51A1F}">
      <dsp:nvSpPr>
        <dsp:cNvPr id="0" name=""/>
        <dsp:cNvSpPr/>
      </dsp:nvSpPr>
      <dsp:spPr>
        <a:xfrm rot="20700000">
          <a:off x="5481087" y="3566097"/>
          <a:ext cx="2021904" cy="6593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D2992A0-01CF-4CF2-9197-145BF62D2B1C}">
      <dsp:nvSpPr>
        <dsp:cNvPr id="0" name=""/>
        <dsp:cNvSpPr/>
      </dsp:nvSpPr>
      <dsp:spPr>
        <a:xfrm>
          <a:off x="6369576" y="2754960"/>
          <a:ext cx="2197936" cy="1758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i="0" kern="1200" dirty="0" smtClean="0"/>
            <a:t>Визуализаци</a:t>
          </a:r>
          <a:r>
            <a:rPr lang="ru-RU" sz="2600" kern="1200" dirty="0" smtClean="0"/>
            <a:t>я </a:t>
          </a:r>
          <a:endParaRPr lang="ru-RU" sz="2600" kern="1200" dirty="0"/>
        </a:p>
      </dsp:txBody>
      <dsp:txXfrm>
        <a:off x="6421076" y="2806460"/>
        <a:ext cx="2094936" cy="16553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2055E-955C-4096-A5B9-4EC5A89CE041}">
      <dsp:nvSpPr>
        <dsp:cNvPr id="0" name=""/>
        <dsp:cNvSpPr/>
      </dsp:nvSpPr>
      <dsp:spPr>
        <a:xfrm>
          <a:off x="5532" y="1202753"/>
          <a:ext cx="2017630" cy="5044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 количеству участников</a:t>
          </a:r>
          <a:endParaRPr lang="ru-RU" sz="1800" b="1" kern="1200" dirty="0"/>
        </a:p>
      </dsp:txBody>
      <dsp:txXfrm>
        <a:off x="20306" y="1217527"/>
        <a:ext cx="1988082" cy="474859"/>
      </dsp:txXfrm>
    </dsp:sp>
    <dsp:sp modelId="{51535163-ECD4-4431-B7D7-145D6EC64415}">
      <dsp:nvSpPr>
        <dsp:cNvPr id="0" name=""/>
        <dsp:cNvSpPr/>
      </dsp:nvSpPr>
      <dsp:spPr>
        <a:xfrm rot="5400000">
          <a:off x="970212" y="1751296"/>
          <a:ext cx="88271" cy="88271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DBEE2B8-8884-46E0-8B68-502716AD5F05}">
      <dsp:nvSpPr>
        <dsp:cNvPr id="0" name=""/>
        <dsp:cNvSpPr/>
      </dsp:nvSpPr>
      <dsp:spPr>
        <a:xfrm>
          <a:off x="5532" y="1883703"/>
          <a:ext cx="2017630" cy="50440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индивидуальные</a:t>
          </a:r>
        </a:p>
      </dsp:txBody>
      <dsp:txXfrm>
        <a:off x="20306" y="1898477"/>
        <a:ext cx="1988082" cy="474859"/>
      </dsp:txXfrm>
    </dsp:sp>
    <dsp:sp modelId="{F829101B-DAA5-42C1-B42C-22CFFB8B467C}">
      <dsp:nvSpPr>
        <dsp:cNvPr id="0" name=""/>
        <dsp:cNvSpPr/>
      </dsp:nvSpPr>
      <dsp:spPr>
        <a:xfrm rot="5400000">
          <a:off x="970212" y="2432247"/>
          <a:ext cx="88271" cy="88271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0CB4CFA-9F0C-44D5-A044-28F528FD3EBA}">
      <dsp:nvSpPr>
        <dsp:cNvPr id="0" name=""/>
        <dsp:cNvSpPr/>
      </dsp:nvSpPr>
      <dsp:spPr>
        <a:xfrm>
          <a:off x="5532" y="2564654"/>
          <a:ext cx="2017630" cy="50440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групповые</a:t>
          </a:r>
          <a:endParaRPr lang="ru-RU" sz="1800" kern="1200" dirty="0"/>
        </a:p>
      </dsp:txBody>
      <dsp:txXfrm>
        <a:off x="20306" y="2579428"/>
        <a:ext cx="1988082" cy="474859"/>
      </dsp:txXfrm>
    </dsp:sp>
    <dsp:sp modelId="{DD10F0CF-0C65-46BB-BF6D-6F2091DEC9F1}">
      <dsp:nvSpPr>
        <dsp:cNvPr id="0" name=""/>
        <dsp:cNvSpPr/>
      </dsp:nvSpPr>
      <dsp:spPr>
        <a:xfrm>
          <a:off x="2305631" y="1202753"/>
          <a:ext cx="2017630" cy="5044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 характеру</a:t>
          </a:r>
          <a:endParaRPr lang="ru-RU" sz="1800" b="1" kern="1200" dirty="0"/>
        </a:p>
      </dsp:txBody>
      <dsp:txXfrm>
        <a:off x="2320405" y="1217527"/>
        <a:ext cx="1988082" cy="474859"/>
      </dsp:txXfrm>
    </dsp:sp>
    <dsp:sp modelId="{11E52CDE-9A1A-4C69-926B-AC7EE3AF5109}">
      <dsp:nvSpPr>
        <dsp:cNvPr id="0" name=""/>
        <dsp:cNvSpPr/>
      </dsp:nvSpPr>
      <dsp:spPr>
        <a:xfrm rot="5400000">
          <a:off x="3270311" y="1751296"/>
          <a:ext cx="88271" cy="88271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FA962A2-11C2-4037-80A8-3FCF4FE93F56}">
      <dsp:nvSpPr>
        <dsp:cNvPr id="0" name=""/>
        <dsp:cNvSpPr/>
      </dsp:nvSpPr>
      <dsp:spPr>
        <a:xfrm>
          <a:off x="2305631" y="1883703"/>
          <a:ext cx="2017630" cy="50440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умственные</a:t>
          </a:r>
          <a:endParaRPr lang="ru-RU" sz="1800" kern="1200" dirty="0"/>
        </a:p>
      </dsp:txBody>
      <dsp:txXfrm>
        <a:off x="2320405" y="1898477"/>
        <a:ext cx="1988082" cy="474859"/>
      </dsp:txXfrm>
    </dsp:sp>
    <dsp:sp modelId="{92BB2C6A-176A-426F-BD84-9E3BB0A620C2}">
      <dsp:nvSpPr>
        <dsp:cNvPr id="0" name=""/>
        <dsp:cNvSpPr/>
      </dsp:nvSpPr>
      <dsp:spPr>
        <a:xfrm rot="5400000">
          <a:off x="3270311" y="2432247"/>
          <a:ext cx="88271" cy="88271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9A8D358-2DDB-4C0C-8422-038C6F3FEF98}">
      <dsp:nvSpPr>
        <dsp:cNvPr id="0" name=""/>
        <dsp:cNvSpPr/>
      </dsp:nvSpPr>
      <dsp:spPr>
        <a:xfrm>
          <a:off x="2305631" y="2564654"/>
          <a:ext cx="2017630" cy="50440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 физические</a:t>
          </a:r>
          <a:endParaRPr lang="ru-RU" sz="1800" kern="1200" dirty="0"/>
        </a:p>
      </dsp:txBody>
      <dsp:txXfrm>
        <a:off x="2320405" y="2579428"/>
        <a:ext cx="1988082" cy="474859"/>
      </dsp:txXfrm>
    </dsp:sp>
    <dsp:sp modelId="{F7CAA351-599E-428B-B1B5-7EB2436F7121}">
      <dsp:nvSpPr>
        <dsp:cNvPr id="0" name=""/>
        <dsp:cNvSpPr/>
      </dsp:nvSpPr>
      <dsp:spPr>
        <a:xfrm>
          <a:off x="4605730" y="1202753"/>
          <a:ext cx="2017630" cy="5044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 активности</a:t>
          </a:r>
          <a:endParaRPr lang="ru-RU" sz="1800" b="1" kern="1200" dirty="0"/>
        </a:p>
      </dsp:txBody>
      <dsp:txXfrm>
        <a:off x="4620504" y="1217527"/>
        <a:ext cx="1988082" cy="474859"/>
      </dsp:txXfrm>
    </dsp:sp>
    <dsp:sp modelId="{C5A7467A-8DA3-4898-966D-6651847697E8}">
      <dsp:nvSpPr>
        <dsp:cNvPr id="0" name=""/>
        <dsp:cNvSpPr/>
      </dsp:nvSpPr>
      <dsp:spPr>
        <a:xfrm rot="5400000">
          <a:off x="5570409" y="1751296"/>
          <a:ext cx="88271" cy="88271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761E789-CF5F-4075-8A22-0E8B7DC5B801}">
      <dsp:nvSpPr>
        <dsp:cNvPr id="0" name=""/>
        <dsp:cNvSpPr/>
      </dsp:nvSpPr>
      <dsp:spPr>
        <a:xfrm>
          <a:off x="4605730" y="1883703"/>
          <a:ext cx="2017630" cy="50440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мало</a:t>
          </a:r>
          <a:endParaRPr lang="ru-RU" sz="1800" kern="1200" dirty="0"/>
        </a:p>
      </dsp:txBody>
      <dsp:txXfrm>
        <a:off x="4620504" y="1898477"/>
        <a:ext cx="1988082" cy="474859"/>
      </dsp:txXfrm>
    </dsp:sp>
    <dsp:sp modelId="{3C810DC4-D165-4F41-9730-C8B0D26BA1B0}">
      <dsp:nvSpPr>
        <dsp:cNvPr id="0" name=""/>
        <dsp:cNvSpPr/>
      </dsp:nvSpPr>
      <dsp:spPr>
        <a:xfrm rot="5400000">
          <a:off x="5570409" y="2432247"/>
          <a:ext cx="88271" cy="88271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12F7AB4-904E-4C94-A353-F59E3C9525B5}">
      <dsp:nvSpPr>
        <dsp:cNvPr id="0" name=""/>
        <dsp:cNvSpPr/>
      </dsp:nvSpPr>
      <dsp:spPr>
        <a:xfrm>
          <a:off x="4605730" y="2564654"/>
          <a:ext cx="2017630" cy="50440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средне</a:t>
          </a:r>
          <a:endParaRPr lang="ru-RU" sz="1800" kern="1200" dirty="0"/>
        </a:p>
      </dsp:txBody>
      <dsp:txXfrm>
        <a:off x="4620504" y="2579428"/>
        <a:ext cx="1988082" cy="474859"/>
      </dsp:txXfrm>
    </dsp:sp>
    <dsp:sp modelId="{B298CF26-AA99-4087-8209-9FAA7F238D97}">
      <dsp:nvSpPr>
        <dsp:cNvPr id="0" name=""/>
        <dsp:cNvSpPr/>
      </dsp:nvSpPr>
      <dsp:spPr>
        <a:xfrm rot="5400000">
          <a:off x="5570409" y="3113197"/>
          <a:ext cx="88271" cy="88271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809DA35-F326-4130-8CBD-A75DD1AC8870}">
      <dsp:nvSpPr>
        <dsp:cNvPr id="0" name=""/>
        <dsp:cNvSpPr/>
      </dsp:nvSpPr>
      <dsp:spPr>
        <a:xfrm>
          <a:off x="4605730" y="3245604"/>
          <a:ext cx="2017630" cy="50440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высокоактивные</a:t>
          </a:r>
          <a:endParaRPr lang="ru-RU" sz="1800" kern="1200" dirty="0"/>
        </a:p>
      </dsp:txBody>
      <dsp:txXfrm>
        <a:off x="4620504" y="3260378"/>
        <a:ext cx="1988082" cy="474859"/>
      </dsp:txXfrm>
    </dsp:sp>
    <dsp:sp modelId="{CD48CD20-80C2-4AEF-B507-2CAB88712BC6}">
      <dsp:nvSpPr>
        <dsp:cNvPr id="0" name=""/>
        <dsp:cNvSpPr/>
      </dsp:nvSpPr>
      <dsp:spPr>
        <a:xfrm>
          <a:off x="6905828" y="1202753"/>
          <a:ext cx="2017630" cy="1101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 использованию дополнительных материалов</a:t>
          </a:r>
          <a:endParaRPr lang="ru-RU" sz="1800" b="1" kern="1200" dirty="0"/>
        </a:p>
      </dsp:txBody>
      <dsp:txXfrm>
        <a:off x="6938079" y="1235004"/>
        <a:ext cx="1953128" cy="1036639"/>
      </dsp:txXfrm>
    </dsp:sp>
    <dsp:sp modelId="{B770EBFF-F188-4052-B968-7512DC006F3F}">
      <dsp:nvSpPr>
        <dsp:cNvPr id="0" name=""/>
        <dsp:cNvSpPr/>
      </dsp:nvSpPr>
      <dsp:spPr>
        <a:xfrm rot="5400000">
          <a:off x="7870508" y="2348031"/>
          <a:ext cx="88271" cy="88271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544F3D0-2077-4E67-8B81-A75E6462FDFC}">
      <dsp:nvSpPr>
        <dsp:cNvPr id="0" name=""/>
        <dsp:cNvSpPr/>
      </dsp:nvSpPr>
      <dsp:spPr>
        <a:xfrm>
          <a:off x="6905828" y="2480438"/>
          <a:ext cx="2017630" cy="50440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наличие </a:t>
          </a:r>
          <a:endParaRPr lang="ru-RU" sz="1800" kern="1200" dirty="0"/>
        </a:p>
      </dsp:txBody>
      <dsp:txXfrm>
        <a:off x="6920602" y="2495212"/>
        <a:ext cx="1988082" cy="474859"/>
      </dsp:txXfrm>
    </dsp:sp>
    <dsp:sp modelId="{7C7F858F-1A3C-4AFF-A015-C5194B8D2DAD}">
      <dsp:nvSpPr>
        <dsp:cNvPr id="0" name=""/>
        <dsp:cNvSpPr/>
      </dsp:nvSpPr>
      <dsp:spPr>
        <a:xfrm rot="5400000">
          <a:off x="7870508" y="3028981"/>
          <a:ext cx="88271" cy="88271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F311EFB-AB0D-4119-874D-061EA0DF2F22}">
      <dsp:nvSpPr>
        <dsp:cNvPr id="0" name=""/>
        <dsp:cNvSpPr/>
      </dsp:nvSpPr>
      <dsp:spPr>
        <a:xfrm>
          <a:off x="6905828" y="3161388"/>
          <a:ext cx="2017630" cy="820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отсутствие</a:t>
          </a:r>
          <a:endParaRPr lang="ru-RU" sz="1800" kern="1200" dirty="0"/>
        </a:p>
      </dsp:txBody>
      <dsp:txXfrm>
        <a:off x="6929858" y="3185418"/>
        <a:ext cx="1969570" cy="77237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67BF75-7B52-49A7-8719-BEABA5BA1305}">
      <dsp:nvSpPr>
        <dsp:cNvPr id="0" name=""/>
        <dsp:cNvSpPr/>
      </dsp:nvSpPr>
      <dsp:spPr>
        <a:xfrm>
          <a:off x="3127667" y="3330494"/>
          <a:ext cx="2313617" cy="231361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Инструменты формирования организационной среды</a:t>
          </a:r>
          <a:endParaRPr lang="ru-RU" sz="1600" kern="1200" dirty="0"/>
        </a:p>
      </dsp:txBody>
      <dsp:txXfrm>
        <a:off x="3466488" y="3669315"/>
        <a:ext cx="1635975" cy="1635975"/>
      </dsp:txXfrm>
    </dsp:sp>
    <dsp:sp modelId="{3BF116BD-2D6A-482D-A559-F862D6705AEB}">
      <dsp:nvSpPr>
        <dsp:cNvPr id="0" name=""/>
        <dsp:cNvSpPr/>
      </dsp:nvSpPr>
      <dsp:spPr>
        <a:xfrm rot="11700000">
          <a:off x="1065960" y="3566097"/>
          <a:ext cx="2021904" cy="6593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2570775-1528-4DB7-B488-2F3E9D2C00B4}">
      <dsp:nvSpPr>
        <dsp:cNvPr id="0" name=""/>
        <dsp:cNvSpPr/>
      </dsp:nvSpPr>
      <dsp:spPr>
        <a:xfrm>
          <a:off x="1439" y="2754960"/>
          <a:ext cx="2197936" cy="1758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hlinkClick xmlns:r="http://schemas.openxmlformats.org/officeDocument/2006/relationships" r:id="" action="ppaction://hlinksldjump"/>
            </a:rPr>
            <a:t>Разминки</a:t>
          </a:r>
          <a:endParaRPr lang="ru-RU" sz="2600" kern="1200" dirty="0"/>
        </a:p>
      </dsp:txBody>
      <dsp:txXfrm>
        <a:off x="52939" y="2806460"/>
        <a:ext cx="2094936" cy="1655348"/>
      </dsp:txXfrm>
    </dsp:sp>
    <dsp:sp modelId="{C5555871-C264-4E0A-B5BD-9C5F7775F733}">
      <dsp:nvSpPr>
        <dsp:cNvPr id="0" name=""/>
        <dsp:cNvSpPr/>
      </dsp:nvSpPr>
      <dsp:spPr>
        <a:xfrm rot="14700000">
          <a:off x="2307655" y="2086302"/>
          <a:ext cx="2021904" cy="6593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DE73586-C75A-4ACB-9808-42BCCCD245E1}">
      <dsp:nvSpPr>
        <dsp:cNvPr id="0" name=""/>
        <dsp:cNvSpPr/>
      </dsp:nvSpPr>
      <dsp:spPr>
        <a:xfrm>
          <a:off x="1792393" y="620584"/>
          <a:ext cx="2197936" cy="1758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Метафоры, шутки, притчи</a:t>
          </a:r>
          <a:endParaRPr lang="ru-RU" sz="2600" kern="1200" dirty="0"/>
        </a:p>
      </dsp:txBody>
      <dsp:txXfrm>
        <a:off x="1843893" y="672084"/>
        <a:ext cx="2094936" cy="1655348"/>
      </dsp:txXfrm>
    </dsp:sp>
    <dsp:sp modelId="{D06A0709-94EE-434A-8E82-1A8EBBF64042}">
      <dsp:nvSpPr>
        <dsp:cNvPr id="0" name=""/>
        <dsp:cNvSpPr/>
      </dsp:nvSpPr>
      <dsp:spPr>
        <a:xfrm rot="17700000">
          <a:off x="4239391" y="2086302"/>
          <a:ext cx="2021904" cy="6593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95F4A52-9A1C-43D4-ADDA-975D740AB8AA}">
      <dsp:nvSpPr>
        <dsp:cNvPr id="0" name=""/>
        <dsp:cNvSpPr/>
      </dsp:nvSpPr>
      <dsp:spPr>
        <a:xfrm>
          <a:off x="4578622" y="620584"/>
          <a:ext cx="2197936" cy="1758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hlinkClick xmlns:r="http://schemas.openxmlformats.org/officeDocument/2006/relationships" r:id="" action="ppaction://hlinksldjump"/>
            </a:rPr>
            <a:t>Сбор</a:t>
          </a:r>
          <a:r>
            <a:rPr lang="ru-RU" sz="2600" kern="1200" dirty="0" smtClean="0"/>
            <a:t> обратной связи</a:t>
          </a:r>
          <a:endParaRPr lang="ru-RU" sz="2600" kern="1200" dirty="0"/>
        </a:p>
      </dsp:txBody>
      <dsp:txXfrm>
        <a:off x="4630122" y="672084"/>
        <a:ext cx="2094936" cy="1655348"/>
      </dsp:txXfrm>
    </dsp:sp>
    <dsp:sp modelId="{1661C89C-CA00-4FEC-A763-2CE07ED51A1F}">
      <dsp:nvSpPr>
        <dsp:cNvPr id="0" name=""/>
        <dsp:cNvSpPr/>
      </dsp:nvSpPr>
      <dsp:spPr>
        <a:xfrm rot="20700000">
          <a:off x="5481087" y="3566097"/>
          <a:ext cx="2021904" cy="6593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D2992A0-01CF-4CF2-9197-145BF62D2B1C}">
      <dsp:nvSpPr>
        <dsp:cNvPr id="0" name=""/>
        <dsp:cNvSpPr/>
      </dsp:nvSpPr>
      <dsp:spPr>
        <a:xfrm>
          <a:off x="6369576" y="2754960"/>
          <a:ext cx="2197936" cy="1758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i="0" kern="1200" dirty="0" smtClean="0"/>
            <a:t>Визуализаци</a:t>
          </a:r>
          <a:r>
            <a:rPr lang="ru-RU" sz="2600" kern="1200" dirty="0" smtClean="0"/>
            <a:t>я </a:t>
          </a:r>
          <a:endParaRPr lang="ru-RU" sz="2600" kern="1200" dirty="0"/>
        </a:p>
      </dsp:txBody>
      <dsp:txXfrm>
        <a:off x="6421076" y="2806460"/>
        <a:ext cx="2094936" cy="1655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DD4DF-76E4-4F9F-8D68-B5351EC62BCB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E2FF7-EC3E-48BC-BA8F-A94CC53333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1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E2FF7-EC3E-48BC-BA8F-A94CC533332B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4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CA3E-04E2-400F-9445-159929D88826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F038-BA3E-482F-A83D-3AFFB96B2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CA3E-04E2-400F-9445-159929D88826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F038-BA3E-482F-A83D-3AFFB96B2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CA3E-04E2-400F-9445-159929D88826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F038-BA3E-482F-A83D-3AFFB96B2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CA3E-04E2-400F-9445-159929D88826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F038-BA3E-482F-A83D-3AFFB96B2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CA3E-04E2-400F-9445-159929D88826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F038-BA3E-482F-A83D-3AFFB96B2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CA3E-04E2-400F-9445-159929D88826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F038-BA3E-482F-A83D-3AFFB96B2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CA3E-04E2-400F-9445-159929D88826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F038-BA3E-482F-A83D-3AFFB96B2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CA3E-04E2-400F-9445-159929D88826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F038-BA3E-482F-A83D-3AFFB96B2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CA3E-04E2-400F-9445-159929D88826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F038-BA3E-482F-A83D-3AFFB96B2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CA3E-04E2-400F-9445-159929D88826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F038-BA3E-482F-A83D-3AFFB96B2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CA3E-04E2-400F-9445-159929D88826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F038-BA3E-482F-A83D-3AFFB96B2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1CA3E-04E2-400F-9445-159929D88826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1F038-BA3E-482F-A83D-3AFFB96B2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5" descr="images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7272808" cy="6768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763688" y="1484784"/>
            <a:ext cx="720080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4745360"/>
            <a:ext cx="5464696" cy="2112640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r>
              <a:rPr lang="ru-RU" sz="4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Чучкалова</a:t>
            </a: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Елена </a:t>
            </a:r>
            <a:r>
              <a:rPr lang="ru-RU" sz="4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Ивисстальевна</a:t>
            </a: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кандидат экономических наук, профессор кафедры профессионально- экономического обучения</a:t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ФГАОУ ВПО Российский государственный профессионально-педагогический университет, г. Екатеринбург, РФ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72008"/>
            <a:ext cx="7308304" cy="3312368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Инновационные инструменты обучения в вузе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Особенности среды обучения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350264"/>
              </p:ext>
            </p:extLst>
          </p:nvPr>
        </p:nvGraphicFramePr>
        <p:xfrm>
          <a:off x="323528" y="1268760"/>
          <a:ext cx="836327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6494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Результаты опроса студентов </a:t>
            </a:r>
            <a:r>
              <a:rPr lang="ru-RU" sz="2800" dirty="0" err="1" smtClean="0"/>
              <a:t>КазНМУ</a:t>
            </a:r>
            <a:r>
              <a:rPr lang="ru-RU" sz="2800" dirty="0" smtClean="0"/>
              <a:t> им. С.Д. </a:t>
            </a:r>
            <a:r>
              <a:rPr lang="ru-RU" sz="2800" dirty="0" err="1" smtClean="0"/>
              <a:t>Асфендиярова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Вопрос: в будущем я предполагаю быть..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0410256"/>
              </p:ext>
            </p:extLst>
          </p:nvPr>
        </p:nvGraphicFramePr>
        <p:xfrm>
          <a:off x="-396552" y="1628800"/>
          <a:ext cx="10441160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9574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принципы современного инновационного  обучения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157460"/>
              </p:ext>
            </p:extLst>
          </p:nvPr>
        </p:nvGraphicFramePr>
        <p:xfrm>
          <a:off x="179512" y="1412776"/>
          <a:ext cx="878497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77809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Модель циклического учебного процесса «4 О» </a:t>
            </a:r>
            <a:br>
              <a:rPr lang="ru-RU" sz="3200" dirty="0" smtClean="0"/>
            </a:br>
            <a:r>
              <a:rPr lang="ru-RU" sz="3200" dirty="0" smtClean="0"/>
              <a:t>от компании «КПД»</a:t>
            </a:r>
            <a:r>
              <a:rPr lang="en-US" sz="3200" dirty="0" smtClean="0"/>
              <a:t> http://kpdekb.ru/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825839"/>
              </p:ext>
            </p:extLst>
          </p:nvPr>
        </p:nvGraphicFramePr>
        <p:xfrm>
          <a:off x="179512" y="1484784"/>
          <a:ext cx="89644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488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892480" cy="18002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Элементы формирования организационной среды аудиторного занятия</a:t>
            </a:r>
            <a:endParaRPr lang="ru-RU" sz="3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993047"/>
              </p:ext>
            </p:extLst>
          </p:nvPr>
        </p:nvGraphicFramePr>
        <p:xfrm>
          <a:off x="-252536" y="1844824"/>
          <a:ext cx="950505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Модерация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процесс создания рабочей атмосферы,  для оптимизации, повышения эффективности работы группы</a:t>
            </a:r>
          </a:p>
          <a:p>
            <a:r>
              <a:rPr lang="ru-RU" dirty="0" smtClean="0"/>
              <a:t> помогает выработать одно рабочее поле, с едиными понятными правилами</a:t>
            </a:r>
          </a:p>
          <a:p>
            <a:r>
              <a:rPr lang="ru-RU" dirty="0" smtClean="0"/>
              <a:t>группой нарабатывается и создается единый “объем понятий”, что значительно упрощает процесс коммуникации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Фасилитация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организация процесса групповой работы, направленная на прояснение и достижение поставленных целей</a:t>
            </a:r>
          </a:p>
          <a:p>
            <a:endParaRPr lang="ru-RU" dirty="0"/>
          </a:p>
        </p:txBody>
      </p:sp>
      <p:pic>
        <p:nvPicPr>
          <p:cNvPr id="4" name="Содержимое 5" descr="bigstock-Inner-circle-business-people-t-16774130-540x5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3212976"/>
            <a:ext cx="3135387" cy="3135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Дебрифинг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68959"/>
          </a:xfrm>
        </p:spPr>
        <p:txBody>
          <a:bodyPr/>
          <a:lstStyle/>
          <a:p>
            <a:r>
              <a:rPr lang="ru-RU" dirty="0" smtClean="0"/>
              <a:t>Обучающий процесс, помогающий участникам размышлять о пережитом</a:t>
            </a:r>
            <a:br>
              <a:rPr lang="ru-RU" dirty="0" smtClean="0"/>
            </a:br>
            <a:r>
              <a:rPr lang="ru-RU" dirty="0" smtClean="0"/>
              <a:t>опыте, обнаруживать новые интересные идеи</a:t>
            </a:r>
          </a:p>
          <a:p>
            <a:r>
              <a:rPr lang="ru-RU" dirty="0" smtClean="0"/>
              <a:t>Осваивать материал на </a:t>
            </a:r>
            <a:r>
              <a:rPr lang="ru-RU" b="1" dirty="0" smtClean="0"/>
              <a:t>собственном опыте</a:t>
            </a:r>
          </a:p>
          <a:p>
            <a:endParaRPr lang="ru-RU" dirty="0"/>
          </a:p>
        </p:txBody>
      </p:sp>
      <p:pic>
        <p:nvPicPr>
          <p:cNvPr id="4" name="Содержимое 7" descr="i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4865103"/>
            <a:ext cx="2954249" cy="15603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3).jpg"/>
          <p:cNvPicPr>
            <a:picLocks noChangeAspect="1"/>
          </p:cNvPicPr>
          <p:nvPr/>
        </p:nvPicPr>
        <p:blipFill>
          <a:blip r:embed="rId2" cstate="print">
            <a:lum bright="30000" contrast="10000"/>
          </a:blip>
          <a:stretch>
            <a:fillRect/>
          </a:stretch>
        </p:blipFill>
        <p:spPr>
          <a:xfrm>
            <a:off x="1187624" y="188640"/>
            <a:ext cx="7404992" cy="555374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Шерринг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4104456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Обратная связь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Задачи:</a:t>
            </a:r>
          </a:p>
          <a:p>
            <a:r>
              <a:rPr lang="ru-RU" dirty="0" smtClean="0"/>
              <a:t>Фиксация развития</a:t>
            </a:r>
            <a:endParaRPr lang="ru-RU" sz="4400" dirty="0" smtClean="0"/>
          </a:p>
          <a:p>
            <a:r>
              <a:rPr lang="ru-RU" dirty="0" smtClean="0"/>
              <a:t>«Мостик» на следующую тему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164260"/>
              </p:ext>
            </p:extLst>
          </p:nvPr>
        </p:nvGraphicFramePr>
        <p:xfrm>
          <a:off x="251520" y="404664"/>
          <a:ext cx="8568952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333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188640"/>
            <a:ext cx="6300192" cy="2736304"/>
          </a:xfrm>
        </p:spPr>
        <p:txBody>
          <a:bodyPr>
            <a:normAutofit/>
          </a:bodyPr>
          <a:lstStyle/>
          <a:p>
            <a:r>
              <a:rPr lang="ru-RU" dirty="0" smtClean="0"/>
              <a:t>Инновационный  инструмент обучения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3212976"/>
            <a:ext cx="7200800" cy="29131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средство воздействия на процесс обучения с целью повышения его результативности, создания нового качества образовательной услуги </a:t>
            </a:r>
            <a:endParaRPr lang="ru-RU" dirty="0"/>
          </a:p>
        </p:txBody>
      </p:sp>
      <p:pic>
        <p:nvPicPr>
          <p:cNvPr id="4" name="Содержимое 3" descr="топо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39"/>
            <a:ext cx="2736304" cy="2052227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Разминка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636912"/>
            <a:ext cx="7931224" cy="3489251"/>
          </a:xfrm>
        </p:spPr>
        <p:txBody>
          <a:bodyPr/>
          <a:lstStyle/>
          <a:p>
            <a:r>
              <a:rPr lang="ru-RU" dirty="0" smtClean="0"/>
              <a:t>непродолжительное упражнение, позволяющее каждому участнику проявить активность, </a:t>
            </a:r>
          </a:p>
          <a:p>
            <a:pPr marL="0" indent="0">
              <a:buNone/>
            </a:pPr>
            <a:r>
              <a:rPr lang="ru-RU" dirty="0" smtClean="0"/>
              <a:t>направленное на управление групповой динамикой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95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Типы разминок 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026950"/>
              </p:ext>
            </p:extLst>
          </p:nvPr>
        </p:nvGraphicFramePr>
        <p:xfrm>
          <a:off x="107504" y="1556792"/>
          <a:ext cx="892899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890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Виды разминок в зависимости от цели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024861"/>
              </p:ext>
            </p:extLst>
          </p:nvPr>
        </p:nvGraphicFramePr>
        <p:xfrm>
          <a:off x="107504" y="908720"/>
          <a:ext cx="8928992" cy="559444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563089"/>
                <a:gridCol w="6365903"/>
              </a:tblGrid>
              <a:tr h="414506"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 разминки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 разминок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715449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Первичный</a:t>
                      </a:r>
                      <a:r>
                        <a:rPr lang="ru-RU" baseline="0" dirty="0" smtClean="0"/>
                        <a:t> разогрев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 типы знакомств, рисуночные технологии,  шуточные задачки, живые пословицы , загадки и др.</a:t>
                      </a:r>
                      <a:endParaRPr lang="ru-RU" dirty="0"/>
                    </a:p>
                  </a:txBody>
                  <a:tcPr/>
                </a:tc>
              </a:tr>
              <a:tr h="814261">
                <a:tc>
                  <a:txBody>
                    <a:bodyPr/>
                    <a:lstStyle/>
                    <a:p>
                      <a:r>
                        <a:rPr lang="ru-RU" dirty="0" smtClean="0"/>
                        <a:t>Диагностическая</a:t>
                      </a:r>
                      <a:r>
                        <a:rPr lang="ru-RU" baseline="0" dirty="0" smtClean="0"/>
                        <a:t> (поведение, взаимодействие)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Установление контакта, групповые построения и решения,</a:t>
                      </a:r>
                      <a:r>
                        <a:rPr lang="ru-RU" baseline="0" dirty="0" smtClean="0"/>
                        <a:t> тесты, короткие ролевые игры</a:t>
                      </a:r>
                      <a:endParaRPr lang="ru-RU" dirty="0"/>
                    </a:p>
                  </a:txBody>
                  <a:tcPr/>
                </a:tc>
              </a:tr>
              <a:tr h="715449">
                <a:tc>
                  <a:txBody>
                    <a:bodyPr/>
                    <a:lstStyle/>
                    <a:p>
                      <a:r>
                        <a:rPr lang="ru-RU" dirty="0" smtClean="0"/>
                        <a:t>Практика и проверка полученных знаний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Викторины, опрос с кушем, проверка</a:t>
                      </a:r>
                      <a:r>
                        <a:rPr lang="ru-RU" baseline="0" dirty="0" smtClean="0"/>
                        <a:t> домашних заданий,  «пересядьте те, кто..»</a:t>
                      </a:r>
                      <a:endParaRPr lang="ru-RU" dirty="0"/>
                    </a:p>
                  </a:txBody>
                  <a:tcPr/>
                </a:tc>
              </a:tr>
              <a:tr h="588910">
                <a:tc>
                  <a:txBody>
                    <a:bodyPr/>
                    <a:lstStyle/>
                    <a:p>
                      <a:r>
                        <a:rPr lang="ru-RU" dirty="0" smtClean="0"/>
                        <a:t>Вовлечение студентов в общий процесс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Групповое задание на построение чего-либо, синхронные и асинхронные</a:t>
                      </a:r>
                      <a:r>
                        <a:rPr lang="ru-RU" baseline="0" dirty="0" smtClean="0"/>
                        <a:t> действия</a:t>
                      </a:r>
                      <a:endParaRPr lang="ru-RU" dirty="0"/>
                    </a:p>
                  </a:txBody>
                  <a:tcPr/>
                </a:tc>
              </a:tr>
              <a:tr h="593541">
                <a:tc>
                  <a:txBody>
                    <a:bodyPr/>
                    <a:lstStyle/>
                    <a:p>
                      <a:r>
                        <a:rPr lang="ru-RU" dirty="0" smtClean="0"/>
                        <a:t>Иллюстрация важных вопросов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Анализ метафор, рассказ, переходы</a:t>
                      </a:r>
                      <a:endParaRPr lang="ru-RU" dirty="0"/>
                    </a:p>
                  </a:txBody>
                  <a:tcPr/>
                </a:tc>
              </a:tr>
              <a:tr h="856580">
                <a:tc>
                  <a:txBody>
                    <a:bodyPr/>
                    <a:lstStyle/>
                    <a:p>
                      <a:r>
                        <a:rPr lang="ru-RU" dirty="0" smtClean="0"/>
                        <a:t>Снятие сопротивления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Комплементарные упражнения,</a:t>
                      </a:r>
                      <a:r>
                        <a:rPr lang="ru-RU" baseline="0" dirty="0" smtClean="0"/>
                        <a:t>  общие двигательные упражнения, общие девизы, </a:t>
                      </a:r>
                      <a:r>
                        <a:rPr lang="ru-RU" baseline="0" dirty="0" err="1" smtClean="0"/>
                        <a:t>кричалки</a:t>
                      </a:r>
                      <a:r>
                        <a:rPr lang="ru-RU" baseline="0" dirty="0" smtClean="0"/>
                        <a:t>, преодоление трудностей</a:t>
                      </a:r>
                      <a:endParaRPr lang="ru-RU" dirty="0"/>
                    </a:p>
                  </a:txBody>
                  <a:tcPr/>
                </a:tc>
              </a:tr>
              <a:tr h="414506"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 рабочей обстановки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Общее решение сложной</a:t>
                      </a:r>
                      <a:r>
                        <a:rPr lang="ru-RU" baseline="0" dirty="0" smtClean="0"/>
                        <a:t> проблемы, упражнения на доверие и поддержку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8842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Пример разминки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616624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/>
              <a:t>ЧИСЛО «3» </a:t>
            </a:r>
            <a:endParaRPr lang="ru-RU" dirty="0"/>
          </a:p>
          <a:p>
            <a:r>
              <a:rPr lang="ru-RU" b="1" dirty="0"/>
              <a:t>Цель: </a:t>
            </a:r>
            <a:r>
              <a:rPr lang="ru-RU" dirty="0"/>
              <a:t>Разминка класса Б. Активизирует внимание участников. Заставляет думать. </a:t>
            </a:r>
          </a:p>
          <a:p>
            <a:r>
              <a:rPr lang="ru-RU" dirty="0"/>
              <a:t> </a:t>
            </a:r>
            <a:r>
              <a:rPr lang="ru-RU" b="1" dirty="0"/>
              <a:t>Инструкция группе</a:t>
            </a:r>
            <a:r>
              <a:rPr lang="ru-RU" dirty="0"/>
              <a:t>: </a:t>
            </a:r>
          </a:p>
          <a:p>
            <a:r>
              <a:rPr lang="ru-RU" dirty="0"/>
              <a:t>«Мы с Вами будем называть числа по порядку от одного до 40. Я называю «Один». Следующий участник говорит: «Два». А вот числа, содержащие в себе цифру «3» или кратные трем мы называть не будем. Вместо этого участник, которому досталось число содержащее в себе «3» или кратное трем, встает со своего стула, говорит «класс!» и снова садится. Далее следующий участник называет следующее по порядку число. Давайте попробуем!» </a:t>
            </a:r>
          </a:p>
          <a:p>
            <a:r>
              <a:rPr lang="ru-RU" dirty="0"/>
              <a:t>Дополнительная инструкция после первой ошибки: «Если кто-то ошибся, как сейчас, то следующий участник начинает счет заново с цифры «Один». Каждый раз при ошибке мы будем начинать считать сначала. И нам важно дойти до 40. Продолжаем!» </a:t>
            </a:r>
          </a:p>
          <a:p>
            <a:r>
              <a:rPr lang="ru-RU" dirty="0"/>
              <a:t>Тренер: «А теперь давайте увеличим скорость, будем все делать быстрее. Игрок, допустивший ошибку, выбывает из игры и выходит из круга. (Если круг 20 человек и более – выбывшие участники встают внутрь круга. Если круг участников небольшой, то чтобы не загораживать играющих выбывшие участники уходят за круг). </a:t>
            </a:r>
          </a:p>
          <a:p>
            <a:r>
              <a:rPr lang="ru-RU" b="1" dirty="0"/>
              <a:t>Примечание: </a:t>
            </a:r>
            <a:r>
              <a:rPr lang="ru-RU" dirty="0"/>
              <a:t>Если группа считает медленно, или делает паузы после ошибок, нарушая ритм счета, то тренер встает в центр круга и жестами помогает группе восстановить ритм и скорость, показывая на того участника, который должен возобновить счет. При этом тренер может проговаривать «Один». </a:t>
            </a:r>
          </a:p>
          <a:p>
            <a:r>
              <a:rPr lang="ru-RU" b="1" dirty="0"/>
              <a:t>Мостик на бизнес темы</a:t>
            </a:r>
            <a:r>
              <a:rPr lang="ru-RU" dirty="0"/>
              <a:t>: Тренер: «Также как в этой игре нам важно быть внимательным к простым вещам, также и в бизнесе (в продажах, при ведении переговоров, в управлении людьми) наше внимание к деталям, к мелочам, к самым простым вещам позволит нам управлять переговорами профессионально. И наоборот, наша невнимательность, нечуткость, может привести нас к крупны потерям, снизить нашу эффективность. Хорошо, что внимание можно натренировать. Все в Ваших руках!»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3120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Примеры заминки  </a:t>
            </a:r>
            <a:endParaRPr lang="ru-RU" sz="32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ПАКОВКА ЧЕМОДАНОВ</a:t>
            </a:r>
            <a:endParaRPr lang="ru-RU" dirty="0" smtClean="0"/>
          </a:p>
          <a:p>
            <a:r>
              <a:rPr lang="ru-RU" dirty="0" smtClean="0"/>
              <a:t>Инструкция группе. «Наше занятие подходит к концу. Подумайте, что бы вы берете с собой. Давайте запакуем наши чемоданы. Что вы положите в них?» </a:t>
            </a:r>
          </a:p>
          <a:p>
            <a:r>
              <a:rPr lang="ru-RU" b="1" dirty="0" smtClean="0"/>
              <a:t>АВТОБУСНАЯ ОСТАНОВКА</a:t>
            </a:r>
          </a:p>
          <a:p>
            <a:r>
              <a:rPr lang="ru-RU" dirty="0" smtClean="0"/>
              <a:t>на 4-х стенах комнаты разместить  листы </a:t>
            </a:r>
            <a:r>
              <a:rPr lang="ru-RU" dirty="0" err="1" smtClean="0"/>
              <a:t>флипчарта</a:t>
            </a:r>
            <a:r>
              <a:rPr lang="ru-RU" dirty="0" smtClean="0"/>
              <a:t>, в верху которых неоконченные предложения. </a:t>
            </a:r>
          </a:p>
          <a:p>
            <a:r>
              <a:rPr lang="ru-RU" dirty="0" smtClean="0"/>
              <a:t>Например: "С этой минуты я буду...", "Спасибо..", "Это занятие для меня..", "Самое важное - это..", "Сегодня я сделал открытие, что.." и др. </a:t>
            </a:r>
          </a:p>
          <a:p>
            <a:r>
              <a:rPr lang="ru-RU" dirty="0" smtClean="0"/>
              <a:t>Все участники делятся на 4 группы и отправляются в путешествия по этим остановкам. По 2-3 минутки находятся на каждой и пишут продолжение предложения. 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НАРИСОВАТЬ  </a:t>
            </a:r>
            <a:r>
              <a:rPr lang="ru-RU" dirty="0" smtClean="0"/>
              <a:t>свой «прирост знаний»</a:t>
            </a:r>
          </a:p>
          <a:p>
            <a:r>
              <a:rPr lang="ru-RU" b="1" dirty="0" smtClean="0"/>
              <a:t>ПРОИЗНЕСТИ </a:t>
            </a:r>
            <a:r>
              <a:rPr lang="ru-RU" dirty="0" smtClean="0"/>
              <a:t>новые понятия, новые мысли, свой «прирост знаний»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064016"/>
              </p:ext>
            </p:extLst>
          </p:nvPr>
        </p:nvGraphicFramePr>
        <p:xfrm>
          <a:off x="251520" y="404664"/>
          <a:ext cx="8568952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023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1282154"/>
          </a:xfrm>
        </p:spPr>
        <p:txBody>
          <a:bodyPr>
            <a:noAutofit/>
          </a:bodyPr>
          <a:lstStyle/>
          <a:p>
            <a:r>
              <a:rPr lang="ru-RU" sz="3200" dirty="0" smtClean="0"/>
              <a:t>ОБРАТНАЯ  связь -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780928"/>
            <a:ext cx="8229600" cy="2116832"/>
          </a:xfrm>
        </p:spPr>
        <p:txBody>
          <a:bodyPr/>
          <a:lstStyle/>
          <a:p>
            <a:r>
              <a:rPr lang="ru-RU" dirty="0"/>
              <a:t>процесс получения информации о состоянии самого образовательного процесса и его участников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7636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418058"/>
          </a:xfrm>
        </p:spPr>
        <p:txBody>
          <a:bodyPr>
            <a:noAutofit/>
          </a:bodyPr>
          <a:lstStyle/>
          <a:p>
            <a:r>
              <a:rPr lang="ru-RU" sz="3200" dirty="0" smtClean="0"/>
              <a:t>Классификация обратной связи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849505"/>
              </p:ext>
            </p:extLst>
          </p:nvPr>
        </p:nvGraphicFramePr>
        <p:xfrm>
          <a:off x="179512" y="620688"/>
          <a:ext cx="8640960" cy="5985264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808312"/>
                <a:gridCol w="5832648"/>
              </a:tblGrid>
              <a:tr h="375242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Признак 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Вид </a:t>
                      </a:r>
                      <a:endParaRPr lang="ru-RU" sz="1700" dirty="0"/>
                    </a:p>
                  </a:txBody>
                  <a:tcPr/>
                </a:tc>
              </a:tr>
              <a:tr h="938106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По цели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Контроль (имеющихся знаний, усвоения нового знания )</a:t>
                      </a:r>
                    </a:p>
                    <a:p>
                      <a:r>
                        <a:rPr lang="ru-RU" sz="1700" dirty="0" smtClean="0"/>
                        <a:t>Корректировка</a:t>
                      </a:r>
                      <a:r>
                        <a:rPr lang="ru-RU" sz="1700" baseline="0" dirty="0" smtClean="0"/>
                        <a:t> учебного процесса для повышения его результативности</a:t>
                      </a:r>
                      <a:r>
                        <a:rPr lang="ru-RU" sz="1700" dirty="0" smtClean="0"/>
                        <a:t> </a:t>
                      </a:r>
                    </a:p>
                    <a:p>
                      <a:r>
                        <a:rPr lang="ru-RU" sz="1700" dirty="0" smtClean="0"/>
                        <a:t>Элемент учебного процесса (</a:t>
                      </a:r>
                      <a:r>
                        <a:rPr lang="ru-RU" sz="1700" dirty="0" smtClean="0">
                          <a:hlinkClick r:id="rId2" action="ppaction://hlinksldjump"/>
                        </a:rPr>
                        <a:t>дебрифинг</a:t>
                      </a:r>
                      <a:r>
                        <a:rPr lang="ru-RU" sz="1700" dirty="0" smtClean="0"/>
                        <a:t>)</a:t>
                      </a:r>
                      <a:r>
                        <a:rPr lang="ru-RU" sz="1700" baseline="0" dirty="0" smtClean="0"/>
                        <a:t> </a:t>
                      </a:r>
                      <a:r>
                        <a:rPr lang="ru-RU" sz="1700" dirty="0" smtClean="0"/>
                        <a:t>      </a:t>
                      </a:r>
                    </a:p>
                    <a:p>
                      <a:r>
                        <a:rPr lang="ru-RU" sz="1700" dirty="0" smtClean="0"/>
                        <a:t>Связующий элемент изучения дисциплины                  </a:t>
                      </a:r>
                      <a:endParaRPr lang="ru-RU" sz="1700" dirty="0"/>
                    </a:p>
                  </a:txBody>
                  <a:tcPr/>
                </a:tc>
              </a:tr>
              <a:tr h="686188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По форме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Устная</a:t>
                      </a:r>
                    </a:p>
                    <a:p>
                      <a:r>
                        <a:rPr lang="ru-RU" sz="1700" dirty="0" smtClean="0"/>
                        <a:t>Письменная </a:t>
                      </a:r>
                    </a:p>
                    <a:p>
                      <a:r>
                        <a:rPr lang="ru-RU" sz="1700" dirty="0" smtClean="0"/>
                        <a:t>Визуальная </a:t>
                      </a:r>
                      <a:endParaRPr lang="ru-RU" sz="1700" dirty="0"/>
                    </a:p>
                  </a:txBody>
                  <a:tcPr/>
                </a:tc>
              </a:tr>
              <a:tr h="537588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По количеству участников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Индивидуальная </a:t>
                      </a:r>
                    </a:p>
                    <a:p>
                      <a:r>
                        <a:rPr lang="ru-RU" sz="1700" dirty="0" smtClean="0"/>
                        <a:t>Коллективная </a:t>
                      </a:r>
                      <a:endParaRPr lang="ru-RU" sz="1700" dirty="0"/>
                    </a:p>
                  </a:txBody>
                  <a:tcPr/>
                </a:tc>
              </a:tr>
              <a:tr h="456978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По охвату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Выборочная</a:t>
                      </a:r>
                    </a:p>
                    <a:p>
                      <a:r>
                        <a:rPr lang="ru-RU" sz="1700" dirty="0" smtClean="0"/>
                        <a:t>Массовая</a:t>
                      </a:r>
                      <a:endParaRPr lang="ru-RU" sz="1700" dirty="0"/>
                    </a:p>
                  </a:txBody>
                  <a:tcPr/>
                </a:tc>
              </a:tr>
              <a:tr h="783482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По месту в процессе занятия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Предварительная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Текущая </a:t>
                      </a:r>
                    </a:p>
                    <a:p>
                      <a:r>
                        <a:rPr lang="ru-RU" sz="1700" dirty="0" smtClean="0"/>
                        <a:t>Итоговая</a:t>
                      </a:r>
                      <a:endParaRPr lang="ru-RU" sz="1700" dirty="0"/>
                    </a:p>
                  </a:txBody>
                  <a:tcPr/>
                </a:tc>
              </a:tr>
              <a:tr h="609948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По объему 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hlinkClick r:id="rId3" action="ppaction://hlinksldjump"/>
                        </a:rPr>
                        <a:t>Мини-вопрос</a:t>
                      </a:r>
                      <a:endParaRPr lang="ru-RU" sz="1700" dirty="0" smtClean="0"/>
                    </a:p>
                    <a:p>
                      <a:r>
                        <a:rPr lang="ru-RU" sz="1700" dirty="0" smtClean="0"/>
                        <a:t>Требует затрат времени на ответ</a:t>
                      </a:r>
                      <a:endParaRPr lang="ru-RU" sz="1700" dirty="0"/>
                    </a:p>
                  </a:txBody>
                  <a:tcPr/>
                </a:tc>
              </a:tr>
              <a:tr h="656674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По субъектам 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Преподаватель</a:t>
                      </a:r>
                      <a:r>
                        <a:rPr lang="ru-RU" sz="1700" baseline="0" dirty="0" smtClean="0"/>
                        <a:t>  - студент </a:t>
                      </a:r>
                    </a:p>
                    <a:p>
                      <a:r>
                        <a:rPr lang="ru-RU" sz="1700" baseline="0" dirty="0" smtClean="0"/>
                        <a:t>Студент - студент</a:t>
                      </a:r>
                      <a:endParaRPr lang="ru-RU" sz="17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128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ожиданий</a:t>
            </a:r>
          </a:p>
          <a:p>
            <a:r>
              <a:rPr lang="ru-RU" dirty="0" smtClean="0"/>
              <a:t>представлений</a:t>
            </a:r>
          </a:p>
          <a:p>
            <a:r>
              <a:rPr lang="ru-RU" dirty="0" smtClean="0"/>
              <a:t>опыта</a:t>
            </a:r>
          </a:p>
          <a:p>
            <a:pPr>
              <a:buNone/>
            </a:pPr>
            <a:r>
              <a:rPr lang="ru-RU" dirty="0" smtClean="0"/>
              <a:t>с обязательным подведением итога, выводом формулировки, состава или направления дальнейшего рассуждения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То что участники создавали сами, не вызывает у них сопротивления!!</a:t>
            </a:r>
            <a:endParaRPr lang="ru-RU" b="1" dirty="0"/>
          </a:p>
        </p:txBody>
      </p:sp>
      <p:pic>
        <p:nvPicPr>
          <p:cNvPr id="4" name="Содержимое 3" descr="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7075" y="404664"/>
            <a:ext cx="2495317" cy="1656184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Вопросы по ходу занятия – </a:t>
            </a:r>
            <a:r>
              <a:rPr lang="ru-RU" sz="3200" dirty="0" err="1" smtClean="0"/>
              <a:t>миниопросы</a:t>
            </a:r>
            <a:r>
              <a:rPr lang="ru-RU" sz="3200" dirty="0" smtClean="0"/>
              <a:t>, обсуждения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ru-RU" dirty="0" smtClean="0"/>
              <a:t>Что происходит?</a:t>
            </a:r>
          </a:p>
          <a:p>
            <a:r>
              <a:rPr lang="ru-RU" dirty="0" smtClean="0"/>
              <a:t>Как вы объясняете это?</a:t>
            </a:r>
          </a:p>
          <a:p>
            <a:r>
              <a:rPr lang="ru-RU" dirty="0" smtClean="0"/>
              <a:t>Что в этом плохого/хорошего?</a:t>
            </a:r>
          </a:p>
          <a:p>
            <a:r>
              <a:rPr lang="ru-RU" dirty="0" smtClean="0"/>
              <a:t>Почему это произошло?</a:t>
            </a:r>
          </a:p>
          <a:p>
            <a:r>
              <a:rPr lang="ru-RU" dirty="0" smtClean="0"/>
              <a:t>Есть ли другая возможность?</a:t>
            </a:r>
          </a:p>
          <a:p>
            <a:r>
              <a:rPr lang="ru-RU" dirty="0" smtClean="0"/>
              <a:t>Как вы могли бы применить это в  жизни?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Особенности среды обучения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334344"/>
              </p:ext>
            </p:extLst>
          </p:nvPr>
        </p:nvGraphicFramePr>
        <p:xfrm>
          <a:off x="323528" y="1268760"/>
          <a:ext cx="836327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2246694"/>
              </p:ext>
            </p:extLst>
          </p:nvPr>
        </p:nvGraphicFramePr>
        <p:xfrm>
          <a:off x="251520" y="404664"/>
          <a:ext cx="8568952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27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Визуализация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ru-RU" dirty="0" smtClean="0"/>
              <a:t>способ </a:t>
            </a:r>
            <a:r>
              <a:rPr lang="ru-RU" dirty="0"/>
              <a:t>обеспечения наблюдаемости </a:t>
            </a:r>
            <a:r>
              <a:rPr lang="ru-RU" dirty="0" smtClean="0"/>
              <a:t>реальности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Результат визуализации </a:t>
            </a:r>
          </a:p>
          <a:p>
            <a:r>
              <a:rPr lang="ru-RU" dirty="0" smtClean="0"/>
              <a:t>любая </a:t>
            </a:r>
            <a:r>
              <a:rPr lang="ru-RU" dirty="0"/>
              <a:t>зрительно </a:t>
            </a:r>
            <a:r>
              <a:rPr lang="ru-RU" dirty="0" smtClean="0"/>
              <a:t>воспринимаемая конструкция, имитирующая </a:t>
            </a:r>
            <a:r>
              <a:rPr lang="ru-RU" dirty="0"/>
              <a:t>сущность объекта познания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Средства визуализации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hlinkClick r:id="rId2" action="ppaction://hlinksldjump"/>
              </a:rPr>
              <a:t>Презентации</a:t>
            </a:r>
            <a:endParaRPr lang="ru-RU" dirty="0" smtClean="0"/>
          </a:p>
          <a:p>
            <a:r>
              <a:rPr lang="ru-RU" dirty="0" smtClean="0"/>
              <a:t>Раздаточный материал</a:t>
            </a:r>
          </a:p>
          <a:p>
            <a:r>
              <a:rPr lang="ru-RU" dirty="0" smtClean="0"/>
              <a:t>Эксперименты</a:t>
            </a:r>
          </a:p>
          <a:p>
            <a:r>
              <a:rPr lang="ru-RU" dirty="0" smtClean="0"/>
              <a:t>Ролевые «живые» модели</a:t>
            </a:r>
            <a:endParaRPr lang="ru-RU" dirty="0"/>
          </a:p>
          <a:p>
            <a:r>
              <a:rPr lang="ru-RU" dirty="0" smtClean="0"/>
              <a:t>«Отчужденный результат» работы аудитории</a:t>
            </a:r>
          </a:p>
          <a:p>
            <a:r>
              <a:rPr lang="ru-RU" dirty="0" smtClean="0"/>
              <a:t>Видеоролики </a:t>
            </a:r>
          </a:p>
          <a:p>
            <a:r>
              <a:rPr lang="ru-RU" dirty="0" smtClean="0"/>
              <a:t>Физические модели</a:t>
            </a:r>
          </a:p>
          <a:p>
            <a:r>
              <a:rPr lang="ru-RU" dirty="0" smtClean="0"/>
              <a:t>Наглядные пособия (плакаты, карты, таблицы)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536" y="4869160"/>
            <a:ext cx="6912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8082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63408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2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7030A0"/>
                </a:solidFill>
              </a:rPr>
              <a:t>Общие Принципы построения презентаций</a:t>
            </a:r>
            <a:endParaRPr lang="ru-RU" sz="32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7030A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195477"/>
              </p:ext>
            </p:extLst>
          </p:nvPr>
        </p:nvGraphicFramePr>
        <p:xfrm>
          <a:off x="0" y="908720"/>
          <a:ext cx="9144000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473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282A29-C1EF-4FA9-BDC3-5A394D740E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>
                                            <p:graphicEl>
                                              <a:dgm id="{62282A29-C1EF-4FA9-BDC3-5A394D740E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BF643E1-2EE0-45CA-BDA5-FB41EA082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4BF643E1-2EE0-45CA-BDA5-FB41EA0825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A58BC4-314E-4457-A13B-A60FEBA60E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5">
                                            <p:graphicEl>
                                              <a:dgm id="{F4A58BC4-314E-4457-A13B-A60FEBA60E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E858D71-F9E2-4AD2-BC84-55826E7732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2E858D71-F9E2-4AD2-BC84-55826E7732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94EF32-72A2-4FFE-816F-8AD3B7BB25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7094EF32-72A2-4FFE-816F-8AD3B7BB25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D0E033E-31AD-4AC4-B60D-1CBE67119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3D0E033E-31AD-4AC4-B60D-1CBE671191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783C3C-92C1-4D10-A513-D16741E96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5">
                                            <p:graphicEl>
                                              <a:dgm id="{E4783C3C-92C1-4D10-A513-D16741E963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4A189F-A991-4379-BFEC-6E0A0B549C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104A189F-A991-4379-BFEC-6E0A0B549C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7F3243C-D2F2-4B3A-85B9-F729022132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5">
                                            <p:graphicEl>
                                              <a:dgm id="{27F3243C-D2F2-4B3A-85B9-F729022132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55DCEF9-980D-4893-90DF-718B94DEA3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155DCEF9-980D-4893-90DF-718B94DEA3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D22AEF1-A200-4777-96E4-4339E506BC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5">
                                            <p:graphicEl>
                                              <a:dgm id="{9D22AEF1-A200-4777-96E4-4339E506BC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352CFA-97D5-41FB-93D6-6933E39E5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5">
                                            <p:graphicEl>
                                              <a:dgm id="{92352CFA-97D5-41FB-93D6-6933E39E5A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lvlAtOnce"/>
        </p:bldSub>
      </p:bldGraphic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85728"/>
            <a:ext cx="7327126" cy="571504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7030A0"/>
                </a:solidFill>
              </a:rPr>
              <a:t>Особенности аудиторий</a:t>
            </a:r>
            <a:endParaRPr lang="ru-RU" sz="30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340768"/>
          <a:ext cx="853475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ая выноска 4"/>
          <p:cNvSpPr/>
          <p:nvPr/>
        </p:nvSpPr>
        <p:spPr>
          <a:xfrm>
            <a:off x="323850" y="1341438"/>
            <a:ext cx="2663825" cy="1439862"/>
          </a:xfrm>
          <a:prstGeom prst="wedgeRectCallout">
            <a:avLst>
              <a:gd name="adj1" fmla="val 37209"/>
              <a:gd name="adj2" fmla="val 83042"/>
            </a:avLst>
          </a:prstGeom>
          <a:solidFill>
            <a:schemeClr val="bg1">
              <a:lumMod val="95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Жесткая установка к изучению дисциплины, преемственности и системность  получения знаний</a:t>
            </a:r>
          </a:p>
        </p:txBody>
      </p:sp>
      <p:sp>
        <p:nvSpPr>
          <p:cNvPr id="6" name="Выноска-облако 5"/>
          <p:cNvSpPr/>
          <p:nvPr/>
        </p:nvSpPr>
        <p:spPr>
          <a:xfrm>
            <a:off x="6011863" y="692150"/>
            <a:ext cx="2952750" cy="1873250"/>
          </a:xfrm>
          <a:prstGeom prst="cloudCallout">
            <a:avLst>
              <a:gd name="adj1" fmla="val -68643"/>
              <a:gd name="adj2" fmla="val -35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В основной массе пассивное получение знаний на лекции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5940425" y="5013325"/>
            <a:ext cx="2808288" cy="1439863"/>
          </a:xfrm>
          <a:prstGeom prst="wedgeRoundRectCallout">
            <a:avLst>
              <a:gd name="adj1" fmla="val -21343"/>
              <a:gd name="adj2" fmla="val -88555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Получение прироста знаний через опыт практической работы</a:t>
            </a:r>
          </a:p>
        </p:txBody>
      </p:sp>
      <p:sp>
        <p:nvSpPr>
          <p:cNvPr id="8" name="Овальная выноска 7"/>
          <p:cNvSpPr/>
          <p:nvPr/>
        </p:nvSpPr>
        <p:spPr>
          <a:xfrm>
            <a:off x="179388" y="4581525"/>
            <a:ext cx="3024187" cy="1943100"/>
          </a:xfrm>
          <a:prstGeom prst="wedgeEllipseCallout">
            <a:avLst>
              <a:gd name="adj1" fmla="val 63766"/>
              <a:gd name="adj2" fmla="val -10815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Высокая степень самостоятельности в изучении дисциплин </a:t>
            </a:r>
          </a:p>
        </p:txBody>
      </p:sp>
    </p:spTree>
    <p:extLst>
      <p:ext uri="{BB962C8B-B14F-4D97-AF65-F5344CB8AC3E}">
        <p14:creationId xmlns:p14="http://schemas.microsoft.com/office/powerpoint/2010/main" val="248942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6" grpId="0" animBg="1"/>
      <p:bldP spid="7" grpId="0" animBg="1"/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Средства визуализации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hlinkClick r:id="rId2" action="ppaction://hlinksldjump"/>
              </a:rPr>
              <a:t>Презентации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Раздаточный</a:t>
            </a:r>
            <a:r>
              <a:rPr lang="ru-RU" dirty="0" smtClean="0"/>
              <a:t> материал</a:t>
            </a:r>
          </a:p>
          <a:p>
            <a:r>
              <a:rPr lang="ru-RU" dirty="0" smtClean="0"/>
              <a:t>Эксперименты</a:t>
            </a:r>
          </a:p>
          <a:p>
            <a:r>
              <a:rPr lang="ru-RU" dirty="0" smtClean="0"/>
              <a:t>Ролевые «живые» модели</a:t>
            </a:r>
            <a:endParaRPr lang="ru-RU" dirty="0"/>
          </a:p>
          <a:p>
            <a:r>
              <a:rPr lang="ru-RU" dirty="0" smtClean="0"/>
              <a:t>«Отчужденный результат» работы аудитории</a:t>
            </a:r>
          </a:p>
          <a:p>
            <a:r>
              <a:rPr lang="ru-RU" dirty="0" smtClean="0"/>
              <a:t>Видеоролики </a:t>
            </a:r>
          </a:p>
          <a:p>
            <a:r>
              <a:rPr lang="ru-RU" dirty="0" smtClean="0"/>
              <a:t>Физические модели</a:t>
            </a:r>
          </a:p>
          <a:p>
            <a:r>
              <a:rPr lang="ru-RU" dirty="0" smtClean="0"/>
              <a:t>Наглядные пособия (плакаты, карты, таблицы)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536" y="4869160"/>
            <a:ext cx="6912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8082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Раздаточный материал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1800199"/>
          </a:xfrm>
        </p:spPr>
        <p:txBody>
          <a:bodyPr>
            <a:normAutofit/>
          </a:bodyPr>
          <a:lstStyle/>
          <a:p>
            <a:r>
              <a:rPr lang="ru-RU" dirty="0" smtClean="0"/>
              <a:t>Набор иллюстраций к теме занятия</a:t>
            </a:r>
          </a:p>
          <a:p>
            <a:endParaRPr lang="ru-RU" dirty="0" smtClean="0"/>
          </a:p>
          <a:p>
            <a:r>
              <a:rPr lang="ru-RU" dirty="0" smtClean="0"/>
              <a:t>Стилизованные «рабочие тетради»</a:t>
            </a:r>
            <a:endParaRPr lang="ru-RU" dirty="0"/>
          </a:p>
        </p:txBody>
      </p:sp>
      <p:pic>
        <p:nvPicPr>
          <p:cNvPr id="4" name="Содержимое 5" descr="Рисунок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3717032"/>
            <a:ext cx="4277719" cy="289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6843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Средства визуализации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hlinkClick r:id="rId2" action="ppaction://hlinksldjump"/>
              </a:rPr>
              <a:t>Презентации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Раздаточный</a:t>
            </a:r>
            <a:r>
              <a:rPr lang="ru-RU" dirty="0" smtClean="0"/>
              <a:t> материал</a:t>
            </a:r>
          </a:p>
          <a:p>
            <a:r>
              <a:rPr lang="ru-RU" dirty="0" smtClean="0"/>
              <a:t>Эксперименты</a:t>
            </a:r>
          </a:p>
          <a:p>
            <a:r>
              <a:rPr lang="ru-RU" dirty="0" smtClean="0"/>
              <a:t>Ролевые «живые» модели</a:t>
            </a:r>
            <a:endParaRPr lang="ru-RU" dirty="0"/>
          </a:p>
          <a:p>
            <a:r>
              <a:rPr lang="ru-RU" dirty="0" smtClean="0"/>
              <a:t>«</a:t>
            </a:r>
            <a:r>
              <a:rPr lang="ru-RU" dirty="0" smtClean="0">
                <a:hlinkClick r:id="rId4" action="ppaction://hlinksldjump"/>
              </a:rPr>
              <a:t>Отчужденный</a:t>
            </a:r>
            <a:r>
              <a:rPr lang="ru-RU" dirty="0" smtClean="0"/>
              <a:t> результат» работы аудитории</a:t>
            </a:r>
          </a:p>
          <a:p>
            <a:r>
              <a:rPr lang="ru-RU" dirty="0" smtClean="0"/>
              <a:t>Видеоролики </a:t>
            </a:r>
          </a:p>
          <a:p>
            <a:r>
              <a:rPr lang="ru-RU" dirty="0" smtClean="0"/>
              <a:t>Физические модели</a:t>
            </a:r>
          </a:p>
          <a:p>
            <a:r>
              <a:rPr lang="ru-RU" dirty="0" smtClean="0"/>
              <a:t>Наглядные пособия (плакаты, карты, таблицы)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536" y="4869160"/>
            <a:ext cx="6912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8082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2008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«Отчужденный результат»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6120680" cy="4857403"/>
          </a:xfrm>
        </p:spPr>
        <p:txBody>
          <a:bodyPr/>
          <a:lstStyle/>
          <a:p>
            <a:r>
              <a:rPr lang="ru-RU" dirty="0" smtClean="0"/>
              <a:t>Законченный и визуально оформленный студентом итог  целенаправленной деятельности  по изучению вопроса, отдельной  темы    дисциплины, собственного представления,   видения проблемы</a:t>
            </a:r>
            <a:endParaRPr lang="ru-RU" dirty="0"/>
          </a:p>
          <a:p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156" y="2780928"/>
            <a:ext cx="2700299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8354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5915000" cy="72008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«Отчужденный результат»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764704"/>
            <a:ext cx="781236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позволяет:</a:t>
            </a:r>
          </a:p>
          <a:p>
            <a:pPr>
              <a:buFontTx/>
              <a:buChar char="-"/>
            </a:pPr>
            <a:r>
              <a:rPr lang="ru-RU" sz="2800" dirty="0" smtClean="0"/>
              <a:t>создать рабочую обстановку для </a:t>
            </a:r>
          </a:p>
          <a:p>
            <a:pPr marL="0" indent="0">
              <a:buNone/>
            </a:pPr>
            <a:r>
              <a:rPr lang="ru-RU" sz="2800" dirty="0" smtClean="0"/>
              <a:t>повышения эффективности усвоения </a:t>
            </a:r>
          </a:p>
          <a:p>
            <a:pPr marL="0" indent="0">
              <a:buNone/>
            </a:pPr>
            <a:r>
              <a:rPr lang="ru-RU" sz="2800" dirty="0" smtClean="0"/>
              <a:t>материала</a:t>
            </a:r>
            <a:endParaRPr lang="ru-RU" sz="2800" dirty="0"/>
          </a:p>
          <a:p>
            <a:pPr lvl="2">
              <a:buFontTx/>
              <a:buChar char="-"/>
            </a:pPr>
            <a:r>
              <a:rPr lang="ru-RU" sz="2800" dirty="0" smtClean="0"/>
              <a:t>выработать единое </a:t>
            </a:r>
            <a:r>
              <a:rPr lang="ru-RU" sz="2800" dirty="0"/>
              <a:t>информационное </a:t>
            </a:r>
            <a:r>
              <a:rPr lang="ru-RU" sz="2800" dirty="0" smtClean="0"/>
              <a:t>поле;</a:t>
            </a:r>
          </a:p>
          <a:p>
            <a:pPr lvl="2">
              <a:buFontTx/>
              <a:buChar char="-"/>
            </a:pPr>
            <a:r>
              <a:rPr lang="ru-RU" sz="2800" dirty="0" smtClean="0"/>
              <a:t>актуализировать пережитый опыт, обнаружить новые идеи, освоить учебный материал на собственном опыте;</a:t>
            </a:r>
          </a:p>
          <a:p>
            <a:pPr lvl="2">
              <a:buFontTx/>
              <a:buChar char="-"/>
            </a:pPr>
            <a:r>
              <a:rPr lang="ru-RU" sz="2800" dirty="0" smtClean="0"/>
              <a:t>зафиксировать «прирост» знаний;</a:t>
            </a:r>
          </a:p>
          <a:p>
            <a:pPr lvl="2">
              <a:buFontTx/>
              <a:buChar char="-"/>
            </a:pPr>
            <a:r>
              <a:rPr lang="ru-RU" sz="2800" dirty="0" smtClean="0"/>
              <a:t>оформить «мостик» на следующую тему</a:t>
            </a:r>
          </a:p>
        </p:txBody>
      </p:sp>
      <p:pic>
        <p:nvPicPr>
          <p:cNvPr id="6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60648"/>
            <a:ext cx="1900306" cy="25337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Объект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429000"/>
            <a:ext cx="2237296" cy="29830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3989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5184576" cy="1791072"/>
          </a:xfrm>
        </p:spPr>
        <p:txBody>
          <a:bodyPr/>
          <a:lstStyle/>
          <a:p>
            <a:r>
              <a:rPr lang="ru-RU" dirty="0" smtClean="0"/>
              <a:t>Компетенции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r>
              <a:rPr lang="ru-RU" dirty="0" smtClean="0"/>
              <a:t>способности применять знания, умения и личностные качества для успешной деятельности в определённой области. В понятие компетенции входят и личностные качества, социальная адаптация, а также опыт профессиональной 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069721"/>
              </p:ext>
            </p:extLst>
          </p:nvPr>
        </p:nvGraphicFramePr>
        <p:xfrm>
          <a:off x="251520" y="404664"/>
          <a:ext cx="8568952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023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628800"/>
            <a:ext cx="6876256" cy="3168352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Инновационные инструменты обучения в вузе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5373216"/>
            <a:ext cx="5464696" cy="1484784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ru-RU" sz="4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Чучкалова</a:t>
            </a: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Елена </a:t>
            </a:r>
            <a:r>
              <a:rPr lang="ru-RU" sz="4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Ивисстальевна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Особенности среды обучения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531649"/>
              </p:ext>
            </p:extLst>
          </p:nvPr>
        </p:nvGraphicFramePr>
        <p:xfrm>
          <a:off x="323528" y="1268760"/>
          <a:ext cx="836327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8061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700808"/>
            <a:ext cx="6048672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Содержимое 3" descr="с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4293096"/>
            <a:ext cx="3024336" cy="22682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ст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69260" y="1484784"/>
            <a:ext cx="3874740" cy="2583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Выгнутая вверх стрелка 7"/>
          <p:cNvSpPr/>
          <p:nvPr/>
        </p:nvSpPr>
        <p:spPr>
          <a:xfrm rot="20133255">
            <a:off x="205875" y="658491"/>
            <a:ext cx="6625243" cy="243016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64096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Результаты исследования взрослой аудитории </a:t>
            </a:r>
            <a:br>
              <a:rPr lang="ru-RU" sz="3200" dirty="0" smtClean="0"/>
            </a:br>
            <a:r>
              <a:rPr lang="ru-RU" sz="3200" dirty="0" smtClean="0"/>
              <a:t>Вопрос: ваше отношение к компьютеру</a:t>
            </a:r>
            <a:endParaRPr lang="ru-RU" sz="32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95536" y="1412776"/>
          <a:ext cx="8208912" cy="52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4096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Результаты исследования взрослой аудитории </a:t>
            </a:r>
            <a:br>
              <a:rPr lang="ru-RU" sz="3200" dirty="0" smtClean="0"/>
            </a:br>
            <a:r>
              <a:rPr lang="ru-RU" sz="3200" dirty="0" smtClean="0"/>
              <a:t>Вопрос: Вы используете компьютер для…</a:t>
            </a:r>
            <a:endParaRPr lang="ru-RU" sz="32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052736"/>
          <a:ext cx="8964488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4096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Результаты исследования взрослой аудитории </a:t>
            </a:r>
            <a:br>
              <a:rPr lang="ru-RU" sz="3200" dirty="0" smtClean="0"/>
            </a:br>
            <a:r>
              <a:rPr lang="ru-RU" sz="3200" dirty="0" smtClean="0"/>
              <a:t>Вопрос: используемые  функции телефона</a:t>
            </a:r>
            <a:endParaRPr lang="ru-RU" sz="32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0" y="1241377"/>
          <a:ext cx="8640960" cy="5616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1519</Words>
  <Application>Microsoft Office PowerPoint</Application>
  <PresentationFormat>Экран (4:3)</PresentationFormat>
  <Paragraphs>261</Paragraphs>
  <Slides>41</Slides>
  <Notes>1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 Office</vt:lpstr>
      <vt:lpstr>Инновационные инструменты обучения в вузе</vt:lpstr>
      <vt:lpstr>Инновационный  инструмент обучения - </vt:lpstr>
      <vt:lpstr>Особенности среды обучения</vt:lpstr>
      <vt:lpstr>Компетенции </vt:lpstr>
      <vt:lpstr>Особенности среды обучения</vt:lpstr>
      <vt:lpstr>Презентация PowerPoint</vt:lpstr>
      <vt:lpstr>Результаты исследования взрослой аудитории  Вопрос: ваше отношение к компьютеру</vt:lpstr>
      <vt:lpstr>Результаты исследования взрослой аудитории  Вопрос: Вы используете компьютер для…</vt:lpstr>
      <vt:lpstr>Результаты исследования взрослой аудитории  Вопрос: используемые  функции телефона</vt:lpstr>
      <vt:lpstr>Особенности среды обучения</vt:lpstr>
      <vt:lpstr>Результаты опроса студентов КазНМУ им. С.Д. Асфендиярова Вопрос: в будущем я предполагаю быть..</vt:lpstr>
      <vt:lpstr>Основные принципы современного инновационного  обучения</vt:lpstr>
      <vt:lpstr>Модель циклического учебного процесса «4 О»  от компании «КПД» http://kpdekb.ru/</vt:lpstr>
      <vt:lpstr>Элементы формирования организационной среды аудиторного занятия</vt:lpstr>
      <vt:lpstr>Модерация  </vt:lpstr>
      <vt:lpstr>Фасилитация </vt:lpstr>
      <vt:lpstr>Дебрифинг </vt:lpstr>
      <vt:lpstr>Шерринг </vt:lpstr>
      <vt:lpstr>Презентация PowerPoint</vt:lpstr>
      <vt:lpstr>Разминка </vt:lpstr>
      <vt:lpstr>Типы разминок </vt:lpstr>
      <vt:lpstr>Виды разминок в зависимости от цели</vt:lpstr>
      <vt:lpstr>Пример разминки </vt:lpstr>
      <vt:lpstr>Примеры заминки  </vt:lpstr>
      <vt:lpstr>Презентация PowerPoint</vt:lpstr>
      <vt:lpstr>ОБРАТНАЯ  связь -</vt:lpstr>
      <vt:lpstr>Классификация обратной связи</vt:lpstr>
      <vt:lpstr>Опрос</vt:lpstr>
      <vt:lpstr>Вопросы по ходу занятия – миниопросы, обсуждения</vt:lpstr>
      <vt:lpstr>Презентация PowerPoint</vt:lpstr>
      <vt:lpstr>Визуализация</vt:lpstr>
      <vt:lpstr>Средства визуализации </vt:lpstr>
      <vt:lpstr>Общие Принципы построения презентаций</vt:lpstr>
      <vt:lpstr>Особенности аудиторий</vt:lpstr>
      <vt:lpstr>Средства визуализации </vt:lpstr>
      <vt:lpstr>Раздаточный материал - </vt:lpstr>
      <vt:lpstr>Средства визуализации </vt:lpstr>
      <vt:lpstr>«Отчужденный результат»</vt:lpstr>
      <vt:lpstr>«Отчужденный результат»</vt:lpstr>
      <vt:lpstr>Презентация PowerPoint</vt:lpstr>
      <vt:lpstr>Инновационные инструменты обучения в вузе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Инновационные инструменты в обучении экономическим дисциплинам</dc:title>
  <dc:creator>Елена</dc:creator>
  <cp:lastModifiedBy>User</cp:lastModifiedBy>
  <cp:revision>82</cp:revision>
  <dcterms:created xsi:type="dcterms:W3CDTF">2014-10-29T02:11:02Z</dcterms:created>
  <dcterms:modified xsi:type="dcterms:W3CDTF">2014-12-02T05:02:40Z</dcterms:modified>
</cp:coreProperties>
</file>