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44107A-68F4-468D-871F-3ECBB8F10618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FE3A36-E4E6-429C-A760-BDD9668D46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57563"/>
            <a:ext cx="8458200" cy="2718224"/>
          </a:xfrm>
        </p:spPr>
        <p:txBody>
          <a:bodyPr/>
          <a:lstStyle/>
          <a:p>
            <a:r>
              <a:rPr lang="kk-KZ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ҚАЗАҚСТАНДА Қашықтықтан БІЛІМ БЕРУДІ ДАМЫТУ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1643074"/>
          </a:xfrm>
        </p:spPr>
        <p:txBody>
          <a:bodyPr/>
          <a:lstStyle/>
          <a:p>
            <a:pPr algn="r"/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Смагулов </a:t>
            </a:r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А.С. </a:t>
            </a:r>
          </a:p>
          <a:p>
            <a:pPr algn="r"/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э.ғ.д.,  профессор, </a:t>
            </a:r>
          </a:p>
          <a:p>
            <a:pPr algn="r"/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 атындағы ҚазҰПУ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«Қазақстан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2050»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қалыптасқан мемлекеттің жаңа саяси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халқына Жолдауында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бүгінгі күні бізге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 ниет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білдірушілерге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қолжетімді қашықтықтан оқыту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режимінде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оқытуды қосу арқылы инновациялық тәсілдерді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құралдарды отандық білім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жүйесіне қарқынды түрде енгізу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қажеттігін атап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Осыған байланысты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берудегі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тәсілдерді оқыту процесіне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қажеттігі туындайды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оқытушы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білімнің белгілі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көлемін беріп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қана қоймай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курсанттар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тыңдаушыларды оқу материалдарын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игеру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процесіндегі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ойшыл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практикалық қызметін қозғайды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053018" cy="44466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 жүйесінің өзектілігі оқитын адамдардың белсенді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тиімді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оқу-танымдық қызметіне қосудан тұрады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Оқытудың субъективті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ұғыну сипаты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Оқытушының міндеттері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оқитын адамдар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қызметін дәлдеу, ұйымдастыру, үйлестіру, кеңес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бақылау.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Блоктық-модульдық оқытуды іске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оқитын адамдардың жеке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процесін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жетілдіруге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жеделдетуге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ықпал етеді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 оқитын адамдардың білім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стандарттарын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игеруіне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оқытудың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 деңгейіне жоғарылауына кепілдік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Кафедра\Desktop\0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3"/>
            <a:ext cx="3429024" cy="452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3"/>
            <a:ext cx="4348162" cy="45180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Қашықтықтан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өз бетінше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біліктілікті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 даярлау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мақсатында заманауи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ақпараттық технологияларды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дербес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компьютердерді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техникаларды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коммуникациялық инфрақұрылымдарды кеңінен пайдалану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сатыдағы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дамудағы сырттай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түрі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алғанда қашықтықтан оқыту бұл тыңдаушылар оқу орталығына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алмаған жағдайда олар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 болса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қашықтықтан ұйымдастырылған емтиханды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 отырып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оқытудың барлық кезеңінде коммуникациялық құралдардың көмегі арқылы оқиға алады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Кафедра\Desktop\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91001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Қашықтықтан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оқытудың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басталып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Ақпараттық технологиялар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жағынан алып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қарағанда қашықтықтан оқытуды ұйымдастыру үшін желілі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оқу-әдістемелік материалдарды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оқитындар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оқытушылардың интерактивті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өзара және бір-бірімен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іс-әрекеттері нысандарын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желісін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негізіндегі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әкімшілік оқу процесін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қамтамасыз етуді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қосатын желі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қазір қолжетімді және кеңінен пайдаланылуы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ҚАЗАҚСТАНДА БІЛІМ БЕРУДІ ДАМЫТУ БАҒДАРЛАМАСЫНЫҢ ОРЫНДАЛУЫ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ipkso.narod.ru/kur2.files/image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54163"/>
            <a:ext cx="75724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         </a:t>
            </a:r>
            <a:r>
              <a:rPr lang="ru-RU" i="1" dirty="0" smtClean="0"/>
              <a:t>	</a:t>
            </a:r>
          </a:p>
          <a:p>
            <a:pPr>
              <a:buNone/>
            </a:pP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Қазақстандағы </a:t>
            </a:r>
            <a:r>
              <a:rPr lang="ru-RU" sz="29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қашықтан оқыту жүйесі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Қазақстанда қашықтан оқыту әзірше дұрыс дамыған, кейбір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 оқу орындары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үрдісінде оның кейбір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элементтерін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қолданады.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 бақылау жұмыстарын жіберу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қабылдау, жеке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жағдайда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технологиясын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Қазақстаннның көп жоғары оқу орындарында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 оқу материалдары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CD-дисктерде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 бетінше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 пен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емтиханды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күндізгі бөлім студенттері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сияқты тапсырады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материалдарды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ауқымдағы қашықтықтан оқытуды дамыту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 электрондық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телекоммуникация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жүйелері бойынша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қолжетімді ақпараттық ресурстарды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Қашықтықтан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оқытудың психологиялық-педагогикалық ерекшелігі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айтарлықтай маңызды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оқытушы құрамды даярлау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(қайта даярлау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екіншісі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оқитын курстар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пәндерді тұжырымдамалық қайта өңдеу процесі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Яғни жаңа психологиялық-педагогикалық оқыту тұжырымдамасын әзірлеу және оқу процесінің  жаңа оқу-әдістемелік материалдарын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Республикалық білім беруді ақпараттандырудың ғылыми-әдістемелік орталығы ақпараттық қарым-қатынастық технологиялардың білім берудегі педагогикалық мүмкіндіктерін зерттеу жолында ЮНЕСКО институтының тірек нүктесіне жатады және онымен бірге қашықтықтан оқытудың спутниктік каналын ендірудің бірлескен жобасын жүзеге асыруда.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algn="ctr">
              <a:buNone/>
            </a:pPr>
            <a:endParaRPr lang="kk-KZ" dirty="0" smtClean="0"/>
          </a:p>
          <a:p>
            <a:pPr algn="ctr">
              <a:buNone/>
            </a:pPr>
            <a:endParaRPr lang="kk-KZ" dirty="0" smtClean="0"/>
          </a:p>
          <a:p>
            <a:pPr algn="ctr">
              <a:buNone/>
            </a:pPr>
            <a:r>
              <a:rPr lang="kk-KZ" dirty="0" smtClean="0"/>
              <a:t>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КӨҢІЛ ҚОЙЫП 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ТЫҢДАҒАНДАРЫҢЫЗҒА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РАХМЕТ.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173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ҚАЗАҚСТАНДА Қашықтықтан БІЛІМ БЕРУДІ ДАМЫТУ </vt:lpstr>
      <vt:lpstr>Слайд 2</vt:lpstr>
      <vt:lpstr>Слайд 3</vt:lpstr>
      <vt:lpstr>Слайд 4</vt:lpstr>
      <vt:lpstr>Слайд 5</vt:lpstr>
      <vt:lpstr>ҚАЗАҚСТАНДА БІЛІМ БЕРУДІ ДАМЫТУ БАҒДАРЛАМАСЫНЫҢ ОРЫНДАЛУЫ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Смагулов</dc:title>
  <dc:creator>Кафедра</dc:creator>
  <cp:lastModifiedBy>Кафедра</cp:lastModifiedBy>
  <cp:revision>5</cp:revision>
  <dcterms:created xsi:type="dcterms:W3CDTF">2014-12-02T10:04:20Z</dcterms:created>
  <dcterms:modified xsi:type="dcterms:W3CDTF">2014-12-02T10:55:25Z</dcterms:modified>
</cp:coreProperties>
</file>