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5" r:id="rId4"/>
    <p:sldId id="277" r:id="rId5"/>
    <p:sldId id="278" r:id="rId6"/>
    <p:sldId id="280" r:id="rId7"/>
    <p:sldId id="279" r:id="rId8"/>
    <p:sldId id="276" r:id="rId9"/>
    <p:sldId id="281" r:id="rId10"/>
    <p:sldId id="270" r:id="rId11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2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 lis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14678" y="4214818"/>
            <a:ext cx="57864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86314" y="4857760"/>
            <a:ext cx="38576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Текущий контроль успеваемости обучающихся </a:t>
            </a:r>
            <a:endParaRPr lang="ru-RU" sz="32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 lis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29058" y="4071942"/>
            <a:ext cx="440172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>
                <a:solidFill>
                  <a:srgbClr val="FF0000"/>
                </a:solidFill>
              </a:rPr>
              <a:t/>
            </a:r>
            <a:br>
              <a:rPr lang="ru-RU" b="1" cap="all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642918"/>
            <a:ext cx="8043890" cy="5483245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Целью медицинского образования является повышение качества образования на основе обязательных требований к уровню подготовки студентов,  ориентированность  на достижение результатов обучения.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Текущий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контроль успеваемости обучающихся проводится по каждой теме учебной дисциплины и включает контроль знаний на аудиторных и внеаудиторных занятиях. 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Оценка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рейтинга допуска к экзамену складывается из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оценок текущего контроля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аудиторных и внеаудиторных занятиях и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оценок рубежного контроля.</a:t>
            </a:r>
          </a:p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8" descr="Безымянный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0"/>
            <a:ext cx="577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>
                <a:solidFill>
                  <a:srgbClr val="FF0000"/>
                </a:solidFill>
              </a:rPr>
              <a:t/>
            </a:r>
            <a:br>
              <a:rPr lang="ru-RU" b="1" cap="all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8" descr="Безымянный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0"/>
            <a:ext cx="577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928662" y="214290"/>
            <a:ext cx="7643866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Оценка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рейтинга допуска (РД)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складывается из оценок текущего контроля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(ТК)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аудиторных и внеаудиторных занятиях, которая составляет 25% от рейтинга допуска и оценок рубежного контроля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(РК),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которая составляет 75% от рейтинга допуска, и подсчитывается по следующей форме: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РД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дисциплине/модулю = средняя арифметическая оценок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ТК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0,25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+ средняя арифметическая оценок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РК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0,75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     Так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как удельный вес оценок текущего контроля составляет всего 25%, пропуски занятий не будут иметь существенного значения в рейтинге допуска при условии сдачи рубежного контроля.</a:t>
            </a:r>
            <a:endParaRPr kumimoji="0" lang="ru-RU" sz="28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>
                <a:solidFill>
                  <a:srgbClr val="FF0000"/>
                </a:solidFill>
              </a:rPr>
              <a:t/>
            </a:r>
            <a:br>
              <a:rPr lang="ru-RU" b="1" cap="all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8" descr="Безымянный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0"/>
            <a:ext cx="577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714348" y="214290"/>
            <a:ext cx="7972452" cy="664371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Текущее оценивание  превращается  зачастую в самоцель и реализовывается на уровне лишь фиксации знания-незнания, умения-неумения и так называемой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накопляемости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отметок в журнале.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Наиболее соответствующим требованиям современного общества механизмом, который учитывает индивидуальные способности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обучащихся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является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формативное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оценивание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которое называют еще оцениванием для обучения.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Текущий контроль является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формативной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оценкой студента, когда студент  во время обучения не должен бояться низких оценок и имеет право на ошибки.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>
                <a:solidFill>
                  <a:srgbClr val="FF0000"/>
                </a:solidFill>
              </a:rPr>
              <a:t/>
            </a:r>
            <a:br>
              <a:rPr lang="ru-RU" b="1" cap="all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8" descr="Безымянный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0"/>
            <a:ext cx="577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8596" y="357166"/>
            <a:ext cx="8429684" cy="650083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формативным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(текущим) оцениванием понимается определение текущего уровня усвоения знаний и навыков в процессе повседневной работы, осуществление оперативной взаимосвязи между преподавателем и  студентом в процессе обучения. 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Целью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формативного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оценивания является корректировка деятельности преподавателя и студента в процессе обучения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Возрастает роль рубежного контроля, где студент должен показать усвоенные знания и навыки, результат обучения.</a:t>
            </a: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71472" y="571480"/>
            <a:ext cx="7658128" cy="5554683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Правилами внутреннего распорядка обучающихся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КазНМУ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предусмотрены следующие дисциплинарные взыскания за пропуск занятий без уважительных причин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6.6.1 Пропуск занятий без уважительных причин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замечание – при пропуске до 18 академических часов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Выговор – при пропуске от 18 до 45 академических часов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Строгий выговор – при пропуске свыше 45 академических часов (1 кредит)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6.7 В случае потери связи с университетом  без уважительной причины свыше 30 дней подряд студент подлежит отчислению из университета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57158" y="428604"/>
            <a:ext cx="7872442" cy="5697559"/>
          </a:xfrm>
        </p:spPr>
        <p:txBody>
          <a:bodyPr>
            <a:normAutofit fontScale="62500" lnSpcReduction="2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Нормативные документы Правительства и уполномоченных органов в области образования не регламентирует отработки по пропускам студентов независимо от причины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Закон Республики Казахстан от 27 июля 2007 года № 319-III «Об образовании» (с изменениями и дополнениями по состоянию на 11.07.2017 г.)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Приказ №125   МОН РК от 18 марта 2008 года</a:t>
            </a:r>
          </a:p>
          <a:p>
            <a:pPr fontAlgn="base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«Типовые правила проведения текущего контроля успеваемости, промежуточной и итоговой аттестации обучающихся в организациях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образования»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 Приказ № 152от 20 апреля 2011 года «Правила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организации учебного процесса по кредитной технологии обучения»</a:t>
            </a:r>
          </a:p>
          <a:p>
            <a:pPr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>
                <a:solidFill>
                  <a:srgbClr val="FF0000"/>
                </a:solidFill>
              </a:rPr>
              <a:t/>
            </a:r>
            <a:br>
              <a:rPr lang="ru-RU" b="1" cap="all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8" descr="Безымянный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0"/>
            <a:ext cx="577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8596" y="285728"/>
            <a:ext cx="8215370" cy="6572272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случае пропуска занятий по уважительным причинам деканат может продлить  обучение студента на данной дисциплине,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студент посещает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пропущенные занятия по индивидуальному  графику с другой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группой, после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может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сдать рубежный и итоговый контроль по индивидуальному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графику.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57158" y="785794"/>
            <a:ext cx="7872442" cy="5340369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случае, если студент пропустил большое количество занятий по уважительной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причине  (стационарное лечение)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не может посетить пропущенные занятия с другой группой, он остается на дополнительный летний семестр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бесплатной основе.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Оплату труда преподавателя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 вспомогательного персонала 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данном случае производит университет.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501</Words>
  <PresentationFormat>Экран (4:3)</PresentationFormat>
  <Paragraphs>34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 </vt:lpstr>
      <vt:lpstr> </vt:lpstr>
      <vt:lpstr> </vt:lpstr>
      <vt:lpstr> </vt:lpstr>
      <vt:lpstr>Слайд 6</vt:lpstr>
      <vt:lpstr>Слайд 7</vt:lpstr>
      <vt:lpstr> 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581</cp:revision>
  <dcterms:modified xsi:type="dcterms:W3CDTF">2017-09-12T06:42:07Z</dcterms:modified>
</cp:coreProperties>
</file>