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77" r:id="rId4"/>
    <p:sldId id="287" r:id="rId5"/>
    <p:sldId id="278" r:id="rId6"/>
    <p:sldId id="279" r:id="rId7"/>
    <p:sldId id="280" r:id="rId8"/>
    <p:sldId id="286" r:id="rId9"/>
    <p:sldId id="281" r:id="rId10"/>
    <p:sldId id="282" r:id="rId11"/>
    <p:sldId id="283" r:id="rId12"/>
    <p:sldId id="284" r:id="rId13"/>
    <p:sldId id="293" r:id="rId14"/>
    <p:sldId id="285" r:id="rId15"/>
    <p:sldId id="292" r:id="rId16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24" autoAdjust="0"/>
  </p:normalViewPr>
  <p:slideViewPr>
    <p:cSldViewPr>
      <p:cViewPr varScale="1">
        <p:scale>
          <a:sx n="70" d="100"/>
          <a:sy n="70" d="100"/>
        </p:scale>
        <p:origin x="-51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4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5EA764-5677-4DC8-A332-66856BC8E64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3DFE8F-FBFB-4227-8C43-C1A93C10EFD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FAF5C7-EC13-45EA-8795-19DFD499566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DAF4F8-9E57-4B4C-B3D9-FC3191B6016D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84C3A1-92DB-48EA-B429-CBD80A2E8DA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66913F-0E1A-4AF9-97B8-DEFAF8DF4A2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68880D-297C-4DAD-B7B4-529352B6D6E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44531F-224A-4770-8EDE-FD28C2B1D6F0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DE5D2D-2D98-489E-8A89-6B920770781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260211-7805-4FA1-9C82-88FB54A0487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0108F3-2A8C-42F9-85FB-BB7C9C39E99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BA9224C-B3DC-42CE-965E-B90881FBA1F3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gif"/><Relationship Id="rId4" Type="http://schemas.openxmlformats.org/officeDocument/2006/relationships/image" Target="../media/image8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gif"/><Relationship Id="rId4" Type="http://schemas.openxmlformats.org/officeDocument/2006/relationships/image" Target="../media/image11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gif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4" name="Rectangle 26"/>
          <p:cNvSpPr>
            <a:spLocks noGrp="1" noChangeArrowheads="1"/>
          </p:cNvSpPr>
          <p:nvPr>
            <p:ph type="ctrTitle"/>
          </p:nvPr>
        </p:nvSpPr>
        <p:spPr>
          <a:xfrm>
            <a:off x="4500562" y="1857364"/>
            <a:ext cx="4111619" cy="1296987"/>
          </a:xfr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kk-KZ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ВИКТОРИНА-ЛЫҚ СҰРАҚ-ЖАУАП</a:t>
            </a:r>
            <a:endParaRPr lang="es-E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43636" y="6215082"/>
            <a:ext cx="3000364" cy="6429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ЖМ13-010-2</a:t>
            </a:r>
            <a:endParaRPr lang="ru-RU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2088232"/>
          </a:xfrm>
        </p:spPr>
        <p:txBody>
          <a:bodyPr/>
          <a:lstStyle/>
          <a:p>
            <a:pPr algn="ctr">
              <a:buNone/>
            </a:pPr>
            <a:r>
              <a:rPr lang="kk-KZ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ҚАН КЕТУДІ АУЫРЛЫҚ </a:t>
            </a:r>
          </a:p>
          <a:p>
            <a:pPr algn="ctr">
              <a:buNone/>
            </a:pPr>
            <a:r>
              <a:rPr lang="kk-KZ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ДӘРЕЖЕСІНЕ БАЙЛАНЫСТЫ</a:t>
            </a:r>
          </a:p>
          <a:p>
            <a:pPr algn="ctr">
              <a:buNone/>
            </a:pPr>
            <a:r>
              <a:rPr lang="kk-KZ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ЖІКТЕҢІЗ</a:t>
            </a:r>
            <a:endParaRPr lang="ru-RU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57" descr="j023620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4368" y="476672"/>
            <a:ext cx="698500" cy="990600"/>
          </a:xfrm>
          <a:prstGeom prst="rect">
            <a:avLst/>
          </a:prstGeom>
          <a:noFill/>
        </p:spPr>
      </p:pic>
      <p:pic>
        <p:nvPicPr>
          <p:cNvPr id="5" name="Picture 6" descr="AG00013_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5" y="476672"/>
            <a:ext cx="1104060" cy="1110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419872" y="548680"/>
            <a:ext cx="24257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50" dirty="0" smtClean="0">
                <a:ln w="12700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СҰРАҚ</a:t>
            </a:r>
            <a:endParaRPr lang="ru-RU" sz="5400" b="1" cap="none" spc="50" dirty="0">
              <a:ln w="12700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357290" y="3857628"/>
            <a:ext cx="6929486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kk-KZ" sz="24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ЖЕҢІЛ,  ОРТАША, АУЫР, МАССИВТІ.</a:t>
            </a:r>
            <a:endParaRPr lang="ru-RU" sz="2400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00808"/>
            <a:ext cx="8219256" cy="1585316"/>
          </a:xfrm>
        </p:spPr>
        <p:txBody>
          <a:bodyPr/>
          <a:lstStyle/>
          <a:p>
            <a:pPr algn="ctr">
              <a:buNone/>
            </a:pPr>
            <a:r>
              <a:rPr lang="kk-KZ" sz="3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ӨКПЕДЕН ҚАН КЕТКЕНДЕ</a:t>
            </a:r>
          </a:p>
          <a:p>
            <a:pPr algn="ctr">
              <a:buNone/>
            </a:pPr>
            <a:r>
              <a:rPr lang="kk-KZ" sz="3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ҚАН ҚАНДАЙ СИПАТҚА ИЕ?</a:t>
            </a:r>
            <a:endParaRPr lang="ru-RU" sz="36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4" name="Picture 57" descr="j0236207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4368" y="548680"/>
            <a:ext cx="698500" cy="990600"/>
          </a:xfrm>
          <a:prstGeom prst="rect">
            <a:avLst/>
          </a:prstGeom>
          <a:noFill/>
        </p:spPr>
      </p:pic>
      <p:pic>
        <p:nvPicPr>
          <p:cNvPr id="5" name="Picture 17" descr="277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1228706" flipH="1">
            <a:off x="6847328" y="3746321"/>
            <a:ext cx="1774663" cy="268844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419872" y="548680"/>
            <a:ext cx="24257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50" dirty="0" smtClean="0">
                <a:ln w="12700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СҰРАҚ</a:t>
            </a:r>
            <a:endParaRPr lang="ru-RU" sz="5400" b="1" cap="none" spc="50" dirty="0">
              <a:ln w="12700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14348" y="3643314"/>
            <a:ext cx="7976928" cy="76944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КӨПІРШІКТІ АЛҚЫЗЫЛ ҚАН</a:t>
            </a:r>
            <a:endParaRPr lang="ru-RU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2404864"/>
          </a:xfrm>
        </p:spPr>
        <p:txBody>
          <a:bodyPr/>
          <a:lstStyle/>
          <a:p>
            <a:pPr algn="ctr"/>
            <a:r>
              <a:rPr lang="kk-KZ" sz="3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АСҚАЗАННАН ҚАН КЕТКЕНДЕ </a:t>
            </a:r>
          </a:p>
          <a:p>
            <a:pPr algn="ctr">
              <a:buNone/>
            </a:pPr>
            <a:r>
              <a:rPr lang="kk-KZ" sz="3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ҚАН ҚАНДАЙ СИПАТҚА ИЕ?</a:t>
            </a:r>
            <a:endParaRPr lang="ru-RU" sz="36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57" descr="j023620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6376" y="476672"/>
            <a:ext cx="698500" cy="990600"/>
          </a:xfrm>
          <a:prstGeom prst="rect">
            <a:avLst/>
          </a:prstGeom>
          <a:noFill/>
        </p:spPr>
      </p:pic>
      <p:pic>
        <p:nvPicPr>
          <p:cNvPr id="5" name="Picture 3" descr="book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5373216"/>
            <a:ext cx="1295400" cy="1190625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419872" y="548680"/>
            <a:ext cx="24257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50" dirty="0" smtClean="0">
                <a:ln w="12700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СҰРАҚ</a:t>
            </a:r>
            <a:endParaRPr lang="ru-RU" sz="5400" b="1" cap="none" spc="50" dirty="0">
              <a:ln w="12700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14414" y="3786190"/>
            <a:ext cx="7500990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kk-KZ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“КОФЕ ҚОСПАСЫМЕН” ҚҰСУ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500174"/>
            <a:ext cx="7358114" cy="1214446"/>
          </a:xfrm>
        </p:spPr>
        <p:txBody>
          <a:bodyPr/>
          <a:lstStyle/>
          <a:p>
            <a:pPr algn="ctr"/>
            <a:r>
              <a:rPr lang="kk-KZ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ТӨМЕНДЕ КӨРСЕТІЛГЕН СУРЕТТЕ ҚАН КЕТУДІҢ ҚАЙ  ТҮРІ?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4" name="Picture 57" descr="j023620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4368" y="548680"/>
            <a:ext cx="698500" cy="9906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419872" y="548680"/>
            <a:ext cx="24257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50" dirty="0" smtClean="0">
                <a:ln w="12700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СҰРАҚ</a:t>
            </a:r>
            <a:endParaRPr lang="ru-RU" sz="5400" b="1" cap="none" spc="50" dirty="0">
              <a:ln w="12700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3108" y="5143512"/>
            <a:ext cx="6000792" cy="132343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kk-KZ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АРТЕРИЯЛЫҚ ҚАН КЕТУ</a:t>
            </a:r>
            <a:endParaRPr lang="ru-RU" sz="4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 descr="Артериальное кровотечение."/>
          <p:cNvPicPr>
            <a:picLocks noChangeAspect="1" noChangeArrowheads="1"/>
          </p:cNvPicPr>
          <p:nvPr/>
        </p:nvPicPr>
        <p:blipFill>
          <a:blip r:embed="rId3" cstate="print"/>
          <a:srcRect l="17357" t="23899" r="13214" b="7337"/>
          <a:stretch>
            <a:fillRect/>
          </a:stretch>
        </p:blipFill>
        <p:spPr bwMode="auto">
          <a:xfrm>
            <a:off x="3428992" y="2552448"/>
            <a:ext cx="2913023" cy="251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35696" y="1600201"/>
            <a:ext cx="6851104" cy="1400171"/>
          </a:xfrm>
        </p:spPr>
        <p:txBody>
          <a:bodyPr/>
          <a:lstStyle/>
          <a:p>
            <a:pPr algn="ctr"/>
            <a:r>
              <a:rPr lang="kk-KZ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ҚАН КЕТУ СЕБЕПТЕРІН АТАП КӨРСЕТІҢІЗ</a:t>
            </a:r>
            <a:endParaRPr lang="ru-RU" sz="3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57" descr="j023620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360" y="548680"/>
            <a:ext cx="698500" cy="990600"/>
          </a:xfrm>
          <a:prstGeom prst="rect">
            <a:avLst/>
          </a:prstGeom>
          <a:noFill/>
        </p:spPr>
      </p:pic>
      <p:pic>
        <p:nvPicPr>
          <p:cNvPr id="5" name="Рисунок 10" descr="7b4ef7dae1a7b231a41351cac389b6d6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0" y="357166"/>
            <a:ext cx="2236558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1b3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43636" y="5357826"/>
            <a:ext cx="3203575" cy="1824037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3419872" y="548680"/>
            <a:ext cx="24257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50" dirty="0" smtClean="0">
                <a:ln w="12700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СҰРАҚ</a:t>
            </a:r>
            <a:endParaRPr lang="ru-RU" sz="5400" b="1" cap="none" spc="50" dirty="0">
              <a:ln w="12700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71604" y="3143248"/>
            <a:ext cx="6786610" cy="224676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kk-KZ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Қан тамырлары қабырғасының жарылып,</a:t>
            </a:r>
          </a:p>
          <a:p>
            <a:pPr algn="ctr"/>
            <a:r>
              <a:rPr lang="kk-KZ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жыртылып кетуі, желініп кетуі,</a:t>
            </a:r>
          </a:p>
          <a:p>
            <a:pPr algn="ctr"/>
            <a:r>
              <a:rPr lang="kk-KZ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қ.т.қабырғ/ң өткізгіштігінің артып кетуі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916832"/>
            <a:ext cx="8229600" cy="11430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kk-KZ" sz="7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БӘРЕКЕЛДІ, ЖАРАЙСЫЗДАР!</a:t>
            </a:r>
            <a:endParaRPr lang="ru-RU" sz="7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4" name="Picture 8" descr="аним4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3501008"/>
            <a:ext cx="2491730" cy="2835571"/>
          </a:xfrm>
          <a:prstGeom prst="rect">
            <a:avLst/>
          </a:prstGeom>
          <a:noFill/>
        </p:spPr>
      </p:pic>
      <p:pic>
        <p:nvPicPr>
          <p:cNvPr id="5" name="Picture 12" descr="ag00630_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476672"/>
            <a:ext cx="1349375" cy="11890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348880"/>
            <a:ext cx="8229600" cy="1143000"/>
          </a:xfrm>
        </p:spPr>
        <p:txBody>
          <a:bodyPr/>
          <a:lstStyle/>
          <a:p>
            <a:r>
              <a:rPr lang="kk-KZ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Ендеше </a:t>
            </a:r>
            <a:br>
              <a:rPr lang="kk-KZ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kk-KZ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СӘТТІЛІК, </a:t>
            </a:r>
            <a:br>
              <a:rPr lang="kk-KZ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kk-KZ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әріптестер!</a:t>
            </a:r>
            <a:endParaRPr lang="ru-RU" sz="7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4" name="Picture 3" descr="AG00488_"/>
          <p:cNvPicPr>
            <a:picLocks noChangeAspect="1" noChangeArrowheads="1" noCrop="1"/>
          </p:cNvPicPr>
          <p:nvPr/>
        </p:nvPicPr>
        <p:blipFill>
          <a:blip r:embed="rId2" cstate="print">
            <a:lum bright="30000"/>
          </a:blip>
          <a:srcRect/>
          <a:stretch>
            <a:fillRect/>
          </a:stretch>
        </p:blipFill>
        <p:spPr bwMode="auto">
          <a:xfrm>
            <a:off x="6732240" y="4509120"/>
            <a:ext cx="1981200" cy="1958975"/>
          </a:xfrm>
          <a:prstGeom prst="rect">
            <a:avLst/>
          </a:prstGeom>
          <a:noFill/>
        </p:spPr>
      </p:pic>
      <p:pic>
        <p:nvPicPr>
          <p:cNvPr id="5" name="Picture 6" descr="AG00013_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620688"/>
            <a:ext cx="1287463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9" descr="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664842">
            <a:off x="663697" y="542434"/>
            <a:ext cx="1248731" cy="16309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04_zst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4664"/>
            <a:ext cx="148907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071678"/>
            <a:ext cx="8229600" cy="1612776"/>
          </a:xfrm>
        </p:spPr>
        <p:txBody>
          <a:bodyPr/>
          <a:lstStyle/>
          <a:p>
            <a:pPr algn="ctr">
              <a:buNone/>
            </a:pPr>
            <a:r>
              <a:rPr lang="kk-KZ" sz="3600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“ҚАН КЕТУ”</a:t>
            </a:r>
          </a:p>
          <a:p>
            <a:pPr algn="ctr">
              <a:buNone/>
            </a:pPr>
            <a:r>
              <a:rPr lang="kk-KZ" sz="3600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ДЕГЕНІМІЗ НЕ?</a:t>
            </a:r>
          </a:p>
        </p:txBody>
      </p:sp>
      <p:pic>
        <p:nvPicPr>
          <p:cNvPr id="4" name="Picture 57" descr="j0236207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4368" y="404664"/>
            <a:ext cx="698500" cy="990600"/>
          </a:xfrm>
          <a:prstGeom prst="rect">
            <a:avLst/>
          </a:prstGeom>
          <a:noFill/>
        </p:spPr>
      </p:pic>
      <p:pic>
        <p:nvPicPr>
          <p:cNvPr id="5" name="Picture 23" descr="карандаш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7330790" y="4500570"/>
            <a:ext cx="1813210" cy="1872903"/>
          </a:xfrm>
          <a:prstGeom prst="rect">
            <a:avLst/>
          </a:prstGeom>
          <a:noFill/>
        </p:spPr>
      </p:pic>
      <p:pic>
        <p:nvPicPr>
          <p:cNvPr id="7" name="Picture 3" descr="book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51725" y="188913"/>
            <a:ext cx="1295400" cy="1190625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3419872" y="548680"/>
            <a:ext cx="24257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50" dirty="0" smtClean="0">
                <a:ln w="12700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СҰРАҚ</a:t>
            </a:r>
            <a:endParaRPr lang="ru-RU" sz="5400" b="1" cap="none" spc="50" dirty="0">
              <a:ln w="12700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928794" y="3786190"/>
            <a:ext cx="5429288" cy="138499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kk-KZ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Зақымланған қан тамырынан қанның құйылуы (шығуы)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928802"/>
            <a:ext cx="7358114" cy="1727052"/>
          </a:xfrm>
        </p:spPr>
        <p:txBody>
          <a:bodyPr/>
          <a:lstStyle/>
          <a:p>
            <a:pPr algn="ctr"/>
            <a:r>
              <a:rPr lang="kk-KZ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АСҚАЗАН ОЙЫҚ ЖАРАСЫНДА, ҚАТЕРЛІ ІСІКТЕР ӨСКЕНДЕ, ТУБЕРКУЛЕЗДІК ҚАБЫНУ КЕЗІНДЕ БОЛАТЫН ҚАН КЕТУДІҢ СЕБЕБІ НЕДЕ?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4" name="Picture 57" descr="j023620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4368" y="548680"/>
            <a:ext cx="698500" cy="9906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419872" y="548680"/>
            <a:ext cx="24257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50" dirty="0" smtClean="0">
                <a:ln w="12700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СҰРАҚ</a:t>
            </a:r>
            <a:endParaRPr lang="ru-RU" sz="5400" b="1" cap="none" spc="50" dirty="0">
              <a:ln w="12700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071670" y="4214818"/>
            <a:ext cx="6000792" cy="193899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kk-KZ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ҚАН ТАМЫРЛАРЫНЫҢ ЖЕЛІНІП КЕТУІ</a:t>
            </a:r>
            <a:endParaRPr lang="ru-RU" sz="4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071678"/>
            <a:ext cx="8072494" cy="1857388"/>
          </a:xfrm>
        </p:spPr>
        <p:txBody>
          <a:bodyPr/>
          <a:lstStyle/>
          <a:p>
            <a:pPr algn="ctr"/>
            <a:r>
              <a:rPr lang="kk-KZ" sz="2400" b="1" dirty="0" smtClean="0"/>
              <a:t>ЗАҚЫМДАНҒАН ТАМЫР СИПАТЫНА ҚАРАЙ  ҚАЛАЙ ЖІКТЕЛЕДІ?</a:t>
            </a:r>
          </a:p>
          <a:p>
            <a:pPr algn="ctr">
              <a:buNone/>
            </a:pPr>
            <a:endParaRPr lang="kk-KZ" sz="48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>
              <a:buNone/>
            </a:pPr>
            <a:endParaRPr lang="ru-RU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4" name="Picture 57" descr="j023620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4368" y="494184"/>
            <a:ext cx="698500" cy="990600"/>
          </a:xfrm>
          <a:prstGeom prst="rect">
            <a:avLst/>
          </a:prstGeom>
          <a:noFill/>
        </p:spPr>
      </p:pic>
      <p:pic>
        <p:nvPicPr>
          <p:cNvPr id="5" name="Picture 3" descr="AG00488_"/>
          <p:cNvPicPr>
            <a:picLocks noChangeAspect="1" noChangeArrowheads="1" noCrop="1"/>
          </p:cNvPicPr>
          <p:nvPr/>
        </p:nvPicPr>
        <p:blipFill>
          <a:blip r:embed="rId3" cstate="print">
            <a:lum bright="30000"/>
          </a:blip>
          <a:srcRect/>
          <a:stretch>
            <a:fillRect/>
          </a:stretch>
        </p:blipFill>
        <p:spPr bwMode="auto">
          <a:xfrm>
            <a:off x="6732240" y="4365104"/>
            <a:ext cx="1981200" cy="1958975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3419872" y="548680"/>
            <a:ext cx="24257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50" dirty="0" smtClean="0">
                <a:ln w="12700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СҰРАҚ</a:t>
            </a:r>
            <a:endParaRPr lang="ru-RU" sz="5400" b="1" cap="none" spc="50" dirty="0">
              <a:ln w="12700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357422" y="3286124"/>
            <a:ext cx="5072098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kk-KZ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Артериялық, веналық, капиллярлық, </a:t>
            </a:r>
            <a:r>
              <a:rPr lang="kk-KZ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аралас </a:t>
            </a:r>
            <a:endParaRPr lang="ru-RU" sz="2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143116"/>
            <a:ext cx="8229600" cy="1384995"/>
          </a:xfrm>
        </p:spPr>
        <p:txBody>
          <a:bodyPr/>
          <a:lstStyle/>
          <a:p>
            <a:pPr algn="ctr"/>
            <a:r>
              <a:rPr lang="kk-KZ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АРТЕРИЯДАН ҚАН КЕТУ МЕН ВЕНАДАН ҚАН КЕТУДІҢ АЙЫРМАШЫЛЫҒЫ ҚАНДАЙ?</a:t>
            </a:r>
            <a:endParaRPr lang="ru-RU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4" name="Picture 57" descr="j023620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360" y="476672"/>
            <a:ext cx="698500" cy="990600"/>
          </a:xfrm>
          <a:prstGeom prst="rect">
            <a:avLst/>
          </a:prstGeom>
          <a:noFill/>
        </p:spPr>
      </p:pic>
      <p:pic>
        <p:nvPicPr>
          <p:cNvPr id="5" name="Picture 23" descr="карандаш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4365104"/>
            <a:ext cx="1635305" cy="1872605"/>
          </a:xfrm>
          <a:prstGeom prst="rect">
            <a:avLst/>
          </a:prstGeom>
          <a:noFill/>
        </p:spPr>
      </p:pic>
      <p:pic>
        <p:nvPicPr>
          <p:cNvPr id="6" name="Picture 6" descr="аним 1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404665"/>
            <a:ext cx="1246936" cy="1206526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3419872" y="548680"/>
            <a:ext cx="24257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50" dirty="0" smtClean="0">
                <a:ln w="12700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СҰРАҚ</a:t>
            </a:r>
            <a:endParaRPr lang="ru-RU" sz="5400" b="1" cap="none" spc="50" dirty="0">
              <a:ln w="12700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928794" y="4000504"/>
            <a:ext cx="5786478" cy="193899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Артериядан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– ал </a:t>
            </a:r>
            <a:r>
              <a:rPr lang="ru-RU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қызыл түсті қаннң шапшып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ағуымен сипатталады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, </a:t>
            </a:r>
            <a:r>
              <a:rPr lang="ru-RU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ал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веналық 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– </a:t>
            </a:r>
            <a:r>
              <a:rPr lang="ru-RU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қою қызыл түсті үздіксіз жайлап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ағады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214554"/>
            <a:ext cx="8291264" cy="1756792"/>
          </a:xfrm>
        </p:spPr>
        <p:txBody>
          <a:bodyPr/>
          <a:lstStyle/>
          <a:p>
            <a:pPr algn="ctr"/>
            <a:r>
              <a:rPr lang="kk-KZ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“ҚАН ТОҚТАТУ” НЕШЕ ТОПҚА ЖІКТЕЛІНЕДІ?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57" descr="j0236207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4368" y="548680"/>
            <a:ext cx="698500" cy="990600"/>
          </a:xfrm>
          <a:prstGeom prst="rect">
            <a:avLst/>
          </a:prstGeom>
          <a:noFill/>
        </p:spPr>
      </p:pic>
      <p:pic>
        <p:nvPicPr>
          <p:cNvPr id="5" name="Picture 8" descr="AG00040_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92280" y="4581128"/>
            <a:ext cx="1689100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7" descr="277"/>
          <p:cNvPicPr>
            <a:picLocks noChangeAspect="1" noChangeArrowheads="1" noCrop="1"/>
          </p:cNvPicPr>
          <p:nvPr/>
        </p:nvPicPr>
        <p:blipFill>
          <a:blip r:embed="rId5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520" y="1"/>
            <a:ext cx="1246632" cy="1844824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3419872" y="548680"/>
            <a:ext cx="24257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50" dirty="0" smtClean="0">
                <a:ln w="12700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СҰРАҚ</a:t>
            </a:r>
            <a:endParaRPr lang="ru-RU" sz="5400" b="1" cap="none" spc="50" dirty="0">
              <a:ln w="12700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14480" y="3357562"/>
            <a:ext cx="5929354" cy="10772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kk-KZ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2: </a:t>
            </a:r>
          </a:p>
          <a:p>
            <a:pPr algn="ctr"/>
            <a:r>
              <a:rPr lang="kk-KZ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УАҚЫТША ЖӘНЕ ТҮПКІЛІКТІ</a:t>
            </a:r>
            <a:endParaRPr lang="ru-RU" sz="3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857364"/>
            <a:ext cx="7429552" cy="1468760"/>
          </a:xfrm>
        </p:spPr>
        <p:txBody>
          <a:bodyPr/>
          <a:lstStyle/>
          <a:p>
            <a:pPr algn="ctr"/>
            <a:r>
              <a:rPr lang="kk-KZ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ОҚ ТИГЕНДЕ, СҮЙЕК СЫНҒАНДА Т.Б. ЖАҒДАЙЛАР ҚАН КЕТУДІҢ ҚАЙ СЕБЕБІНЕ ЖАТАДЫ?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57" descr="j023620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4368" y="548680"/>
            <a:ext cx="698500" cy="990600"/>
          </a:xfrm>
          <a:prstGeom prst="rect">
            <a:avLst/>
          </a:prstGeom>
          <a:noFill/>
        </p:spPr>
      </p:pic>
      <p:pic>
        <p:nvPicPr>
          <p:cNvPr id="5" name="Picture 4" descr="1b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5229200"/>
            <a:ext cx="3203575" cy="1824037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419872" y="548680"/>
            <a:ext cx="24257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50" dirty="0" smtClean="0">
                <a:ln w="12700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СҰРАҚ</a:t>
            </a:r>
            <a:endParaRPr lang="ru-RU" sz="5400" b="1" cap="none" spc="50" dirty="0">
              <a:ln w="12700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28794" y="3786190"/>
            <a:ext cx="5429288" cy="193899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kk-KZ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ҚАН ТАМЫРЛАРЫНЫҢ ЖАРЫЛЫП КЕТУІ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1612776"/>
          </a:xfrm>
        </p:spPr>
        <p:txBody>
          <a:bodyPr/>
          <a:lstStyle/>
          <a:p>
            <a:pPr algn="ctr"/>
            <a:r>
              <a:rPr lang="kk-KZ" b="1" dirty="0" smtClean="0"/>
              <a:t>ҰСАҚ ҚАН ТАМЫРЛАРЫНЫҢ ЖАРАЛАНУЫ САЛДАРЫНАН ПАЙДА БОЛАТЫН ҚАН КЕТУДІ ҚАЛАЙ АТАЙДЫ?</a:t>
            </a:r>
            <a:endParaRPr lang="ru-RU" sz="36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4" name="Picture 57" descr="j0236207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4368" y="476672"/>
            <a:ext cx="698500" cy="990600"/>
          </a:xfrm>
          <a:prstGeom prst="rect">
            <a:avLst/>
          </a:prstGeom>
          <a:noFill/>
        </p:spPr>
      </p:pic>
      <p:pic>
        <p:nvPicPr>
          <p:cNvPr id="5" name="Picture 3" descr="AG00488_"/>
          <p:cNvPicPr>
            <a:picLocks noChangeAspect="1" noChangeArrowheads="1" noCrop="1"/>
          </p:cNvPicPr>
          <p:nvPr/>
        </p:nvPicPr>
        <p:blipFill>
          <a:blip r:embed="rId4" cstate="print">
            <a:lum bright="30000"/>
          </a:blip>
          <a:srcRect/>
          <a:stretch>
            <a:fillRect/>
          </a:stretch>
        </p:blipFill>
        <p:spPr bwMode="auto">
          <a:xfrm>
            <a:off x="6660232" y="4437112"/>
            <a:ext cx="1981200" cy="1958975"/>
          </a:xfrm>
          <a:prstGeom prst="rect">
            <a:avLst/>
          </a:prstGeom>
          <a:noFill/>
        </p:spPr>
      </p:pic>
      <p:pic>
        <p:nvPicPr>
          <p:cNvPr id="6" name="Picture 17" descr="277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0"/>
            <a:ext cx="1119159" cy="1656184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3419872" y="548680"/>
            <a:ext cx="24257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50" dirty="0" smtClean="0">
                <a:ln w="12700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СҰРАҚ</a:t>
            </a:r>
            <a:endParaRPr lang="ru-RU" sz="5400" b="1" cap="none" spc="50" dirty="0">
              <a:ln w="12700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857356" y="3857628"/>
            <a:ext cx="5420908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КАПИЛЛЯРДАН ҚАН КЕТУ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animBg="1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1308</TotalTime>
  <Words>215</Words>
  <Application>Microsoft Office PowerPoint</Application>
  <PresentationFormat>Экран (4:3)</PresentationFormat>
  <Paragraphs>48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Diseño predeterminado</vt:lpstr>
      <vt:lpstr>ВИКТОРИНА-ЛЫҚ СҰРАҚ-ЖАУАП</vt:lpstr>
      <vt:lpstr>Ендеше  СӘТТІЛІК,  әріптестер!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БӘРЕКЕЛДІ, ЖАРАЙСЫЗДАР!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user</cp:lastModifiedBy>
  <cp:revision>74</cp:revision>
  <dcterms:created xsi:type="dcterms:W3CDTF">2009-10-07T17:55:06Z</dcterms:created>
  <dcterms:modified xsi:type="dcterms:W3CDTF">2014-04-17T04:00:44Z</dcterms:modified>
</cp:coreProperties>
</file>