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56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66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7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08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00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07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15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01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03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502C-73FC-44FB-A8D9-8BE1DFDE789C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7C1B-3034-4457-BC33-8F2620AB1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20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0</vt:i4>
      </vt:variant>
    </vt:vector>
  </HeadingPairs>
  <TitlesOfParts>
    <vt:vector size="1" baseType="lpstr">
      <vt:lpstr>Тема Office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Жанар</dc:creator>
  <cp:lastModifiedBy>Жанар</cp:lastModifiedBy>
  <cp:revision>1</cp:revision>
  <dcterms:created xsi:type="dcterms:W3CDTF">2014-02-05T10:39:30Z</dcterms:created>
  <dcterms:modified xsi:type="dcterms:W3CDTF">2014-02-05T10:39:59Z</dcterms:modified>
</cp:coreProperties>
</file>