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FDA94-6C9A-45F9-9A64-ED6A7492B437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2362-72BF-466E-82BE-2E6560127C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1FC7-047F-4D35-847C-E798916E1A32}" type="datetime1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4036-CACC-4073-B691-BF55A11D6EE0}" type="datetime1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FAF3-3E51-4E58-A75B-49EFAE51DDDC}" type="datetime1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40D1-781E-4207-87B9-3FE2A70DBFC2}" type="datetime1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0721-4311-4E58-A266-B4274C65A2C7}" type="datetime1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BB76-677B-4149-97AA-E1AD2E15F376}" type="datetime1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E561-A802-4DD1-8F73-2A9AEF6E26E2}" type="datetime1">
              <a:rPr lang="ru-RU" smtClean="0"/>
              <a:pPr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ACCB-B3DD-4180-8620-B9035CC457CB}" type="datetime1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014-4DC6-462F-90D1-04866A600ED1}" type="datetime1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5A14-C46D-463C-A2E0-439659701AAE}" type="datetime1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BB-60FF-480D-8587-6958772AF62E}" type="datetime1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0357-86BF-41D4-8DCB-C016FDDCED65}" type="datetime1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512" y="2171634"/>
            <a:ext cx="2593292" cy="400110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3810190"/>
            <a:ext cx="3521986" cy="1200329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Учебная нагрузка ППС на 2013-2014 учебный год</a:t>
            </a:r>
            <a:endParaRPr lang="ru-RU" sz="2400" b="1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0708" y="5357826"/>
            <a:ext cx="2593292" cy="707886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kk-KZ" sz="20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Директор ДАР </a:t>
            </a:r>
          </a:p>
          <a:p>
            <a:pPr algn="ctr"/>
            <a:r>
              <a:rPr lang="kk-KZ" sz="20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Абирова М.А.</a:t>
            </a:r>
            <a:endParaRPr lang="ru-RU" sz="20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Безымянный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1" y="214291"/>
            <a:ext cx="1857387" cy="18573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400" dirty="0" smtClean="0"/>
              <a:t>Учебная нагрузка ППС в 2013-2014 учебном году</a:t>
            </a:r>
            <a:endParaRPr lang="ru-RU" sz="24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187624" y="1340768"/>
            <a:ext cx="7272808" cy="4392489"/>
          </a:xfrm>
        </p:spPr>
        <p:txBody>
          <a:bodyPr>
            <a:normAutofit fontScale="62500" lnSpcReduction="20000"/>
          </a:bodyPr>
          <a:lstStyle/>
          <a:p>
            <a:pPr lvl="0"/>
            <a:endParaRPr lang="kk-KZ" dirty="0" smtClean="0"/>
          </a:p>
          <a:p>
            <a:pPr lvl="0"/>
            <a:r>
              <a:rPr lang="kk-KZ" dirty="0" smtClean="0"/>
              <a:t>Заведующим кафедрами</a:t>
            </a:r>
            <a:r>
              <a:rPr lang="ru-RU" dirty="0" smtClean="0"/>
              <a:t>- 540</a:t>
            </a:r>
            <a:r>
              <a:rPr lang="kk-KZ" dirty="0" smtClean="0"/>
              <a:t>ч. </a:t>
            </a:r>
            <a:endParaRPr lang="ru-RU" dirty="0" smtClean="0"/>
          </a:p>
          <a:p>
            <a:pPr lvl="0"/>
            <a:r>
              <a:rPr lang="kk-KZ" dirty="0" smtClean="0"/>
              <a:t>Руководителям модулей – 400ч.</a:t>
            </a:r>
            <a:endParaRPr lang="ru-RU" dirty="0" smtClean="0"/>
          </a:p>
          <a:p>
            <a:pPr lvl="0"/>
            <a:r>
              <a:rPr lang="kk-KZ" dirty="0" smtClean="0"/>
              <a:t>Директорам учебных департаментов- 300ч.</a:t>
            </a:r>
            <a:endParaRPr lang="ru-RU" dirty="0" smtClean="0"/>
          </a:p>
          <a:p>
            <a:pPr lvl="0"/>
            <a:r>
              <a:rPr lang="kk-KZ" dirty="0" smtClean="0"/>
              <a:t>Для стажеров преподавателей 2-го года обучения - 300 часов</a:t>
            </a:r>
            <a:endParaRPr lang="ru-RU" dirty="0" smtClean="0"/>
          </a:p>
          <a:p>
            <a:pPr lvl="0"/>
            <a:r>
              <a:rPr lang="kk-KZ" dirty="0" smtClean="0"/>
              <a:t>Для стажеров преподавателей 3-го года обучения – 500 часов</a:t>
            </a:r>
            <a:endParaRPr lang="ru-RU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r>
              <a:rPr lang="kk-KZ" dirty="0" smtClean="0"/>
              <a:t>	</a:t>
            </a:r>
            <a:r>
              <a:rPr lang="kk-KZ" b="1" dirty="0" smtClean="0"/>
              <a:t>Для ППС:</a:t>
            </a:r>
            <a:endParaRPr lang="ru-RU" b="1" dirty="0" smtClean="0"/>
          </a:p>
          <a:p>
            <a:r>
              <a:rPr lang="kk-KZ" dirty="0" smtClean="0"/>
              <a:t>по бакалавриату – 630ч.</a:t>
            </a:r>
            <a:endParaRPr lang="ru-RU" dirty="0" smtClean="0"/>
          </a:p>
          <a:p>
            <a:r>
              <a:rPr lang="kk-KZ" dirty="0" smtClean="0"/>
              <a:t>по интернатуре – 910ч.</a:t>
            </a:r>
            <a:endParaRPr lang="ru-RU" dirty="0" smtClean="0"/>
          </a:p>
          <a:p>
            <a:r>
              <a:rPr lang="kk-KZ" dirty="0" smtClean="0"/>
              <a:t>по резидентуре – 950ч</a:t>
            </a:r>
            <a:endParaRPr lang="ru-RU" dirty="0" smtClean="0"/>
          </a:p>
          <a:p>
            <a:r>
              <a:rPr lang="kk-KZ" dirty="0" smtClean="0"/>
              <a:t>по магистратуре – 670ч</a:t>
            </a:r>
            <a:endParaRPr lang="ru-RU" dirty="0" smtClean="0"/>
          </a:p>
          <a:p>
            <a:r>
              <a:rPr lang="kk-KZ" dirty="0" smtClean="0"/>
              <a:t>по доктарантуре – 630ч.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55</Words>
  <Application>Microsoft Office PowerPoint</Application>
  <PresentationFormat>Экран 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Учебная нагрузка ППС в 2013-2014 учебном году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LLLKKK</cp:lastModifiedBy>
  <cp:revision>5</cp:revision>
  <dcterms:created xsi:type="dcterms:W3CDTF">2013-05-27T05:58:42Z</dcterms:created>
  <dcterms:modified xsi:type="dcterms:W3CDTF">2013-10-02T04:12:13Z</dcterms:modified>
</cp:coreProperties>
</file>