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75" r:id="rId3"/>
    <p:sldId id="276" r:id="rId4"/>
    <p:sldId id="274" r:id="rId5"/>
    <p:sldId id="277" r:id="rId6"/>
    <p:sldId id="278" r:id="rId7"/>
    <p:sldId id="279" r:id="rId8"/>
    <p:sldId id="280" r:id="rId9"/>
    <p:sldId id="281" r:id="rId10"/>
    <p:sldId id="283" r:id="rId11"/>
    <p:sldId id="285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1D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varyColors val="1"/>
        <c:ser>
          <c:idx val="0"/>
          <c:order val="0"/>
          <c:cat>
            <c:strRef>
              <c:f>Лист1!$A$2:$A$4</c:f>
              <c:strCache>
                <c:ptCount val="3"/>
                <c:pt idx="0">
                  <c:v>моноинфекция HBV</c:v>
                </c:pt>
                <c:pt idx="1">
                  <c:v>моноинфекция HCV</c:v>
                </c:pt>
                <c:pt idx="2">
                  <c:v>ко-инфекция HCV+HBV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0.60000000000000064</c:v>
                </c:pt>
                <c:pt idx="1">
                  <c:v>0.4</c:v>
                </c:pt>
                <c:pt idx="2">
                  <c:v>0.70000000000000062</c:v>
                </c:pt>
              </c:numCache>
            </c:numRef>
          </c:val>
        </c:ser>
        <c:axId val="93167616"/>
        <c:axId val="93419776"/>
      </c:barChart>
      <c:catAx>
        <c:axId val="93167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419776"/>
        <c:crosses val="autoZero"/>
        <c:auto val="1"/>
        <c:lblAlgn val="ctr"/>
        <c:lblOffset val="100"/>
      </c:catAx>
      <c:valAx>
        <c:axId val="93419776"/>
        <c:scaling>
          <c:orientation val="minMax"/>
        </c:scaling>
        <c:axPos val="l"/>
        <c:majorGridlines/>
        <c:numFmt formatCode="General" sourceLinked="1"/>
        <c:tickLblPos val="nextTo"/>
        <c:crossAx val="93167616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7519C-494A-455A-B4CC-1C32FD831E6C}" type="doc">
      <dgm:prSet loTypeId="urn:microsoft.com/office/officeart/2005/8/layout/balance1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9798AD8-46BD-464C-B64A-F3F8B7FAC8BB}">
      <dgm:prSet phldrT="[Текст]"/>
      <dgm:spPr/>
      <dgm:t>
        <a:bodyPr/>
        <a:lstStyle/>
        <a:p>
          <a:r>
            <a:rPr lang="ru-RU" dirty="0" smtClean="0"/>
            <a:t>Скрининг в рамках ОГМП</a:t>
          </a:r>
          <a:endParaRPr lang="ru-RU" dirty="0"/>
        </a:p>
      </dgm:t>
    </dgm:pt>
    <dgm:pt modelId="{1B014D7D-33F1-493A-9282-3A9EBE424D0D}" type="parTrans" cxnId="{E2784EDB-204C-4C78-8FDC-1241F96ECD1E}">
      <dgm:prSet/>
      <dgm:spPr/>
      <dgm:t>
        <a:bodyPr/>
        <a:lstStyle/>
        <a:p>
          <a:endParaRPr lang="ru-RU"/>
        </a:p>
      </dgm:t>
    </dgm:pt>
    <dgm:pt modelId="{34402D68-9B53-448D-BC9E-32DE4A00FE52}" type="sibTrans" cxnId="{E2784EDB-204C-4C78-8FDC-1241F96ECD1E}">
      <dgm:prSet/>
      <dgm:spPr/>
      <dgm:t>
        <a:bodyPr/>
        <a:lstStyle/>
        <a:p>
          <a:endParaRPr lang="ru-RU"/>
        </a:p>
      </dgm:t>
    </dgm:pt>
    <dgm:pt modelId="{ECC2F803-3471-458B-AD16-5BB1DE6CB469}">
      <dgm:prSet phldrT="[Текст]" custT="1"/>
      <dgm:spPr/>
      <dgm:t>
        <a:bodyPr/>
        <a:lstStyle/>
        <a:p>
          <a:r>
            <a:rPr lang="ru-RU" sz="1800" dirty="0" smtClean="0"/>
            <a:t>Перенесшие операции</a:t>
          </a:r>
        </a:p>
        <a:p>
          <a:r>
            <a:rPr lang="ru-RU" sz="1800" dirty="0" err="1" smtClean="0"/>
            <a:t>Онко</a:t>
          </a:r>
          <a:r>
            <a:rPr lang="ru-RU" sz="1800" dirty="0" smtClean="0"/>
            <a:t> и </a:t>
          </a:r>
          <a:r>
            <a:rPr lang="ru-RU" sz="1800" dirty="0" err="1" smtClean="0"/>
            <a:t>онкогематол</a:t>
          </a:r>
          <a:endParaRPr lang="ru-RU" sz="1700" dirty="0"/>
        </a:p>
      </dgm:t>
    </dgm:pt>
    <dgm:pt modelId="{17AF5664-514D-4002-8D2C-C7A78E062BFC}" type="parTrans" cxnId="{2551AF17-89C7-4D06-A78B-AF448DDAD9F2}">
      <dgm:prSet/>
      <dgm:spPr/>
      <dgm:t>
        <a:bodyPr/>
        <a:lstStyle/>
        <a:p>
          <a:endParaRPr lang="ru-RU"/>
        </a:p>
      </dgm:t>
    </dgm:pt>
    <dgm:pt modelId="{978AD5DB-C542-4383-A184-16BFA1940925}" type="sibTrans" cxnId="{2551AF17-89C7-4D06-A78B-AF448DDAD9F2}">
      <dgm:prSet/>
      <dgm:spPr/>
      <dgm:t>
        <a:bodyPr/>
        <a:lstStyle/>
        <a:p>
          <a:endParaRPr lang="ru-RU"/>
        </a:p>
      </dgm:t>
    </dgm:pt>
    <dgm:pt modelId="{4EE44064-38B7-484D-A0AE-E5BCFD0994EE}">
      <dgm:prSet phldrT="[Текст]" custT="1"/>
      <dgm:spPr/>
      <dgm:t>
        <a:bodyPr/>
        <a:lstStyle/>
        <a:p>
          <a:r>
            <a:rPr lang="ru-RU" sz="2000" dirty="0" smtClean="0"/>
            <a:t>Гемофилия, гемодиализ</a:t>
          </a:r>
        </a:p>
        <a:p>
          <a:r>
            <a:rPr lang="ru-RU" sz="2000" dirty="0" err="1" smtClean="0"/>
            <a:t>Рецепиенты</a:t>
          </a:r>
          <a:r>
            <a:rPr lang="ru-RU" sz="2000" dirty="0" smtClean="0"/>
            <a:t> крови и органов</a:t>
          </a:r>
          <a:endParaRPr lang="ru-RU" sz="2000" dirty="0"/>
        </a:p>
      </dgm:t>
    </dgm:pt>
    <dgm:pt modelId="{D2AF3C58-DAF3-4890-A1C7-62290FE95E14}" type="parTrans" cxnId="{F4D7F2EC-5E1E-4DF7-B6CF-4E184EC1008D}">
      <dgm:prSet/>
      <dgm:spPr/>
      <dgm:t>
        <a:bodyPr/>
        <a:lstStyle/>
        <a:p>
          <a:endParaRPr lang="ru-RU"/>
        </a:p>
      </dgm:t>
    </dgm:pt>
    <dgm:pt modelId="{3E7BCEA8-4AEA-4E19-8106-18BB186E467B}" type="sibTrans" cxnId="{F4D7F2EC-5E1E-4DF7-B6CF-4E184EC1008D}">
      <dgm:prSet/>
      <dgm:spPr/>
      <dgm:t>
        <a:bodyPr/>
        <a:lstStyle/>
        <a:p>
          <a:endParaRPr lang="ru-RU"/>
        </a:p>
      </dgm:t>
    </dgm:pt>
    <dgm:pt modelId="{F07D0D3E-4240-42C9-862A-D51560184E7C}">
      <dgm:prSet phldrT="[Текст]"/>
      <dgm:spPr/>
      <dgm:t>
        <a:bodyPr/>
        <a:lstStyle/>
        <a:p>
          <a:r>
            <a:rPr lang="ru-RU" dirty="0" smtClean="0"/>
            <a:t>Рекомендации </a:t>
          </a:r>
          <a:r>
            <a:rPr lang="en-US" dirty="0" smtClean="0"/>
            <a:t>AASL</a:t>
          </a:r>
          <a:endParaRPr lang="ru-RU" dirty="0"/>
        </a:p>
      </dgm:t>
    </dgm:pt>
    <dgm:pt modelId="{3984789C-5665-413A-83F7-AE72006E5CE5}" type="parTrans" cxnId="{8DBCDB54-D9FB-4265-A5C7-30676A55E236}">
      <dgm:prSet/>
      <dgm:spPr/>
      <dgm:t>
        <a:bodyPr/>
        <a:lstStyle/>
        <a:p>
          <a:endParaRPr lang="ru-RU"/>
        </a:p>
      </dgm:t>
    </dgm:pt>
    <dgm:pt modelId="{4F898951-2A69-4DC8-A83D-16BC0F9FA096}" type="sibTrans" cxnId="{8DBCDB54-D9FB-4265-A5C7-30676A55E236}">
      <dgm:prSet/>
      <dgm:spPr/>
      <dgm:t>
        <a:bodyPr/>
        <a:lstStyle/>
        <a:p>
          <a:endParaRPr lang="ru-RU"/>
        </a:p>
      </dgm:t>
    </dgm:pt>
    <dgm:pt modelId="{3801BC0F-16FE-4C74-8A88-20E33DE9EAE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/>
            <a:t>ревматологические  взрослые с </a:t>
          </a:r>
          <a:r>
            <a:rPr lang="ru-RU" sz="1800" dirty="0" err="1" smtClean="0"/>
            <a:t>гломерулонефритом</a:t>
          </a:r>
          <a:endParaRPr lang="ru-RU" sz="1800" dirty="0"/>
        </a:p>
      </dgm:t>
    </dgm:pt>
    <dgm:pt modelId="{F6128ED4-B7D5-4C91-9A7B-12620C68C1C9}" type="parTrans" cxnId="{B6F8CF1C-22CB-421D-900C-50F2C8A50C3D}">
      <dgm:prSet/>
      <dgm:spPr/>
      <dgm:t>
        <a:bodyPr/>
        <a:lstStyle/>
        <a:p>
          <a:endParaRPr lang="ru-RU"/>
        </a:p>
      </dgm:t>
    </dgm:pt>
    <dgm:pt modelId="{A39A09AD-DECF-4D21-8FD7-8D5336103C34}" type="sibTrans" cxnId="{B6F8CF1C-22CB-421D-900C-50F2C8A50C3D}">
      <dgm:prSet/>
      <dgm:spPr/>
      <dgm:t>
        <a:bodyPr/>
        <a:lstStyle/>
        <a:p>
          <a:endParaRPr lang="ru-RU"/>
        </a:p>
      </dgm:t>
    </dgm:pt>
    <dgm:pt modelId="{943684A7-1542-4255-BC3D-CF1BB4EE416B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/>
            <a:t>Повышение уровня </a:t>
          </a:r>
          <a:r>
            <a:rPr lang="ru-RU" sz="1800" dirty="0" err="1" smtClean="0"/>
            <a:t>трансаминаз</a:t>
          </a:r>
          <a:endParaRPr lang="ru-RU" sz="1800" dirty="0"/>
        </a:p>
      </dgm:t>
    </dgm:pt>
    <dgm:pt modelId="{46918236-6AC1-4D10-BD3E-4D88F6292CD3}" type="parTrans" cxnId="{AEB7BB29-C1A2-4B1C-ABE9-5760E02A1B5E}">
      <dgm:prSet/>
      <dgm:spPr/>
      <dgm:t>
        <a:bodyPr/>
        <a:lstStyle/>
        <a:p>
          <a:endParaRPr lang="ru-RU"/>
        </a:p>
      </dgm:t>
    </dgm:pt>
    <dgm:pt modelId="{F88D6910-F565-4463-9858-A710389C723B}" type="sibTrans" cxnId="{AEB7BB29-C1A2-4B1C-ABE9-5760E02A1B5E}">
      <dgm:prSet/>
      <dgm:spPr/>
      <dgm:t>
        <a:bodyPr/>
        <a:lstStyle/>
        <a:p>
          <a:endParaRPr lang="ru-RU"/>
        </a:p>
      </dgm:t>
    </dgm:pt>
    <dgm:pt modelId="{FFDCDA03-AD8D-4513-9A74-7EE94110489C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/>
            <a:t>Все </a:t>
          </a:r>
          <a:r>
            <a:rPr lang="ru-RU" sz="1800" dirty="0" err="1" smtClean="0"/>
            <a:t>инвазивные</a:t>
          </a:r>
          <a:r>
            <a:rPr lang="ru-RU" sz="1800" dirty="0" smtClean="0"/>
            <a:t> вмешательства</a:t>
          </a:r>
          <a:endParaRPr lang="ru-RU" sz="1800" dirty="0"/>
        </a:p>
      </dgm:t>
    </dgm:pt>
    <dgm:pt modelId="{50242D98-770E-439B-B277-23ECE4521ECB}" type="parTrans" cxnId="{2C079719-9958-4B8E-8D27-1CDC5D56C0BB}">
      <dgm:prSet/>
      <dgm:spPr/>
      <dgm:t>
        <a:bodyPr/>
        <a:lstStyle/>
        <a:p>
          <a:endParaRPr lang="ru-RU"/>
        </a:p>
      </dgm:t>
    </dgm:pt>
    <dgm:pt modelId="{5AD4A2D5-F032-4323-BA5E-2B131CDA0D4D}" type="sibTrans" cxnId="{2C079719-9958-4B8E-8D27-1CDC5D56C0BB}">
      <dgm:prSet/>
      <dgm:spPr/>
      <dgm:t>
        <a:bodyPr/>
        <a:lstStyle/>
        <a:p>
          <a:endParaRPr lang="ru-RU"/>
        </a:p>
      </dgm:t>
    </dgm:pt>
    <dgm:pt modelId="{D5E5761B-F39D-4DB0-9CDB-77D890F362F8}" type="pres">
      <dgm:prSet presAssocID="{0217519C-494A-455A-B4CC-1C32FD831E6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C5BFF-CDFC-421E-9CCF-0A007C89845A}" type="pres">
      <dgm:prSet presAssocID="{0217519C-494A-455A-B4CC-1C32FD831E6C}" presName="dummyMaxCanvas" presStyleCnt="0"/>
      <dgm:spPr/>
    </dgm:pt>
    <dgm:pt modelId="{6E8480A7-87BE-407E-A5EB-85019A5A7FD2}" type="pres">
      <dgm:prSet presAssocID="{0217519C-494A-455A-B4CC-1C32FD831E6C}" presName="parentComposite" presStyleCnt="0"/>
      <dgm:spPr/>
    </dgm:pt>
    <dgm:pt modelId="{5451DE5B-C835-4C0F-BFB5-01336E7C0E2A}" type="pres">
      <dgm:prSet presAssocID="{0217519C-494A-455A-B4CC-1C32FD831E6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CDF827A4-3C8B-45E9-917A-5F5FD11E5B6F}" type="pres">
      <dgm:prSet presAssocID="{0217519C-494A-455A-B4CC-1C32FD831E6C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FA8997B9-BA1F-4900-8532-CFBA4BEA891D}" type="pres">
      <dgm:prSet presAssocID="{0217519C-494A-455A-B4CC-1C32FD831E6C}" presName="childrenComposite" presStyleCnt="0"/>
      <dgm:spPr/>
    </dgm:pt>
    <dgm:pt modelId="{91EF291C-F6E3-4F7E-B893-01B4ABB203E1}" type="pres">
      <dgm:prSet presAssocID="{0217519C-494A-455A-B4CC-1C32FD831E6C}" presName="dummyMaxCanvas_ChildArea" presStyleCnt="0"/>
      <dgm:spPr/>
    </dgm:pt>
    <dgm:pt modelId="{0F243E9C-9582-4025-B605-68068E05935F}" type="pres">
      <dgm:prSet presAssocID="{0217519C-494A-455A-B4CC-1C32FD831E6C}" presName="fulcrum" presStyleLbl="alignAccFollowNode1" presStyleIdx="2" presStyleCnt="4"/>
      <dgm:spPr/>
    </dgm:pt>
    <dgm:pt modelId="{E0D446B6-46B9-4DAC-BFC9-26729A0EB634}" type="pres">
      <dgm:prSet presAssocID="{0217519C-494A-455A-B4CC-1C32FD831E6C}" presName="balance_23" presStyleLbl="alignAccFollowNode1" presStyleIdx="3" presStyleCnt="4">
        <dgm:presLayoutVars>
          <dgm:bulletEnabled val="1"/>
        </dgm:presLayoutVars>
      </dgm:prSet>
      <dgm:spPr/>
    </dgm:pt>
    <dgm:pt modelId="{2B747816-8E83-404A-B6E0-91D9AFC11063}" type="pres">
      <dgm:prSet presAssocID="{0217519C-494A-455A-B4CC-1C32FD831E6C}" presName="right_23_1" presStyleLbl="node1" presStyleIdx="0" presStyleCnt="5" custScaleX="133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93AD2-BB3B-4A3D-B82A-36B9CFF14EA7}" type="pres">
      <dgm:prSet presAssocID="{0217519C-494A-455A-B4CC-1C32FD831E6C}" presName="right_23_2" presStyleLbl="node1" presStyleIdx="1" presStyleCnt="5" custScaleX="129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CEAC0-5435-439C-A8A4-787333F854E6}" type="pres">
      <dgm:prSet presAssocID="{0217519C-494A-455A-B4CC-1C32FD831E6C}" presName="right_23_3" presStyleLbl="node1" presStyleIdx="2" presStyleCnt="5" custScaleX="132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01F00-F05B-4200-8C7F-B93C9B394BDB}" type="pres">
      <dgm:prSet presAssocID="{0217519C-494A-455A-B4CC-1C32FD831E6C}" presName="left_23_1" presStyleLbl="node1" presStyleIdx="3" presStyleCnt="5" custScaleX="119360" custScaleY="164761" custLinFactNeighborX="2142" custLinFactNeighborY="-16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EA040-16F9-44F9-AF13-89C704DE0A9A}" type="pres">
      <dgm:prSet presAssocID="{0217519C-494A-455A-B4CC-1C32FD831E6C}" presName="left_23_2" presStyleLbl="node1" presStyleIdx="4" presStyleCnt="5" custScaleX="118531" custScaleY="136251" custLinFactNeighborX="5326" custLinFactNeighborY="-59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BCDB54-D9FB-4265-A5C7-30676A55E236}" srcId="{0217519C-494A-455A-B4CC-1C32FD831E6C}" destId="{F07D0D3E-4240-42C9-862A-D51560184E7C}" srcOrd="1" destOrd="0" parTransId="{3984789C-5665-413A-83F7-AE72006E5CE5}" sibTransId="{4F898951-2A69-4DC8-A83D-16BC0F9FA096}"/>
    <dgm:cxn modelId="{B152B14A-578F-4584-A3B1-8923057ECE4F}" type="presOf" srcId="{4EE44064-38B7-484D-A0AE-E5BCFD0994EE}" destId="{317EA040-16F9-44F9-AF13-89C704DE0A9A}" srcOrd="0" destOrd="0" presId="urn:microsoft.com/office/officeart/2005/8/layout/balance1"/>
    <dgm:cxn modelId="{B6F8CF1C-22CB-421D-900C-50F2C8A50C3D}" srcId="{F07D0D3E-4240-42C9-862A-D51560184E7C}" destId="{3801BC0F-16FE-4C74-8A88-20E33DE9EAE7}" srcOrd="0" destOrd="0" parTransId="{F6128ED4-B7D5-4C91-9A7B-12620C68C1C9}" sibTransId="{A39A09AD-DECF-4D21-8FD7-8D5336103C34}"/>
    <dgm:cxn modelId="{91B9D10D-F387-4879-BDB3-DFE7E13369B5}" type="presOf" srcId="{943684A7-1542-4255-BC3D-CF1BB4EE416B}" destId="{D0C93AD2-BB3B-4A3D-B82A-36B9CFF14EA7}" srcOrd="0" destOrd="0" presId="urn:microsoft.com/office/officeart/2005/8/layout/balance1"/>
    <dgm:cxn modelId="{3F20DE61-CB82-46BD-90D1-9DA2AE305793}" type="presOf" srcId="{0217519C-494A-455A-B4CC-1C32FD831E6C}" destId="{D5E5761B-F39D-4DB0-9CDB-77D890F362F8}" srcOrd="0" destOrd="0" presId="urn:microsoft.com/office/officeart/2005/8/layout/balance1"/>
    <dgm:cxn modelId="{E2784EDB-204C-4C78-8FDC-1241F96ECD1E}" srcId="{0217519C-494A-455A-B4CC-1C32FD831E6C}" destId="{39798AD8-46BD-464C-B64A-F3F8B7FAC8BB}" srcOrd="0" destOrd="0" parTransId="{1B014D7D-33F1-493A-9282-3A9EBE424D0D}" sibTransId="{34402D68-9B53-448D-BC9E-32DE4A00FE52}"/>
    <dgm:cxn modelId="{2551AF17-89C7-4D06-A78B-AF448DDAD9F2}" srcId="{39798AD8-46BD-464C-B64A-F3F8B7FAC8BB}" destId="{ECC2F803-3471-458B-AD16-5BB1DE6CB469}" srcOrd="0" destOrd="0" parTransId="{17AF5664-514D-4002-8D2C-C7A78E062BFC}" sibTransId="{978AD5DB-C542-4383-A184-16BFA1940925}"/>
    <dgm:cxn modelId="{C4B8A521-03AE-4045-BC4B-FBE4F605A1EC}" type="presOf" srcId="{ECC2F803-3471-458B-AD16-5BB1DE6CB469}" destId="{93701F00-F05B-4200-8C7F-B93C9B394BDB}" srcOrd="0" destOrd="0" presId="urn:microsoft.com/office/officeart/2005/8/layout/balance1"/>
    <dgm:cxn modelId="{B722CC0A-66B1-4BF1-85E9-D66990EF97C7}" type="presOf" srcId="{39798AD8-46BD-464C-B64A-F3F8B7FAC8BB}" destId="{5451DE5B-C835-4C0F-BFB5-01336E7C0E2A}" srcOrd="0" destOrd="0" presId="urn:microsoft.com/office/officeart/2005/8/layout/balance1"/>
    <dgm:cxn modelId="{F4D7F2EC-5E1E-4DF7-B6CF-4E184EC1008D}" srcId="{39798AD8-46BD-464C-B64A-F3F8B7FAC8BB}" destId="{4EE44064-38B7-484D-A0AE-E5BCFD0994EE}" srcOrd="1" destOrd="0" parTransId="{D2AF3C58-DAF3-4890-A1C7-62290FE95E14}" sibTransId="{3E7BCEA8-4AEA-4E19-8106-18BB186E467B}"/>
    <dgm:cxn modelId="{A76C9DBA-7611-4D88-9496-B661A7E87A41}" type="presOf" srcId="{FFDCDA03-AD8D-4513-9A74-7EE94110489C}" destId="{C2BCEAC0-5435-439C-A8A4-787333F854E6}" srcOrd="0" destOrd="0" presId="urn:microsoft.com/office/officeart/2005/8/layout/balance1"/>
    <dgm:cxn modelId="{2C079719-9958-4B8E-8D27-1CDC5D56C0BB}" srcId="{F07D0D3E-4240-42C9-862A-D51560184E7C}" destId="{FFDCDA03-AD8D-4513-9A74-7EE94110489C}" srcOrd="2" destOrd="0" parTransId="{50242D98-770E-439B-B277-23ECE4521ECB}" sibTransId="{5AD4A2D5-F032-4323-BA5E-2B131CDA0D4D}"/>
    <dgm:cxn modelId="{8A58FEDC-842A-4AC0-B662-8F03E2FE4782}" type="presOf" srcId="{F07D0D3E-4240-42C9-862A-D51560184E7C}" destId="{CDF827A4-3C8B-45E9-917A-5F5FD11E5B6F}" srcOrd="0" destOrd="0" presId="urn:microsoft.com/office/officeart/2005/8/layout/balance1"/>
    <dgm:cxn modelId="{AEB7BB29-C1A2-4B1C-ABE9-5760E02A1B5E}" srcId="{F07D0D3E-4240-42C9-862A-D51560184E7C}" destId="{943684A7-1542-4255-BC3D-CF1BB4EE416B}" srcOrd="1" destOrd="0" parTransId="{46918236-6AC1-4D10-BD3E-4D88F6292CD3}" sibTransId="{F88D6910-F565-4463-9858-A710389C723B}"/>
    <dgm:cxn modelId="{4A76DAF8-2605-4942-8FA1-249EB704F1B0}" type="presOf" srcId="{3801BC0F-16FE-4C74-8A88-20E33DE9EAE7}" destId="{2B747816-8E83-404A-B6E0-91D9AFC11063}" srcOrd="0" destOrd="0" presId="urn:microsoft.com/office/officeart/2005/8/layout/balance1"/>
    <dgm:cxn modelId="{31EA0177-5986-4E67-A4F2-0295829CC59A}" type="presParOf" srcId="{D5E5761B-F39D-4DB0-9CDB-77D890F362F8}" destId="{D8AC5BFF-CDFC-421E-9CCF-0A007C89845A}" srcOrd="0" destOrd="0" presId="urn:microsoft.com/office/officeart/2005/8/layout/balance1"/>
    <dgm:cxn modelId="{5000EF2F-65E8-4D5E-BA45-AFD6119E8EB4}" type="presParOf" srcId="{D5E5761B-F39D-4DB0-9CDB-77D890F362F8}" destId="{6E8480A7-87BE-407E-A5EB-85019A5A7FD2}" srcOrd="1" destOrd="0" presId="urn:microsoft.com/office/officeart/2005/8/layout/balance1"/>
    <dgm:cxn modelId="{A61FE133-1F19-4DB6-A5C3-4F68FA3B047D}" type="presParOf" srcId="{6E8480A7-87BE-407E-A5EB-85019A5A7FD2}" destId="{5451DE5B-C835-4C0F-BFB5-01336E7C0E2A}" srcOrd="0" destOrd="0" presId="urn:microsoft.com/office/officeart/2005/8/layout/balance1"/>
    <dgm:cxn modelId="{0352FBC4-4E72-4846-A4B4-0BE6E66C5130}" type="presParOf" srcId="{6E8480A7-87BE-407E-A5EB-85019A5A7FD2}" destId="{CDF827A4-3C8B-45E9-917A-5F5FD11E5B6F}" srcOrd="1" destOrd="0" presId="urn:microsoft.com/office/officeart/2005/8/layout/balance1"/>
    <dgm:cxn modelId="{18A17110-9A8A-4E3F-AC17-FD216D54AD58}" type="presParOf" srcId="{D5E5761B-F39D-4DB0-9CDB-77D890F362F8}" destId="{FA8997B9-BA1F-4900-8532-CFBA4BEA891D}" srcOrd="2" destOrd="0" presId="urn:microsoft.com/office/officeart/2005/8/layout/balance1"/>
    <dgm:cxn modelId="{B3765208-86EC-4590-9FCD-1CD593D39A2E}" type="presParOf" srcId="{FA8997B9-BA1F-4900-8532-CFBA4BEA891D}" destId="{91EF291C-F6E3-4F7E-B893-01B4ABB203E1}" srcOrd="0" destOrd="0" presId="urn:microsoft.com/office/officeart/2005/8/layout/balance1"/>
    <dgm:cxn modelId="{B08D0830-1DBD-4CA0-AE3F-91874376AB85}" type="presParOf" srcId="{FA8997B9-BA1F-4900-8532-CFBA4BEA891D}" destId="{0F243E9C-9582-4025-B605-68068E05935F}" srcOrd="1" destOrd="0" presId="urn:microsoft.com/office/officeart/2005/8/layout/balance1"/>
    <dgm:cxn modelId="{E318108C-B39A-4E59-BE03-834F8B8EA7B3}" type="presParOf" srcId="{FA8997B9-BA1F-4900-8532-CFBA4BEA891D}" destId="{E0D446B6-46B9-4DAC-BFC9-26729A0EB634}" srcOrd="2" destOrd="0" presId="urn:microsoft.com/office/officeart/2005/8/layout/balance1"/>
    <dgm:cxn modelId="{440E3C27-08E9-4CBC-9368-3DD81FBEF266}" type="presParOf" srcId="{FA8997B9-BA1F-4900-8532-CFBA4BEA891D}" destId="{2B747816-8E83-404A-B6E0-91D9AFC11063}" srcOrd="3" destOrd="0" presId="urn:microsoft.com/office/officeart/2005/8/layout/balance1"/>
    <dgm:cxn modelId="{F7A1F233-338A-4AAC-A078-C3C657B5EC05}" type="presParOf" srcId="{FA8997B9-BA1F-4900-8532-CFBA4BEA891D}" destId="{D0C93AD2-BB3B-4A3D-B82A-36B9CFF14EA7}" srcOrd="4" destOrd="0" presId="urn:microsoft.com/office/officeart/2005/8/layout/balance1"/>
    <dgm:cxn modelId="{21A5E658-9533-465A-B782-F5E21DCFFE05}" type="presParOf" srcId="{FA8997B9-BA1F-4900-8532-CFBA4BEA891D}" destId="{C2BCEAC0-5435-439C-A8A4-787333F854E6}" srcOrd="5" destOrd="0" presId="urn:microsoft.com/office/officeart/2005/8/layout/balance1"/>
    <dgm:cxn modelId="{9C022ED5-FD49-4D85-90B9-C4431C72FAFC}" type="presParOf" srcId="{FA8997B9-BA1F-4900-8532-CFBA4BEA891D}" destId="{93701F00-F05B-4200-8C7F-B93C9B394BDB}" srcOrd="6" destOrd="0" presId="urn:microsoft.com/office/officeart/2005/8/layout/balance1"/>
    <dgm:cxn modelId="{4A08373D-3DC7-4F7F-861D-E4A6F38A1749}" type="presParOf" srcId="{FA8997B9-BA1F-4900-8532-CFBA4BEA891D}" destId="{317EA040-16F9-44F9-AF13-89C704DE0A9A}" srcOrd="7" destOrd="0" presId="urn:microsoft.com/office/officeart/2005/8/layout/balanc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7519C-494A-455A-B4CC-1C32FD831E6C}" type="doc">
      <dgm:prSet loTypeId="urn:microsoft.com/office/officeart/2005/8/layout/balance1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9798AD8-46BD-464C-B64A-F3F8B7FAC8BB}">
      <dgm:prSet phldrT="[Текст]"/>
      <dgm:spPr/>
      <dgm:t>
        <a:bodyPr/>
        <a:lstStyle/>
        <a:p>
          <a:r>
            <a:rPr lang="ru-RU" dirty="0" smtClean="0"/>
            <a:t>Скрининг в рамках ОГМП</a:t>
          </a:r>
          <a:endParaRPr lang="ru-RU" dirty="0"/>
        </a:p>
      </dgm:t>
    </dgm:pt>
    <dgm:pt modelId="{1B014D7D-33F1-493A-9282-3A9EBE424D0D}" type="parTrans" cxnId="{E2784EDB-204C-4C78-8FDC-1241F96ECD1E}">
      <dgm:prSet/>
      <dgm:spPr/>
      <dgm:t>
        <a:bodyPr/>
        <a:lstStyle/>
        <a:p>
          <a:endParaRPr lang="ru-RU"/>
        </a:p>
      </dgm:t>
    </dgm:pt>
    <dgm:pt modelId="{34402D68-9B53-448D-BC9E-32DE4A00FE52}" type="sibTrans" cxnId="{E2784EDB-204C-4C78-8FDC-1241F96ECD1E}">
      <dgm:prSet/>
      <dgm:spPr/>
      <dgm:t>
        <a:bodyPr/>
        <a:lstStyle/>
        <a:p>
          <a:endParaRPr lang="ru-RU"/>
        </a:p>
      </dgm:t>
    </dgm:pt>
    <dgm:pt modelId="{ECC2F803-3471-458B-AD16-5BB1DE6CB469}">
      <dgm:prSet phldrT="[Текст]" custT="1"/>
      <dgm:spPr/>
      <dgm:t>
        <a:bodyPr/>
        <a:lstStyle/>
        <a:p>
          <a:r>
            <a:rPr lang="ru-RU" sz="2000" dirty="0" smtClean="0"/>
            <a:t>Медицинские работники </a:t>
          </a:r>
        </a:p>
        <a:p>
          <a:r>
            <a:rPr lang="ru-RU" sz="2000" dirty="0" smtClean="0"/>
            <a:t>1 раз в год</a:t>
          </a:r>
          <a:endParaRPr lang="ru-RU" sz="2000" dirty="0"/>
        </a:p>
      </dgm:t>
    </dgm:pt>
    <dgm:pt modelId="{17AF5664-514D-4002-8D2C-C7A78E062BFC}" type="parTrans" cxnId="{2551AF17-89C7-4D06-A78B-AF448DDAD9F2}">
      <dgm:prSet/>
      <dgm:spPr/>
      <dgm:t>
        <a:bodyPr/>
        <a:lstStyle/>
        <a:p>
          <a:endParaRPr lang="ru-RU"/>
        </a:p>
      </dgm:t>
    </dgm:pt>
    <dgm:pt modelId="{978AD5DB-C542-4383-A184-16BFA1940925}" type="sibTrans" cxnId="{2551AF17-89C7-4D06-A78B-AF448DDAD9F2}">
      <dgm:prSet/>
      <dgm:spPr/>
      <dgm:t>
        <a:bodyPr/>
        <a:lstStyle/>
        <a:p>
          <a:endParaRPr lang="ru-RU"/>
        </a:p>
      </dgm:t>
    </dgm:pt>
    <dgm:pt modelId="{4EE44064-38B7-484D-A0AE-E5BCFD0994EE}">
      <dgm:prSet phldrT="[Текст]" custT="1"/>
      <dgm:spPr/>
      <dgm:t>
        <a:bodyPr/>
        <a:lstStyle/>
        <a:p>
          <a:r>
            <a:rPr lang="ru-RU" sz="2000" dirty="0" smtClean="0"/>
            <a:t>Беременные и дети от инфицированных матерей </a:t>
          </a:r>
          <a:endParaRPr lang="ru-RU" sz="2000" dirty="0"/>
        </a:p>
      </dgm:t>
    </dgm:pt>
    <dgm:pt modelId="{D2AF3C58-DAF3-4890-A1C7-62290FE95E14}" type="parTrans" cxnId="{F4D7F2EC-5E1E-4DF7-B6CF-4E184EC1008D}">
      <dgm:prSet/>
      <dgm:spPr/>
      <dgm:t>
        <a:bodyPr/>
        <a:lstStyle/>
        <a:p>
          <a:endParaRPr lang="ru-RU"/>
        </a:p>
      </dgm:t>
    </dgm:pt>
    <dgm:pt modelId="{3E7BCEA8-4AEA-4E19-8106-18BB186E467B}" type="sibTrans" cxnId="{F4D7F2EC-5E1E-4DF7-B6CF-4E184EC1008D}">
      <dgm:prSet/>
      <dgm:spPr/>
      <dgm:t>
        <a:bodyPr/>
        <a:lstStyle/>
        <a:p>
          <a:endParaRPr lang="ru-RU"/>
        </a:p>
      </dgm:t>
    </dgm:pt>
    <dgm:pt modelId="{F07D0D3E-4240-42C9-862A-D51560184E7C}">
      <dgm:prSet phldrT="[Текст]"/>
      <dgm:spPr/>
      <dgm:t>
        <a:bodyPr/>
        <a:lstStyle/>
        <a:p>
          <a:r>
            <a:rPr lang="ru-RU" dirty="0" smtClean="0"/>
            <a:t>Рекомендации </a:t>
          </a:r>
          <a:r>
            <a:rPr lang="en-US" dirty="0" smtClean="0"/>
            <a:t>AASL</a:t>
          </a:r>
          <a:endParaRPr lang="ru-RU" dirty="0"/>
        </a:p>
      </dgm:t>
    </dgm:pt>
    <dgm:pt modelId="{3984789C-5665-413A-83F7-AE72006E5CE5}" type="parTrans" cxnId="{8DBCDB54-D9FB-4265-A5C7-30676A55E236}">
      <dgm:prSet/>
      <dgm:spPr/>
      <dgm:t>
        <a:bodyPr/>
        <a:lstStyle/>
        <a:p>
          <a:endParaRPr lang="ru-RU"/>
        </a:p>
      </dgm:t>
    </dgm:pt>
    <dgm:pt modelId="{4F898951-2A69-4DC8-A83D-16BC0F9FA096}" type="sibTrans" cxnId="{8DBCDB54-D9FB-4265-A5C7-30676A55E236}">
      <dgm:prSet/>
      <dgm:spPr/>
      <dgm:t>
        <a:bodyPr/>
        <a:lstStyle/>
        <a:p>
          <a:endParaRPr lang="ru-RU"/>
        </a:p>
      </dgm:t>
    </dgm:pt>
    <dgm:pt modelId="{3801BC0F-16FE-4C74-8A88-20E33DE9EAE7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/>
            <a:t>Семейный и половой контакт с инфицированным</a:t>
          </a:r>
          <a:endParaRPr lang="ru-RU" sz="1800" dirty="0"/>
        </a:p>
      </dgm:t>
    </dgm:pt>
    <dgm:pt modelId="{F6128ED4-B7D5-4C91-9A7B-12620C68C1C9}" type="parTrans" cxnId="{B6F8CF1C-22CB-421D-900C-50F2C8A50C3D}">
      <dgm:prSet/>
      <dgm:spPr/>
      <dgm:t>
        <a:bodyPr/>
        <a:lstStyle/>
        <a:p>
          <a:endParaRPr lang="ru-RU"/>
        </a:p>
      </dgm:t>
    </dgm:pt>
    <dgm:pt modelId="{A39A09AD-DECF-4D21-8FD7-8D5336103C34}" type="sibTrans" cxnId="{B6F8CF1C-22CB-421D-900C-50F2C8A50C3D}">
      <dgm:prSet/>
      <dgm:spPr/>
      <dgm:t>
        <a:bodyPr/>
        <a:lstStyle/>
        <a:p>
          <a:endParaRPr lang="ru-RU"/>
        </a:p>
      </dgm:t>
    </dgm:pt>
    <dgm:pt modelId="{943684A7-1542-4255-BC3D-CF1BB4EE416B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/>
            <a:t>Груднички в возрасте 7 </a:t>
          </a:r>
          <a:r>
            <a:rPr lang="ru-RU" sz="1800" dirty="0" err="1" smtClean="0"/>
            <a:t>мес</a:t>
          </a:r>
          <a:endParaRPr lang="ru-RU" sz="1800" dirty="0"/>
        </a:p>
      </dgm:t>
    </dgm:pt>
    <dgm:pt modelId="{46918236-6AC1-4D10-BD3E-4D88F6292CD3}" type="parTrans" cxnId="{AEB7BB29-C1A2-4B1C-ABE9-5760E02A1B5E}">
      <dgm:prSet/>
      <dgm:spPr/>
      <dgm:t>
        <a:bodyPr/>
        <a:lstStyle/>
        <a:p>
          <a:endParaRPr lang="ru-RU"/>
        </a:p>
      </dgm:t>
    </dgm:pt>
    <dgm:pt modelId="{F88D6910-F565-4463-9858-A710389C723B}" type="sibTrans" cxnId="{AEB7BB29-C1A2-4B1C-ABE9-5760E02A1B5E}">
      <dgm:prSet/>
      <dgm:spPr/>
      <dgm:t>
        <a:bodyPr/>
        <a:lstStyle/>
        <a:p>
          <a:endParaRPr lang="ru-RU"/>
        </a:p>
      </dgm:t>
    </dgm:pt>
    <dgm:pt modelId="{FFDCDA03-AD8D-4513-9A74-7EE94110489C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/>
            <a:t>Беременные в 1 и 3 триместре</a:t>
          </a:r>
          <a:endParaRPr lang="ru-RU" sz="1800" dirty="0"/>
        </a:p>
      </dgm:t>
    </dgm:pt>
    <dgm:pt modelId="{50242D98-770E-439B-B277-23ECE4521ECB}" type="parTrans" cxnId="{2C079719-9958-4B8E-8D27-1CDC5D56C0BB}">
      <dgm:prSet/>
      <dgm:spPr/>
      <dgm:t>
        <a:bodyPr/>
        <a:lstStyle/>
        <a:p>
          <a:endParaRPr lang="ru-RU"/>
        </a:p>
      </dgm:t>
    </dgm:pt>
    <dgm:pt modelId="{5AD4A2D5-F032-4323-BA5E-2B131CDA0D4D}" type="sibTrans" cxnId="{2C079719-9958-4B8E-8D27-1CDC5D56C0BB}">
      <dgm:prSet/>
      <dgm:spPr/>
      <dgm:t>
        <a:bodyPr/>
        <a:lstStyle/>
        <a:p>
          <a:endParaRPr lang="ru-RU"/>
        </a:p>
      </dgm:t>
    </dgm:pt>
    <dgm:pt modelId="{D5E5761B-F39D-4DB0-9CDB-77D890F362F8}" type="pres">
      <dgm:prSet presAssocID="{0217519C-494A-455A-B4CC-1C32FD831E6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C5BFF-CDFC-421E-9CCF-0A007C89845A}" type="pres">
      <dgm:prSet presAssocID="{0217519C-494A-455A-B4CC-1C32FD831E6C}" presName="dummyMaxCanvas" presStyleCnt="0"/>
      <dgm:spPr/>
    </dgm:pt>
    <dgm:pt modelId="{6E8480A7-87BE-407E-A5EB-85019A5A7FD2}" type="pres">
      <dgm:prSet presAssocID="{0217519C-494A-455A-B4CC-1C32FD831E6C}" presName="parentComposite" presStyleCnt="0"/>
      <dgm:spPr/>
    </dgm:pt>
    <dgm:pt modelId="{5451DE5B-C835-4C0F-BFB5-01336E7C0E2A}" type="pres">
      <dgm:prSet presAssocID="{0217519C-494A-455A-B4CC-1C32FD831E6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CDF827A4-3C8B-45E9-917A-5F5FD11E5B6F}" type="pres">
      <dgm:prSet presAssocID="{0217519C-494A-455A-B4CC-1C32FD831E6C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FA8997B9-BA1F-4900-8532-CFBA4BEA891D}" type="pres">
      <dgm:prSet presAssocID="{0217519C-494A-455A-B4CC-1C32FD831E6C}" presName="childrenComposite" presStyleCnt="0"/>
      <dgm:spPr/>
    </dgm:pt>
    <dgm:pt modelId="{91EF291C-F6E3-4F7E-B893-01B4ABB203E1}" type="pres">
      <dgm:prSet presAssocID="{0217519C-494A-455A-B4CC-1C32FD831E6C}" presName="dummyMaxCanvas_ChildArea" presStyleCnt="0"/>
      <dgm:spPr/>
    </dgm:pt>
    <dgm:pt modelId="{0F243E9C-9582-4025-B605-68068E05935F}" type="pres">
      <dgm:prSet presAssocID="{0217519C-494A-455A-B4CC-1C32FD831E6C}" presName="fulcrum" presStyleLbl="alignAccFollowNode1" presStyleIdx="2" presStyleCnt="4"/>
      <dgm:spPr/>
    </dgm:pt>
    <dgm:pt modelId="{E0D446B6-46B9-4DAC-BFC9-26729A0EB634}" type="pres">
      <dgm:prSet presAssocID="{0217519C-494A-455A-B4CC-1C32FD831E6C}" presName="balance_23" presStyleLbl="alignAccFollowNode1" presStyleIdx="3" presStyleCnt="4">
        <dgm:presLayoutVars>
          <dgm:bulletEnabled val="1"/>
        </dgm:presLayoutVars>
      </dgm:prSet>
      <dgm:spPr/>
    </dgm:pt>
    <dgm:pt modelId="{2B747816-8E83-404A-B6E0-91D9AFC11063}" type="pres">
      <dgm:prSet presAssocID="{0217519C-494A-455A-B4CC-1C32FD831E6C}" presName="right_23_1" presStyleLbl="node1" presStyleIdx="0" presStyleCnt="5" custScaleX="133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93AD2-BB3B-4A3D-B82A-36B9CFF14EA7}" type="pres">
      <dgm:prSet presAssocID="{0217519C-494A-455A-B4CC-1C32FD831E6C}" presName="right_23_2" presStyleLbl="node1" presStyleIdx="1" presStyleCnt="5" custScaleX="129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CEAC0-5435-439C-A8A4-787333F854E6}" type="pres">
      <dgm:prSet presAssocID="{0217519C-494A-455A-B4CC-1C32FD831E6C}" presName="right_23_3" presStyleLbl="node1" presStyleIdx="2" presStyleCnt="5" custScaleX="132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01F00-F05B-4200-8C7F-B93C9B394BDB}" type="pres">
      <dgm:prSet presAssocID="{0217519C-494A-455A-B4CC-1C32FD831E6C}" presName="left_23_1" presStyleLbl="node1" presStyleIdx="3" presStyleCnt="5" custScaleX="133726" custScaleY="164761" custLinFactNeighborX="2142" custLinFactNeighborY="-16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EA040-16F9-44F9-AF13-89C704DE0A9A}" type="pres">
      <dgm:prSet presAssocID="{0217519C-494A-455A-B4CC-1C32FD831E6C}" presName="left_23_2" presStyleLbl="node1" presStyleIdx="4" presStyleCnt="5" custScaleX="139068" custScaleY="136251" custLinFactNeighborX="5326" custLinFactNeighborY="-59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BCDB54-D9FB-4265-A5C7-30676A55E236}" srcId="{0217519C-494A-455A-B4CC-1C32FD831E6C}" destId="{F07D0D3E-4240-42C9-862A-D51560184E7C}" srcOrd="1" destOrd="0" parTransId="{3984789C-5665-413A-83F7-AE72006E5CE5}" sibTransId="{4F898951-2A69-4DC8-A83D-16BC0F9FA096}"/>
    <dgm:cxn modelId="{94442CEA-E569-4226-9FDD-00926BC2032A}" type="presOf" srcId="{3801BC0F-16FE-4C74-8A88-20E33DE9EAE7}" destId="{2B747816-8E83-404A-B6E0-91D9AFC11063}" srcOrd="0" destOrd="0" presId="urn:microsoft.com/office/officeart/2005/8/layout/balance1"/>
    <dgm:cxn modelId="{B6F8CF1C-22CB-421D-900C-50F2C8A50C3D}" srcId="{F07D0D3E-4240-42C9-862A-D51560184E7C}" destId="{3801BC0F-16FE-4C74-8A88-20E33DE9EAE7}" srcOrd="0" destOrd="0" parTransId="{F6128ED4-B7D5-4C91-9A7B-12620C68C1C9}" sibTransId="{A39A09AD-DECF-4D21-8FD7-8D5336103C34}"/>
    <dgm:cxn modelId="{E2784EDB-204C-4C78-8FDC-1241F96ECD1E}" srcId="{0217519C-494A-455A-B4CC-1C32FD831E6C}" destId="{39798AD8-46BD-464C-B64A-F3F8B7FAC8BB}" srcOrd="0" destOrd="0" parTransId="{1B014D7D-33F1-493A-9282-3A9EBE424D0D}" sibTransId="{34402D68-9B53-448D-BC9E-32DE4A00FE52}"/>
    <dgm:cxn modelId="{2551AF17-89C7-4D06-A78B-AF448DDAD9F2}" srcId="{39798AD8-46BD-464C-B64A-F3F8B7FAC8BB}" destId="{ECC2F803-3471-458B-AD16-5BB1DE6CB469}" srcOrd="0" destOrd="0" parTransId="{17AF5664-514D-4002-8D2C-C7A78E062BFC}" sibTransId="{978AD5DB-C542-4383-A184-16BFA1940925}"/>
    <dgm:cxn modelId="{658F82B4-C6DD-46C4-B4E1-D3709FF68AA9}" type="presOf" srcId="{FFDCDA03-AD8D-4513-9A74-7EE94110489C}" destId="{C2BCEAC0-5435-439C-A8A4-787333F854E6}" srcOrd="0" destOrd="0" presId="urn:microsoft.com/office/officeart/2005/8/layout/balance1"/>
    <dgm:cxn modelId="{0F359858-071B-4D13-99A9-439BCF63E0E0}" type="presOf" srcId="{0217519C-494A-455A-B4CC-1C32FD831E6C}" destId="{D5E5761B-F39D-4DB0-9CDB-77D890F362F8}" srcOrd="0" destOrd="0" presId="urn:microsoft.com/office/officeart/2005/8/layout/balance1"/>
    <dgm:cxn modelId="{F4D7F2EC-5E1E-4DF7-B6CF-4E184EC1008D}" srcId="{39798AD8-46BD-464C-B64A-F3F8B7FAC8BB}" destId="{4EE44064-38B7-484D-A0AE-E5BCFD0994EE}" srcOrd="1" destOrd="0" parTransId="{D2AF3C58-DAF3-4890-A1C7-62290FE95E14}" sibTransId="{3E7BCEA8-4AEA-4E19-8106-18BB186E467B}"/>
    <dgm:cxn modelId="{89DE80B7-66AD-4A8C-A418-A2032D97CED5}" type="presOf" srcId="{ECC2F803-3471-458B-AD16-5BB1DE6CB469}" destId="{93701F00-F05B-4200-8C7F-B93C9B394BDB}" srcOrd="0" destOrd="0" presId="urn:microsoft.com/office/officeart/2005/8/layout/balance1"/>
    <dgm:cxn modelId="{2C079719-9958-4B8E-8D27-1CDC5D56C0BB}" srcId="{F07D0D3E-4240-42C9-862A-D51560184E7C}" destId="{FFDCDA03-AD8D-4513-9A74-7EE94110489C}" srcOrd="2" destOrd="0" parTransId="{50242D98-770E-439B-B277-23ECE4521ECB}" sibTransId="{5AD4A2D5-F032-4323-BA5E-2B131CDA0D4D}"/>
    <dgm:cxn modelId="{5C4C5B0B-7F60-4AB1-B198-8A201AB10B49}" type="presOf" srcId="{4EE44064-38B7-484D-A0AE-E5BCFD0994EE}" destId="{317EA040-16F9-44F9-AF13-89C704DE0A9A}" srcOrd="0" destOrd="0" presId="urn:microsoft.com/office/officeart/2005/8/layout/balance1"/>
    <dgm:cxn modelId="{3FB3A440-8C3E-46DF-B76D-4858A425FA27}" type="presOf" srcId="{39798AD8-46BD-464C-B64A-F3F8B7FAC8BB}" destId="{5451DE5B-C835-4C0F-BFB5-01336E7C0E2A}" srcOrd="0" destOrd="0" presId="urn:microsoft.com/office/officeart/2005/8/layout/balance1"/>
    <dgm:cxn modelId="{2E3583E5-06D4-4AA1-B399-51682508DA32}" type="presOf" srcId="{F07D0D3E-4240-42C9-862A-D51560184E7C}" destId="{CDF827A4-3C8B-45E9-917A-5F5FD11E5B6F}" srcOrd="0" destOrd="0" presId="urn:microsoft.com/office/officeart/2005/8/layout/balance1"/>
    <dgm:cxn modelId="{FD4D5EDA-A595-4F87-8FFD-AFBF9B474BAC}" type="presOf" srcId="{943684A7-1542-4255-BC3D-CF1BB4EE416B}" destId="{D0C93AD2-BB3B-4A3D-B82A-36B9CFF14EA7}" srcOrd="0" destOrd="0" presId="urn:microsoft.com/office/officeart/2005/8/layout/balance1"/>
    <dgm:cxn modelId="{AEB7BB29-C1A2-4B1C-ABE9-5760E02A1B5E}" srcId="{F07D0D3E-4240-42C9-862A-D51560184E7C}" destId="{943684A7-1542-4255-BC3D-CF1BB4EE416B}" srcOrd="1" destOrd="0" parTransId="{46918236-6AC1-4D10-BD3E-4D88F6292CD3}" sibTransId="{F88D6910-F565-4463-9858-A710389C723B}"/>
    <dgm:cxn modelId="{1FB12661-1662-4580-AE1D-1A6C3DFBAD97}" type="presParOf" srcId="{D5E5761B-F39D-4DB0-9CDB-77D890F362F8}" destId="{D8AC5BFF-CDFC-421E-9CCF-0A007C89845A}" srcOrd="0" destOrd="0" presId="urn:microsoft.com/office/officeart/2005/8/layout/balance1"/>
    <dgm:cxn modelId="{E82FB554-5393-456F-B102-A45204102597}" type="presParOf" srcId="{D5E5761B-F39D-4DB0-9CDB-77D890F362F8}" destId="{6E8480A7-87BE-407E-A5EB-85019A5A7FD2}" srcOrd="1" destOrd="0" presId="urn:microsoft.com/office/officeart/2005/8/layout/balance1"/>
    <dgm:cxn modelId="{DB2F2793-D6CE-4C0C-8068-803AF1BC1003}" type="presParOf" srcId="{6E8480A7-87BE-407E-A5EB-85019A5A7FD2}" destId="{5451DE5B-C835-4C0F-BFB5-01336E7C0E2A}" srcOrd="0" destOrd="0" presId="urn:microsoft.com/office/officeart/2005/8/layout/balance1"/>
    <dgm:cxn modelId="{15903426-FBDF-4CA3-9C32-50B21936EE2F}" type="presParOf" srcId="{6E8480A7-87BE-407E-A5EB-85019A5A7FD2}" destId="{CDF827A4-3C8B-45E9-917A-5F5FD11E5B6F}" srcOrd="1" destOrd="0" presId="urn:microsoft.com/office/officeart/2005/8/layout/balance1"/>
    <dgm:cxn modelId="{E453DA65-16A5-4E4D-A543-0552A22C9A84}" type="presParOf" srcId="{D5E5761B-F39D-4DB0-9CDB-77D890F362F8}" destId="{FA8997B9-BA1F-4900-8532-CFBA4BEA891D}" srcOrd="2" destOrd="0" presId="urn:microsoft.com/office/officeart/2005/8/layout/balance1"/>
    <dgm:cxn modelId="{167E201F-8729-4C21-B7CC-E3D64348A777}" type="presParOf" srcId="{FA8997B9-BA1F-4900-8532-CFBA4BEA891D}" destId="{91EF291C-F6E3-4F7E-B893-01B4ABB203E1}" srcOrd="0" destOrd="0" presId="urn:microsoft.com/office/officeart/2005/8/layout/balance1"/>
    <dgm:cxn modelId="{91A71480-1BBE-4F76-AE03-CC9CC43DB375}" type="presParOf" srcId="{FA8997B9-BA1F-4900-8532-CFBA4BEA891D}" destId="{0F243E9C-9582-4025-B605-68068E05935F}" srcOrd="1" destOrd="0" presId="urn:microsoft.com/office/officeart/2005/8/layout/balance1"/>
    <dgm:cxn modelId="{098E680F-E026-4AEC-8CDD-2E3CC88A1B17}" type="presParOf" srcId="{FA8997B9-BA1F-4900-8532-CFBA4BEA891D}" destId="{E0D446B6-46B9-4DAC-BFC9-26729A0EB634}" srcOrd="2" destOrd="0" presId="urn:microsoft.com/office/officeart/2005/8/layout/balance1"/>
    <dgm:cxn modelId="{7D8C69F2-44FD-43F2-A245-0B9F5F5BEC2A}" type="presParOf" srcId="{FA8997B9-BA1F-4900-8532-CFBA4BEA891D}" destId="{2B747816-8E83-404A-B6E0-91D9AFC11063}" srcOrd="3" destOrd="0" presId="urn:microsoft.com/office/officeart/2005/8/layout/balance1"/>
    <dgm:cxn modelId="{E7B1317D-13AD-4AC9-9126-9B82A9BD1219}" type="presParOf" srcId="{FA8997B9-BA1F-4900-8532-CFBA4BEA891D}" destId="{D0C93AD2-BB3B-4A3D-B82A-36B9CFF14EA7}" srcOrd="4" destOrd="0" presId="urn:microsoft.com/office/officeart/2005/8/layout/balance1"/>
    <dgm:cxn modelId="{D33A651C-3639-4AE4-BF65-F1121E134F8F}" type="presParOf" srcId="{FA8997B9-BA1F-4900-8532-CFBA4BEA891D}" destId="{C2BCEAC0-5435-439C-A8A4-787333F854E6}" srcOrd="5" destOrd="0" presId="urn:microsoft.com/office/officeart/2005/8/layout/balance1"/>
    <dgm:cxn modelId="{FFBD07D1-F134-4E51-9BB7-E6CCEE66B995}" type="presParOf" srcId="{FA8997B9-BA1F-4900-8532-CFBA4BEA891D}" destId="{93701F00-F05B-4200-8C7F-B93C9B394BDB}" srcOrd="6" destOrd="0" presId="urn:microsoft.com/office/officeart/2005/8/layout/balance1"/>
    <dgm:cxn modelId="{E3ED43DD-5186-49A2-9FD8-2FDFFF5C00E8}" type="presParOf" srcId="{FA8997B9-BA1F-4900-8532-CFBA4BEA891D}" destId="{317EA040-16F9-44F9-AF13-89C704DE0A9A}" srcOrd="7" destOrd="0" presId="urn:microsoft.com/office/officeart/2005/8/layout/balance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35086B-3655-4697-AE7F-FAB0D3EB756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4E045235-DAFC-4125-9B15-44FFC3CF071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anti-HCV </a:t>
          </a:r>
          <a:r>
            <a:rPr kumimoji="0" lang="en-US" sz="1400" b="1" i="0" u="none" strike="noStrike" cap="none" normalizeH="0" baseline="0" dirty="0" err="1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положительный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4A2C297-D798-416B-B96D-25E38AA94600}" type="parTrans" cxnId="{532AA283-D653-4CB9-B672-04E6CDBDE74B}">
      <dgm:prSet/>
      <dgm:spPr/>
      <dgm:t>
        <a:bodyPr/>
        <a:lstStyle/>
        <a:p>
          <a:endParaRPr lang="ru-RU" sz="4400"/>
        </a:p>
      </dgm:t>
    </dgm:pt>
    <dgm:pt modelId="{1AA09EDF-7A56-488B-98EE-69486E8A3969}" type="sibTrans" cxnId="{532AA283-D653-4CB9-B672-04E6CDBDE74B}">
      <dgm:prSet/>
      <dgm:spPr/>
      <dgm:t>
        <a:bodyPr/>
        <a:lstStyle/>
        <a:p>
          <a:endParaRPr lang="ru-RU" sz="4400"/>
        </a:p>
      </dgm:t>
    </dgm:pt>
    <dgm:pt modelId="{98B135C8-2977-4C6A-84F7-434C1460353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20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АЛТ</a:t>
          </a:r>
          <a:endParaRPr kumimoji="0" lang="kk-KZ" sz="20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C0C42D8C-C571-4708-8D7E-65A2B60000DB}" type="parTrans" cxnId="{4D7B1D60-F174-4782-A9C3-9298F2C6D5AE}">
      <dgm:prSet/>
      <dgm:spPr/>
      <dgm:t>
        <a:bodyPr/>
        <a:lstStyle/>
        <a:p>
          <a:endParaRPr lang="ru-RU" sz="4400"/>
        </a:p>
      </dgm:t>
    </dgm:pt>
    <dgm:pt modelId="{A951EAF7-9F9E-4B9D-ABB3-CDBA1513D813}" type="sibTrans" cxnId="{4D7B1D60-F174-4782-A9C3-9298F2C6D5AE}">
      <dgm:prSet/>
      <dgm:spPr/>
      <dgm:t>
        <a:bodyPr/>
        <a:lstStyle/>
        <a:p>
          <a:endParaRPr lang="ru-RU" sz="4400"/>
        </a:p>
      </dgm:t>
    </dgm:pt>
    <dgm:pt modelId="{67273019-72E8-41C3-AC9F-ECD0398B4321}">
      <dgm:prSet custT="1"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Нормальная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C193482-F71D-4E6B-BD3A-AF4FA261B724}" type="parTrans" cxnId="{4CAA46A4-BC97-430C-A08C-D4BCA2C97A8C}">
      <dgm:prSet/>
      <dgm:spPr/>
      <dgm:t>
        <a:bodyPr/>
        <a:lstStyle/>
        <a:p>
          <a:endParaRPr lang="ru-RU" sz="4400"/>
        </a:p>
      </dgm:t>
    </dgm:pt>
    <dgm:pt modelId="{99E53C14-7090-4ACD-8845-EB4E1597B50F}" type="sibTrans" cxnId="{4CAA46A4-BC97-430C-A08C-D4BCA2C97A8C}">
      <dgm:prSet/>
      <dgm:spPr/>
      <dgm:t>
        <a:bodyPr/>
        <a:lstStyle/>
        <a:p>
          <a:endParaRPr lang="ru-RU" sz="4400"/>
        </a:p>
      </dgm:t>
    </dgm:pt>
    <dgm:pt modelId="{24BD2CAC-7B05-4176-A55B-AC4E3FC24B8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ПЦР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EFC4EEC-18C4-416C-A36B-C396601DE64A}" type="parTrans" cxnId="{466A1D7C-EC27-459F-9B88-B10B89BB09FD}">
      <dgm:prSet/>
      <dgm:spPr/>
      <dgm:t>
        <a:bodyPr/>
        <a:lstStyle/>
        <a:p>
          <a:endParaRPr lang="ru-RU" sz="4400"/>
        </a:p>
      </dgm:t>
    </dgm:pt>
    <dgm:pt modelId="{C940C9CB-184C-4CC2-B49D-45F7E018DCFA}" type="sibTrans" cxnId="{466A1D7C-EC27-459F-9B88-B10B89BB09FD}">
      <dgm:prSet/>
      <dgm:spPr/>
      <dgm:t>
        <a:bodyPr/>
        <a:lstStyle/>
        <a:p>
          <a:endParaRPr lang="ru-RU" sz="4400"/>
        </a:p>
      </dgm:t>
    </dgm:pt>
    <dgm:pt modelId="{5388886D-54E3-45EA-9340-C6524A8A5C6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24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отр</a:t>
          </a: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49CE0F79-4998-440E-99A2-659959C22DE1}" type="parTrans" cxnId="{5B4BFB0A-53B6-4AE3-A1C7-3AC505C90E91}">
      <dgm:prSet/>
      <dgm:spPr/>
      <dgm:t>
        <a:bodyPr/>
        <a:lstStyle/>
        <a:p>
          <a:endParaRPr lang="ru-RU" sz="4400"/>
        </a:p>
      </dgm:t>
    </dgm:pt>
    <dgm:pt modelId="{15A4C1E3-E3DD-4091-8992-A7922EDAD13B}" type="sibTrans" cxnId="{5B4BFB0A-53B6-4AE3-A1C7-3AC505C90E91}">
      <dgm:prSet/>
      <dgm:spPr/>
      <dgm:t>
        <a:bodyPr/>
        <a:lstStyle/>
        <a:p>
          <a:endParaRPr lang="ru-RU" sz="4400"/>
        </a:p>
      </dgm:t>
    </dgm:pt>
    <dgm:pt modelId="{CBA59993-B2AD-4828-AB55-C3B83BBC114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ПЦР через 6 мес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14CEA328-8F71-4AD4-864C-BBEFD18849FB}" type="parTrans" cxnId="{1D66AA57-BE17-40AC-8648-840F6F85D3A3}">
      <dgm:prSet/>
      <dgm:spPr/>
      <dgm:t>
        <a:bodyPr/>
        <a:lstStyle/>
        <a:p>
          <a:endParaRPr lang="ru-RU" sz="4400"/>
        </a:p>
      </dgm:t>
    </dgm:pt>
    <dgm:pt modelId="{7D2E17B5-964D-40E4-B2BF-90F0FF61D30A}" type="sibTrans" cxnId="{1D66AA57-BE17-40AC-8648-840F6F85D3A3}">
      <dgm:prSet/>
      <dgm:spPr/>
      <dgm:t>
        <a:bodyPr/>
        <a:lstStyle/>
        <a:p>
          <a:endParaRPr lang="ru-RU" sz="4400"/>
        </a:p>
      </dgm:t>
    </dgm:pt>
    <dgm:pt modelId="{C0E54B04-19F6-4DAA-9B0D-23319523850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20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положит</a:t>
          </a:r>
        </a:p>
      </dgm:t>
    </dgm:pt>
    <dgm:pt modelId="{4C3CE322-764D-4CD0-AC15-55D681CA0838}" type="parTrans" cxnId="{2D0CCF38-477E-4054-BB53-8BCBE3336177}">
      <dgm:prSet/>
      <dgm:spPr/>
      <dgm:t>
        <a:bodyPr/>
        <a:lstStyle/>
        <a:p>
          <a:endParaRPr lang="ru-RU" sz="4400"/>
        </a:p>
      </dgm:t>
    </dgm:pt>
    <dgm:pt modelId="{DE5C7883-C07E-4240-9626-401336AF2BE8}" type="sibTrans" cxnId="{2D0CCF38-477E-4054-BB53-8BCBE3336177}">
      <dgm:prSet/>
      <dgm:spPr/>
      <dgm:t>
        <a:bodyPr/>
        <a:lstStyle/>
        <a:p>
          <a:endParaRPr lang="ru-RU" sz="4400"/>
        </a:p>
      </dgm:t>
    </dgm:pt>
    <dgm:pt modelId="{7D12DE10-395D-4333-9618-B2AD8FB7B1B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Эластометрия или биопсия печени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EBEFD4F6-856A-48E0-9C2E-78783102B213}" type="parTrans" cxnId="{8F63F84A-A254-4D3F-83E9-FECB12D69B5C}">
      <dgm:prSet/>
      <dgm:spPr/>
      <dgm:t>
        <a:bodyPr/>
        <a:lstStyle/>
        <a:p>
          <a:endParaRPr lang="ru-RU" sz="4400"/>
        </a:p>
      </dgm:t>
    </dgm:pt>
    <dgm:pt modelId="{A47A82CE-BC89-4CD2-B2ED-78E0A9C47094}" type="sibTrans" cxnId="{8F63F84A-A254-4D3F-83E9-FECB12D69B5C}">
      <dgm:prSet/>
      <dgm:spPr/>
      <dgm:t>
        <a:bodyPr/>
        <a:lstStyle/>
        <a:p>
          <a:endParaRPr lang="ru-RU" sz="4400"/>
        </a:p>
      </dgm:t>
    </dgm:pt>
    <dgm:pt modelId="{48104DD5-9DB1-438A-A5E9-00F4EFD1A5F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Повышена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A0CA17BB-F040-4958-8AA3-90883C0770D1}" type="parTrans" cxnId="{BA3605E3-F5BF-4849-8707-3E069EEDC8B5}">
      <dgm:prSet/>
      <dgm:spPr/>
      <dgm:t>
        <a:bodyPr/>
        <a:lstStyle/>
        <a:p>
          <a:endParaRPr lang="ru-RU" sz="4400"/>
        </a:p>
      </dgm:t>
    </dgm:pt>
    <dgm:pt modelId="{9D9B5356-B536-4CD3-97F2-8B980C3EB9D1}" type="sibTrans" cxnId="{BA3605E3-F5BF-4849-8707-3E069EEDC8B5}">
      <dgm:prSet/>
      <dgm:spPr/>
      <dgm:t>
        <a:bodyPr/>
        <a:lstStyle/>
        <a:p>
          <a:endParaRPr lang="ru-RU" sz="4400"/>
        </a:p>
      </dgm:t>
    </dgm:pt>
    <dgm:pt modelId="{D36006CF-D15E-4DE0-9071-068A13D4948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Группа риска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67312DE-886F-4AF5-9301-662537C2FCFB}" type="parTrans" cxnId="{01E1E2E3-55E1-4A68-B63F-C47A21957A8F}">
      <dgm:prSet/>
      <dgm:spPr/>
      <dgm:t>
        <a:bodyPr/>
        <a:lstStyle/>
        <a:p>
          <a:endParaRPr lang="ru-RU" sz="4400"/>
        </a:p>
      </dgm:t>
    </dgm:pt>
    <dgm:pt modelId="{10272785-1D45-4BDB-BB55-0AA070DFBCEF}" type="sibTrans" cxnId="{01E1E2E3-55E1-4A68-B63F-C47A21957A8F}">
      <dgm:prSet/>
      <dgm:spPr/>
      <dgm:t>
        <a:bodyPr/>
        <a:lstStyle/>
        <a:p>
          <a:endParaRPr lang="ru-RU" sz="4400"/>
        </a:p>
      </dgm:t>
    </dgm:pt>
    <dgm:pt modelId="{89F20B75-0FE3-4215-870F-5D8C7EF8D94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Эластометрия или биопсия печени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2B58CB6E-EFF5-42F9-BB5C-376CAFBD9AB2}" type="parTrans" cxnId="{9656A215-F436-4C4E-840F-BBCAD22938AB}">
      <dgm:prSet/>
      <dgm:spPr/>
      <dgm:t>
        <a:bodyPr/>
        <a:lstStyle/>
        <a:p>
          <a:endParaRPr lang="ru-RU" sz="4400"/>
        </a:p>
      </dgm:t>
    </dgm:pt>
    <dgm:pt modelId="{EB52D962-A8C9-4AC7-B5A9-4FFBA409BCD2}" type="sibTrans" cxnId="{9656A215-F436-4C4E-840F-BBCAD22938AB}">
      <dgm:prSet/>
      <dgm:spPr/>
      <dgm:t>
        <a:bodyPr/>
        <a:lstStyle/>
        <a:p>
          <a:endParaRPr lang="ru-RU" sz="4400"/>
        </a:p>
      </dgm:t>
    </dgm:pt>
    <dgm:pt modelId="{4B5D8F79-B8A1-45FF-B5B3-AFDE7D2C573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Факторов риска нет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3BB6D94E-7407-48B2-9C1F-8264597E757A}" type="parTrans" cxnId="{61DC9DA3-0002-4E5E-85CC-0ECF130510B2}">
      <dgm:prSet/>
      <dgm:spPr/>
      <dgm:t>
        <a:bodyPr/>
        <a:lstStyle/>
        <a:p>
          <a:endParaRPr lang="ru-RU" sz="4400"/>
        </a:p>
      </dgm:t>
    </dgm:pt>
    <dgm:pt modelId="{9B017C90-8204-45B7-BEA1-DC84CE0E20E0}" type="sibTrans" cxnId="{61DC9DA3-0002-4E5E-85CC-0ECF130510B2}">
      <dgm:prSet/>
      <dgm:spPr/>
      <dgm:t>
        <a:bodyPr/>
        <a:lstStyle/>
        <a:p>
          <a:endParaRPr lang="ru-RU" sz="4400"/>
        </a:p>
      </dgm:t>
    </dgm:pt>
    <dgm:pt modelId="{9704978F-3146-4B50-911F-8192361F78B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ПЦР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97CC6F2B-BC52-4A87-AF10-1170DA685561}" type="parTrans" cxnId="{B00B130D-10AE-43BA-8CA7-B0844B1871E8}">
      <dgm:prSet/>
      <dgm:spPr/>
      <dgm:t>
        <a:bodyPr/>
        <a:lstStyle/>
        <a:p>
          <a:endParaRPr lang="ru-RU" sz="4400"/>
        </a:p>
      </dgm:t>
    </dgm:pt>
    <dgm:pt modelId="{EDA3AFAB-748A-4AAE-B980-737CC8FE4214}" type="sibTrans" cxnId="{B00B130D-10AE-43BA-8CA7-B0844B1871E8}">
      <dgm:prSet/>
      <dgm:spPr/>
      <dgm:t>
        <a:bodyPr/>
        <a:lstStyle/>
        <a:p>
          <a:endParaRPr lang="ru-RU" sz="4400"/>
        </a:p>
      </dgm:t>
    </dgm:pt>
    <dgm:pt modelId="{735D1418-FBE7-441A-B883-9823D56CAFF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8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положит</a:t>
          </a: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0B35870F-3B1F-4094-BBA9-F5C1EA742979}" type="parTrans" cxnId="{9C1B4861-3F3E-4C0C-8A7C-EFFB17084A0A}">
      <dgm:prSet/>
      <dgm:spPr/>
      <dgm:t>
        <a:bodyPr/>
        <a:lstStyle/>
        <a:p>
          <a:endParaRPr lang="ru-RU" sz="4400"/>
        </a:p>
      </dgm:t>
    </dgm:pt>
    <dgm:pt modelId="{5299538A-1D86-466F-ABF0-E8D332DDA93F}" type="sibTrans" cxnId="{9C1B4861-3F3E-4C0C-8A7C-EFFB17084A0A}">
      <dgm:prSet/>
      <dgm:spPr/>
      <dgm:t>
        <a:bodyPr/>
        <a:lstStyle/>
        <a:p>
          <a:endParaRPr lang="ru-RU" sz="4400"/>
        </a:p>
      </dgm:t>
    </dgm:pt>
    <dgm:pt modelId="{D3E652F1-40F5-4AA9-AC3E-22D1F46BC66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Эластометрия или биопсия печени</a:t>
          </a: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AE0A3AE2-0D66-4B76-A0F8-AE2413D07ADA}" type="parTrans" cxnId="{F2649EBD-CCFF-4DF0-B486-6E8E9BEA77EC}">
      <dgm:prSet/>
      <dgm:spPr/>
      <dgm:t>
        <a:bodyPr/>
        <a:lstStyle/>
        <a:p>
          <a:endParaRPr lang="ru-RU" sz="4400"/>
        </a:p>
      </dgm:t>
    </dgm:pt>
    <dgm:pt modelId="{DD36F541-5247-4CF6-9EBB-00904B023B84}" type="sibTrans" cxnId="{F2649EBD-CCFF-4DF0-B486-6E8E9BEA77EC}">
      <dgm:prSet/>
      <dgm:spPr/>
      <dgm:t>
        <a:bodyPr/>
        <a:lstStyle/>
        <a:p>
          <a:endParaRPr lang="ru-RU" sz="4400"/>
        </a:p>
      </dgm:t>
    </dgm:pt>
    <dgm:pt modelId="{42ABD344-5874-4F05-AEAA-3F6EC3AE5B6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20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отр</a:t>
          </a: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kk-KZ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A8F015A5-8BFA-4D4C-89EA-43A5DD7438BF}" type="parTrans" cxnId="{89997354-E3EB-4E1A-B92C-A414C84E678E}">
      <dgm:prSet/>
      <dgm:spPr/>
      <dgm:t>
        <a:bodyPr/>
        <a:lstStyle/>
        <a:p>
          <a:endParaRPr lang="ru-RU" sz="4400"/>
        </a:p>
      </dgm:t>
    </dgm:pt>
    <dgm:pt modelId="{626E3C54-AD46-42E8-A2BB-D4BE2B8EEE78}" type="sibTrans" cxnId="{89997354-E3EB-4E1A-B92C-A414C84E678E}">
      <dgm:prSet/>
      <dgm:spPr/>
      <dgm:t>
        <a:bodyPr/>
        <a:lstStyle/>
        <a:p>
          <a:endParaRPr lang="ru-RU" sz="4400"/>
        </a:p>
      </dgm:t>
    </dgm:pt>
    <dgm:pt modelId="{57B4676E-EB10-4D5E-B90C-CD5A841327D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Аутоиммунный  процесс ?</a:t>
          </a:r>
          <a:endParaRPr kumimoji="0" lang="ru-RU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45085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FD6D6A16-D459-424F-84C4-7EA0B9F0818C}" type="parTrans" cxnId="{FD09513B-577C-4F7B-B4A7-3FF9A388D462}">
      <dgm:prSet/>
      <dgm:spPr/>
      <dgm:t>
        <a:bodyPr/>
        <a:lstStyle/>
        <a:p>
          <a:endParaRPr lang="ru-RU" sz="4400"/>
        </a:p>
      </dgm:t>
    </dgm:pt>
    <dgm:pt modelId="{4B79777E-9850-4225-A239-D1481E38A09D}" type="sibTrans" cxnId="{FD09513B-577C-4F7B-B4A7-3FF9A388D462}">
      <dgm:prSet/>
      <dgm:spPr/>
      <dgm:t>
        <a:bodyPr/>
        <a:lstStyle/>
        <a:p>
          <a:endParaRPr lang="ru-RU" sz="4400"/>
        </a:p>
      </dgm:t>
    </dgm:pt>
    <dgm:pt modelId="{7A80C697-4E72-4A63-915C-C2169BCED8E7}" type="pres">
      <dgm:prSet presAssocID="{C035086B-3655-4697-AE7F-FAB0D3EB75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A33A48-20B9-4512-AD3F-D43A8060C627}" type="pres">
      <dgm:prSet presAssocID="{4E045235-DAFC-4125-9B15-44FFC3CF0719}" presName="hierRoot1" presStyleCnt="0">
        <dgm:presLayoutVars>
          <dgm:hierBranch/>
        </dgm:presLayoutVars>
      </dgm:prSet>
      <dgm:spPr/>
    </dgm:pt>
    <dgm:pt modelId="{DD761AA0-C586-40E2-B50A-A79AF888BB4D}" type="pres">
      <dgm:prSet presAssocID="{4E045235-DAFC-4125-9B15-44FFC3CF0719}" presName="rootComposite1" presStyleCnt="0"/>
      <dgm:spPr/>
    </dgm:pt>
    <dgm:pt modelId="{1FD94A9B-A6A3-429A-9CFD-DC69B7F2F1A4}" type="pres">
      <dgm:prSet presAssocID="{4E045235-DAFC-4125-9B15-44FFC3CF0719}" presName="rootText1" presStyleLbl="node0" presStyleIdx="0" presStyleCnt="1" custScaleX="1709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884ACD-E030-49DB-ABB0-A58B57CF118A}" type="pres">
      <dgm:prSet presAssocID="{4E045235-DAFC-4125-9B15-44FFC3CF071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DB678CD-D610-47A7-8BE7-0785E5C8BACD}" type="pres">
      <dgm:prSet presAssocID="{4E045235-DAFC-4125-9B15-44FFC3CF0719}" presName="hierChild2" presStyleCnt="0"/>
      <dgm:spPr/>
    </dgm:pt>
    <dgm:pt modelId="{C6453085-E8DC-4418-A14B-6839CBFAE16B}" type="pres">
      <dgm:prSet presAssocID="{C0C42D8C-C571-4708-8D7E-65A2B60000DB}" presName="Name35" presStyleLbl="parChTrans1D2" presStyleIdx="0" presStyleCnt="1"/>
      <dgm:spPr/>
      <dgm:t>
        <a:bodyPr/>
        <a:lstStyle/>
        <a:p>
          <a:endParaRPr lang="ru-RU"/>
        </a:p>
      </dgm:t>
    </dgm:pt>
    <dgm:pt modelId="{6D9BEF07-D9E8-4A9B-87D6-2118DB1FD440}" type="pres">
      <dgm:prSet presAssocID="{98B135C8-2977-4C6A-84F7-434C14603534}" presName="hierRoot2" presStyleCnt="0">
        <dgm:presLayoutVars>
          <dgm:hierBranch/>
        </dgm:presLayoutVars>
      </dgm:prSet>
      <dgm:spPr/>
    </dgm:pt>
    <dgm:pt modelId="{C75F968E-4C4A-47F3-B8DB-E9C749970209}" type="pres">
      <dgm:prSet presAssocID="{98B135C8-2977-4C6A-84F7-434C14603534}" presName="rootComposite" presStyleCnt="0"/>
      <dgm:spPr/>
    </dgm:pt>
    <dgm:pt modelId="{6390CD6D-03E1-4C1B-AE8B-2A707A63DE9B}" type="pres">
      <dgm:prSet presAssocID="{98B135C8-2977-4C6A-84F7-434C1460353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A22EAD-F9F9-4BD5-8FBC-92445C014C86}" type="pres">
      <dgm:prSet presAssocID="{98B135C8-2977-4C6A-84F7-434C14603534}" presName="rootConnector" presStyleLbl="node2" presStyleIdx="0" presStyleCnt="1"/>
      <dgm:spPr/>
      <dgm:t>
        <a:bodyPr/>
        <a:lstStyle/>
        <a:p>
          <a:endParaRPr lang="ru-RU"/>
        </a:p>
      </dgm:t>
    </dgm:pt>
    <dgm:pt modelId="{D687DE09-4088-4632-971E-FDA728D5C215}" type="pres">
      <dgm:prSet presAssocID="{98B135C8-2977-4C6A-84F7-434C14603534}" presName="hierChild4" presStyleCnt="0"/>
      <dgm:spPr/>
    </dgm:pt>
    <dgm:pt modelId="{DBB209AD-5098-40D4-99CE-57CA2E64028D}" type="pres">
      <dgm:prSet presAssocID="{7C193482-F71D-4E6B-BD3A-AF4FA261B724}" presName="Name35" presStyleLbl="parChTrans1D3" presStyleIdx="0" presStyleCnt="2"/>
      <dgm:spPr/>
      <dgm:t>
        <a:bodyPr/>
        <a:lstStyle/>
        <a:p>
          <a:endParaRPr lang="ru-RU"/>
        </a:p>
      </dgm:t>
    </dgm:pt>
    <dgm:pt modelId="{E03C9A9B-94DA-48DA-8895-4E620EDCE0FD}" type="pres">
      <dgm:prSet presAssocID="{67273019-72E8-41C3-AC9F-ECD0398B4321}" presName="hierRoot2" presStyleCnt="0">
        <dgm:presLayoutVars>
          <dgm:hierBranch/>
        </dgm:presLayoutVars>
      </dgm:prSet>
      <dgm:spPr/>
    </dgm:pt>
    <dgm:pt modelId="{326CE1E9-2E4D-408B-934B-931DE294B45D}" type="pres">
      <dgm:prSet presAssocID="{67273019-72E8-41C3-AC9F-ECD0398B4321}" presName="rootComposite" presStyleCnt="0"/>
      <dgm:spPr/>
    </dgm:pt>
    <dgm:pt modelId="{CD54BF64-1586-4D80-8A97-B9313F0FF352}" type="pres">
      <dgm:prSet presAssocID="{67273019-72E8-41C3-AC9F-ECD0398B4321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AB96D4-782D-4F19-9B91-784BCDB9E6BE}" type="pres">
      <dgm:prSet presAssocID="{67273019-72E8-41C3-AC9F-ECD0398B4321}" presName="rootConnector" presStyleLbl="node3" presStyleIdx="0" presStyleCnt="2"/>
      <dgm:spPr/>
      <dgm:t>
        <a:bodyPr/>
        <a:lstStyle/>
        <a:p>
          <a:endParaRPr lang="ru-RU"/>
        </a:p>
      </dgm:t>
    </dgm:pt>
    <dgm:pt modelId="{084410E7-9094-4950-8E3F-2C34C226A9C8}" type="pres">
      <dgm:prSet presAssocID="{67273019-72E8-41C3-AC9F-ECD0398B4321}" presName="hierChild4" presStyleCnt="0"/>
      <dgm:spPr/>
    </dgm:pt>
    <dgm:pt modelId="{7D1E4D0E-1C48-406B-876E-5036F5DEFA0F}" type="pres">
      <dgm:prSet presAssocID="{DEFC4EEC-18C4-416C-A36B-C396601DE64A}" presName="Name35" presStyleLbl="parChTrans1D4" presStyleIdx="0" presStyleCnt="13"/>
      <dgm:spPr/>
      <dgm:t>
        <a:bodyPr/>
        <a:lstStyle/>
        <a:p>
          <a:endParaRPr lang="ru-RU"/>
        </a:p>
      </dgm:t>
    </dgm:pt>
    <dgm:pt modelId="{4993DD89-F457-472D-8627-ED625B3A195E}" type="pres">
      <dgm:prSet presAssocID="{24BD2CAC-7B05-4176-A55B-AC4E3FC24B86}" presName="hierRoot2" presStyleCnt="0">
        <dgm:presLayoutVars>
          <dgm:hierBranch val="hang"/>
        </dgm:presLayoutVars>
      </dgm:prSet>
      <dgm:spPr/>
    </dgm:pt>
    <dgm:pt modelId="{92A3CDE6-0EEF-4FAF-BCFE-C863D245EBB3}" type="pres">
      <dgm:prSet presAssocID="{24BD2CAC-7B05-4176-A55B-AC4E3FC24B86}" presName="rootComposite" presStyleCnt="0"/>
      <dgm:spPr/>
    </dgm:pt>
    <dgm:pt modelId="{8F19B9E8-64A2-439D-B7BA-319C4DCE6635}" type="pres">
      <dgm:prSet presAssocID="{24BD2CAC-7B05-4176-A55B-AC4E3FC24B86}" presName="rootText" presStyleLbl="node4" presStyleIdx="0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06C89E-C106-41B0-B467-D4B17EBB2A26}" type="pres">
      <dgm:prSet presAssocID="{24BD2CAC-7B05-4176-A55B-AC4E3FC24B86}" presName="rootConnector" presStyleLbl="node4" presStyleIdx="0" presStyleCnt="13"/>
      <dgm:spPr/>
      <dgm:t>
        <a:bodyPr/>
        <a:lstStyle/>
        <a:p>
          <a:endParaRPr lang="ru-RU"/>
        </a:p>
      </dgm:t>
    </dgm:pt>
    <dgm:pt modelId="{7ADF4F3C-1CB7-458D-BE0E-2B7677D1586F}" type="pres">
      <dgm:prSet presAssocID="{24BD2CAC-7B05-4176-A55B-AC4E3FC24B86}" presName="hierChild4" presStyleCnt="0"/>
      <dgm:spPr/>
    </dgm:pt>
    <dgm:pt modelId="{D5002B70-E305-4898-B3C4-9C8D589A4C97}" type="pres">
      <dgm:prSet presAssocID="{49CE0F79-4998-440E-99A2-659959C22DE1}" presName="Name48" presStyleLbl="parChTrans1D4" presStyleIdx="1" presStyleCnt="13"/>
      <dgm:spPr/>
      <dgm:t>
        <a:bodyPr/>
        <a:lstStyle/>
        <a:p>
          <a:endParaRPr lang="ru-RU"/>
        </a:p>
      </dgm:t>
    </dgm:pt>
    <dgm:pt modelId="{411983B8-0A95-454F-868F-C7C6C9CE840E}" type="pres">
      <dgm:prSet presAssocID="{5388886D-54E3-45EA-9340-C6524A8A5C6F}" presName="hierRoot2" presStyleCnt="0">
        <dgm:presLayoutVars>
          <dgm:hierBranch/>
        </dgm:presLayoutVars>
      </dgm:prSet>
      <dgm:spPr/>
    </dgm:pt>
    <dgm:pt modelId="{0BA01AF1-3F2E-4575-ADA4-2A84AAD667D3}" type="pres">
      <dgm:prSet presAssocID="{5388886D-54E3-45EA-9340-C6524A8A5C6F}" presName="rootComposite" presStyleCnt="0"/>
      <dgm:spPr/>
    </dgm:pt>
    <dgm:pt modelId="{24654C90-4DC0-4656-92DA-35B5B74047B6}" type="pres">
      <dgm:prSet presAssocID="{5388886D-54E3-45EA-9340-C6524A8A5C6F}" presName="rootText" presStyleLbl="node4" presStyleIdx="1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E5A84F-3379-4CCC-9BA1-7CCE313677EE}" type="pres">
      <dgm:prSet presAssocID="{5388886D-54E3-45EA-9340-C6524A8A5C6F}" presName="rootConnector" presStyleLbl="node4" presStyleIdx="1" presStyleCnt="13"/>
      <dgm:spPr/>
      <dgm:t>
        <a:bodyPr/>
        <a:lstStyle/>
        <a:p>
          <a:endParaRPr lang="ru-RU"/>
        </a:p>
      </dgm:t>
    </dgm:pt>
    <dgm:pt modelId="{E9224ABB-79F0-4886-A66D-60C8B095ABE7}" type="pres">
      <dgm:prSet presAssocID="{5388886D-54E3-45EA-9340-C6524A8A5C6F}" presName="hierChild4" presStyleCnt="0"/>
      <dgm:spPr/>
    </dgm:pt>
    <dgm:pt modelId="{575D655D-8A8F-4FDF-8344-F8666CC12A2E}" type="pres">
      <dgm:prSet presAssocID="{14CEA328-8F71-4AD4-864C-BBEFD18849FB}" presName="Name35" presStyleLbl="parChTrans1D4" presStyleIdx="2" presStyleCnt="13"/>
      <dgm:spPr/>
      <dgm:t>
        <a:bodyPr/>
        <a:lstStyle/>
        <a:p>
          <a:endParaRPr lang="ru-RU"/>
        </a:p>
      </dgm:t>
    </dgm:pt>
    <dgm:pt modelId="{F0E0DD31-9A9E-4D05-B7A2-A32CE16E3B83}" type="pres">
      <dgm:prSet presAssocID="{CBA59993-B2AD-4828-AB55-C3B83BBC114F}" presName="hierRoot2" presStyleCnt="0">
        <dgm:presLayoutVars>
          <dgm:hierBranch val="r"/>
        </dgm:presLayoutVars>
      </dgm:prSet>
      <dgm:spPr/>
    </dgm:pt>
    <dgm:pt modelId="{50FBCF44-05F0-483C-BCA5-A2AE74AD1A83}" type="pres">
      <dgm:prSet presAssocID="{CBA59993-B2AD-4828-AB55-C3B83BBC114F}" presName="rootComposite" presStyleCnt="0"/>
      <dgm:spPr/>
    </dgm:pt>
    <dgm:pt modelId="{8F3C2CEE-5E67-4CC8-9004-306A32E9D79B}" type="pres">
      <dgm:prSet presAssocID="{CBA59993-B2AD-4828-AB55-C3B83BBC114F}" presName="rootText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42AD53-5BF0-4241-9CAE-3504C45F6F44}" type="pres">
      <dgm:prSet presAssocID="{CBA59993-B2AD-4828-AB55-C3B83BBC114F}" presName="rootConnector" presStyleLbl="node4" presStyleIdx="2" presStyleCnt="13"/>
      <dgm:spPr/>
      <dgm:t>
        <a:bodyPr/>
        <a:lstStyle/>
        <a:p>
          <a:endParaRPr lang="ru-RU"/>
        </a:p>
      </dgm:t>
    </dgm:pt>
    <dgm:pt modelId="{8CF9643E-96A7-4643-9131-26836AABEE2C}" type="pres">
      <dgm:prSet presAssocID="{CBA59993-B2AD-4828-AB55-C3B83BBC114F}" presName="hierChild4" presStyleCnt="0"/>
      <dgm:spPr/>
    </dgm:pt>
    <dgm:pt modelId="{A0840F67-5181-423F-BCF5-95B7FA4A6296}" type="pres">
      <dgm:prSet presAssocID="{CBA59993-B2AD-4828-AB55-C3B83BBC114F}" presName="hierChild5" presStyleCnt="0"/>
      <dgm:spPr/>
    </dgm:pt>
    <dgm:pt modelId="{7FFCAA1A-4A1B-4EAF-B6AE-C9691F3176C1}" type="pres">
      <dgm:prSet presAssocID="{5388886D-54E3-45EA-9340-C6524A8A5C6F}" presName="hierChild5" presStyleCnt="0"/>
      <dgm:spPr/>
    </dgm:pt>
    <dgm:pt modelId="{5C425A74-76A9-42C7-8C22-86A288BFBFDB}" type="pres">
      <dgm:prSet presAssocID="{4C3CE322-764D-4CD0-AC15-55D681CA0838}" presName="Name48" presStyleLbl="parChTrans1D4" presStyleIdx="3" presStyleCnt="13"/>
      <dgm:spPr/>
      <dgm:t>
        <a:bodyPr/>
        <a:lstStyle/>
        <a:p>
          <a:endParaRPr lang="ru-RU"/>
        </a:p>
      </dgm:t>
    </dgm:pt>
    <dgm:pt modelId="{3E2C5AC9-6B0F-41E8-8EB9-B3A225765975}" type="pres">
      <dgm:prSet presAssocID="{C0E54B04-19F6-4DAA-9B0D-233195238505}" presName="hierRoot2" presStyleCnt="0">
        <dgm:presLayoutVars>
          <dgm:hierBranch/>
        </dgm:presLayoutVars>
      </dgm:prSet>
      <dgm:spPr/>
    </dgm:pt>
    <dgm:pt modelId="{D6006F8D-F8B3-4860-A221-10D1594A39FA}" type="pres">
      <dgm:prSet presAssocID="{C0E54B04-19F6-4DAA-9B0D-233195238505}" presName="rootComposite" presStyleCnt="0"/>
      <dgm:spPr/>
    </dgm:pt>
    <dgm:pt modelId="{CA3A4CE4-8FA5-4C5F-96A5-66CAA3482AC2}" type="pres">
      <dgm:prSet presAssocID="{C0E54B04-19F6-4DAA-9B0D-233195238505}" presName="rootText" presStyleLbl="node4" presStyleIdx="3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A699AE-08B8-4D47-A5C7-D7BFA1F05A49}" type="pres">
      <dgm:prSet presAssocID="{C0E54B04-19F6-4DAA-9B0D-233195238505}" presName="rootConnector" presStyleLbl="node4" presStyleIdx="3" presStyleCnt="13"/>
      <dgm:spPr/>
      <dgm:t>
        <a:bodyPr/>
        <a:lstStyle/>
        <a:p>
          <a:endParaRPr lang="ru-RU"/>
        </a:p>
      </dgm:t>
    </dgm:pt>
    <dgm:pt modelId="{FA493C35-62D2-4362-8BD7-1DF84A265BD9}" type="pres">
      <dgm:prSet presAssocID="{C0E54B04-19F6-4DAA-9B0D-233195238505}" presName="hierChild4" presStyleCnt="0"/>
      <dgm:spPr/>
    </dgm:pt>
    <dgm:pt modelId="{0FC4E96A-5015-4DE8-9D9F-97E667D19266}" type="pres">
      <dgm:prSet presAssocID="{EBEFD4F6-856A-48E0-9C2E-78783102B213}" presName="Name35" presStyleLbl="parChTrans1D4" presStyleIdx="4" presStyleCnt="13"/>
      <dgm:spPr/>
      <dgm:t>
        <a:bodyPr/>
        <a:lstStyle/>
        <a:p>
          <a:endParaRPr lang="ru-RU"/>
        </a:p>
      </dgm:t>
    </dgm:pt>
    <dgm:pt modelId="{7AE00073-0764-4B8A-819E-1F3B459F23A4}" type="pres">
      <dgm:prSet presAssocID="{7D12DE10-395D-4333-9618-B2AD8FB7B1B8}" presName="hierRoot2" presStyleCnt="0">
        <dgm:presLayoutVars>
          <dgm:hierBranch val="r"/>
        </dgm:presLayoutVars>
      </dgm:prSet>
      <dgm:spPr/>
    </dgm:pt>
    <dgm:pt modelId="{C57DF840-D546-4DCF-8743-0CEF008E9A51}" type="pres">
      <dgm:prSet presAssocID="{7D12DE10-395D-4333-9618-B2AD8FB7B1B8}" presName="rootComposite" presStyleCnt="0"/>
      <dgm:spPr/>
    </dgm:pt>
    <dgm:pt modelId="{94A60E69-7E5F-4AED-A05E-16B50C76D911}" type="pres">
      <dgm:prSet presAssocID="{7D12DE10-395D-4333-9618-B2AD8FB7B1B8}" presName="rootText" presStyleLbl="node4" presStyleIdx="4" presStyleCnt="13" custScaleX="136014" custScaleY="220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B91F13-A15A-417C-9AB9-DE7CDDB0F67C}" type="pres">
      <dgm:prSet presAssocID="{7D12DE10-395D-4333-9618-B2AD8FB7B1B8}" presName="rootConnector" presStyleLbl="node4" presStyleIdx="4" presStyleCnt="13"/>
      <dgm:spPr/>
      <dgm:t>
        <a:bodyPr/>
        <a:lstStyle/>
        <a:p>
          <a:endParaRPr lang="ru-RU"/>
        </a:p>
      </dgm:t>
    </dgm:pt>
    <dgm:pt modelId="{DD3CE3CC-35F4-422B-A426-0459464016AC}" type="pres">
      <dgm:prSet presAssocID="{7D12DE10-395D-4333-9618-B2AD8FB7B1B8}" presName="hierChild4" presStyleCnt="0"/>
      <dgm:spPr/>
    </dgm:pt>
    <dgm:pt modelId="{7391CA44-13CA-4F67-B9D9-AE1CD9CB0F9E}" type="pres">
      <dgm:prSet presAssocID="{7D12DE10-395D-4333-9618-B2AD8FB7B1B8}" presName="hierChild5" presStyleCnt="0"/>
      <dgm:spPr/>
    </dgm:pt>
    <dgm:pt modelId="{6E31887E-B328-4ED9-AEA9-6C4FBE21392C}" type="pres">
      <dgm:prSet presAssocID="{C0E54B04-19F6-4DAA-9B0D-233195238505}" presName="hierChild5" presStyleCnt="0"/>
      <dgm:spPr/>
    </dgm:pt>
    <dgm:pt modelId="{5F97E7B8-4E3C-4F6E-86E2-FAA9F78C5718}" type="pres">
      <dgm:prSet presAssocID="{24BD2CAC-7B05-4176-A55B-AC4E3FC24B86}" presName="hierChild5" presStyleCnt="0"/>
      <dgm:spPr/>
    </dgm:pt>
    <dgm:pt modelId="{54E067DA-7BC8-43B5-9A26-DB79BD8B87C3}" type="pres">
      <dgm:prSet presAssocID="{67273019-72E8-41C3-AC9F-ECD0398B4321}" presName="hierChild5" presStyleCnt="0"/>
      <dgm:spPr/>
    </dgm:pt>
    <dgm:pt modelId="{BE23B0CD-8B28-41A7-B6DE-FAF4C0739E41}" type="pres">
      <dgm:prSet presAssocID="{A0CA17BB-F040-4958-8AA3-90883C0770D1}" presName="Name35" presStyleLbl="parChTrans1D3" presStyleIdx="1" presStyleCnt="2"/>
      <dgm:spPr/>
      <dgm:t>
        <a:bodyPr/>
        <a:lstStyle/>
        <a:p>
          <a:endParaRPr lang="ru-RU"/>
        </a:p>
      </dgm:t>
    </dgm:pt>
    <dgm:pt modelId="{A0C90DB4-E84F-4B80-AE97-FD640C09F3BB}" type="pres">
      <dgm:prSet presAssocID="{48104DD5-9DB1-438A-A5E9-00F4EFD1A5F5}" presName="hierRoot2" presStyleCnt="0">
        <dgm:presLayoutVars>
          <dgm:hierBranch/>
        </dgm:presLayoutVars>
      </dgm:prSet>
      <dgm:spPr/>
    </dgm:pt>
    <dgm:pt modelId="{F58139E2-C43C-4DEE-921F-05578F9B3CC5}" type="pres">
      <dgm:prSet presAssocID="{48104DD5-9DB1-438A-A5E9-00F4EFD1A5F5}" presName="rootComposite" presStyleCnt="0"/>
      <dgm:spPr/>
    </dgm:pt>
    <dgm:pt modelId="{319FCA4C-72D0-40E1-B563-138C92EEBA53}" type="pres">
      <dgm:prSet presAssocID="{48104DD5-9DB1-438A-A5E9-00F4EFD1A5F5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7F3EC4-1DE8-4EA9-8530-F43B6463F5D6}" type="pres">
      <dgm:prSet presAssocID="{48104DD5-9DB1-438A-A5E9-00F4EFD1A5F5}" presName="rootConnector" presStyleLbl="node3" presStyleIdx="1" presStyleCnt="2"/>
      <dgm:spPr/>
      <dgm:t>
        <a:bodyPr/>
        <a:lstStyle/>
        <a:p>
          <a:endParaRPr lang="ru-RU"/>
        </a:p>
      </dgm:t>
    </dgm:pt>
    <dgm:pt modelId="{A5A04019-7C25-4543-BF0F-0537CF126326}" type="pres">
      <dgm:prSet presAssocID="{48104DD5-9DB1-438A-A5E9-00F4EFD1A5F5}" presName="hierChild4" presStyleCnt="0"/>
      <dgm:spPr/>
    </dgm:pt>
    <dgm:pt modelId="{D60E4A73-6C72-4E1E-9A93-9AFB330CFD22}" type="pres">
      <dgm:prSet presAssocID="{767312DE-886F-4AF5-9301-662537C2FCFB}" presName="Name35" presStyleLbl="parChTrans1D4" presStyleIdx="5" presStyleCnt="13"/>
      <dgm:spPr/>
      <dgm:t>
        <a:bodyPr/>
        <a:lstStyle/>
        <a:p>
          <a:endParaRPr lang="ru-RU"/>
        </a:p>
      </dgm:t>
    </dgm:pt>
    <dgm:pt modelId="{DC0EAB7F-EE7B-45EC-BC89-DF724AA7A6E2}" type="pres">
      <dgm:prSet presAssocID="{D36006CF-D15E-4DE0-9071-068A13D49488}" presName="hierRoot2" presStyleCnt="0">
        <dgm:presLayoutVars>
          <dgm:hierBranch/>
        </dgm:presLayoutVars>
      </dgm:prSet>
      <dgm:spPr/>
    </dgm:pt>
    <dgm:pt modelId="{DCB3D5B3-F28D-4306-B779-7962B7246B82}" type="pres">
      <dgm:prSet presAssocID="{D36006CF-D15E-4DE0-9071-068A13D49488}" presName="rootComposite" presStyleCnt="0"/>
      <dgm:spPr/>
    </dgm:pt>
    <dgm:pt modelId="{1DF7FD3E-F771-4C0E-A2BF-5A28E37B6A3C}" type="pres">
      <dgm:prSet presAssocID="{D36006CF-D15E-4DE0-9071-068A13D49488}" presName="rootText" presStyleLbl="node4" presStyleIdx="5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BE2187-E103-47A0-AF8A-DEFC59E8023A}" type="pres">
      <dgm:prSet presAssocID="{D36006CF-D15E-4DE0-9071-068A13D49488}" presName="rootConnector" presStyleLbl="node4" presStyleIdx="5" presStyleCnt="13"/>
      <dgm:spPr/>
      <dgm:t>
        <a:bodyPr/>
        <a:lstStyle/>
        <a:p>
          <a:endParaRPr lang="ru-RU"/>
        </a:p>
      </dgm:t>
    </dgm:pt>
    <dgm:pt modelId="{9560B1FD-9A8F-4B70-A0B8-5FBFE223152E}" type="pres">
      <dgm:prSet presAssocID="{D36006CF-D15E-4DE0-9071-068A13D49488}" presName="hierChild4" presStyleCnt="0"/>
      <dgm:spPr/>
    </dgm:pt>
    <dgm:pt modelId="{4A6961EC-1CD8-45D2-8789-4A4F198351F4}" type="pres">
      <dgm:prSet presAssocID="{2B58CB6E-EFF5-42F9-BB5C-376CAFBD9AB2}" presName="Name35" presStyleLbl="parChTrans1D4" presStyleIdx="6" presStyleCnt="13"/>
      <dgm:spPr/>
      <dgm:t>
        <a:bodyPr/>
        <a:lstStyle/>
        <a:p>
          <a:endParaRPr lang="ru-RU"/>
        </a:p>
      </dgm:t>
    </dgm:pt>
    <dgm:pt modelId="{F1EDF64F-1241-4757-B374-9D9318E74B57}" type="pres">
      <dgm:prSet presAssocID="{89F20B75-0FE3-4215-870F-5D8C7EF8D949}" presName="hierRoot2" presStyleCnt="0">
        <dgm:presLayoutVars>
          <dgm:hierBranch val="r"/>
        </dgm:presLayoutVars>
      </dgm:prSet>
      <dgm:spPr/>
    </dgm:pt>
    <dgm:pt modelId="{FC8A8E4F-BA2A-4732-8201-A2F46E438189}" type="pres">
      <dgm:prSet presAssocID="{89F20B75-0FE3-4215-870F-5D8C7EF8D949}" presName="rootComposite" presStyleCnt="0"/>
      <dgm:spPr/>
    </dgm:pt>
    <dgm:pt modelId="{D68C25EC-F9DC-4BE8-B242-D93E645AB8C3}" type="pres">
      <dgm:prSet presAssocID="{89F20B75-0FE3-4215-870F-5D8C7EF8D949}" presName="rootText" presStyleLbl="node4" presStyleIdx="6" presStyleCnt="13" custScaleX="135929" custScaleY="140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DB49AE-8F56-4493-AA00-48605CD2C709}" type="pres">
      <dgm:prSet presAssocID="{89F20B75-0FE3-4215-870F-5D8C7EF8D949}" presName="rootConnector" presStyleLbl="node4" presStyleIdx="6" presStyleCnt="13"/>
      <dgm:spPr/>
      <dgm:t>
        <a:bodyPr/>
        <a:lstStyle/>
        <a:p>
          <a:endParaRPr lang="ru-RU"/>
        </a:p>
      </dgm:t>
    </dgm:pt>
    <dgm:pt modelId="{C55A46A4-AC94-41B8-B9CE-583EE8AB9AA3}" type="pres">
      <dgm:prSet presAssocID="{89F20B75-0FE3-4215-870F-5D8C7EF8D949}" presName="hierChild4" presStyleCnt="0"/>
      <dgm:spPr/>
    </dgm:pt>
    <dgm:pt modelId="{58893E35-BEFA-4DC1-9CDB-268B00342CF0}" type="pres">
      <dgm:prSet presAssocID="{89F20B75-0FE3-4215-870F-5D8C7EF8D949}" presName="hierChild5" presStyleCnt="0"/>
      <dgm:spPr/>
    </dgm:pt>
    <dgm:pt modelId="{9E66B6F5-9439-4672-B715-2E31E5950E0C}" type="pres">
      <dgm:prSet presAssocID="{D36006CF-D15E-4DE0-9071-068A13D49488}" presName="hierChild5" presStyleCnt="0"/>
      <dgm:spPr/>
    </dgm:pt>
    <dgm:pt modelId="{0FE7895A-6E84-41DE-9055-1D2AFDF7C635}" type="pres">
      <dgm:prSet presAssocID="{3BB6D94E-7407-48B2-9C1F-8264597E757A}" presName="Name35" presStyleLbl="parChTrans1D4" presStyleIdx="7" presStyleCnt="13"/>
      <dgm:spPr/>
      <dgm:t>
        <a:bodyPr/>
        <a:lstStyle/>
        <a:p>
          <a:endParaRPr lang="ru-RU"/>
        </a:p>
      </dgm:t>
    </dgm:pt>
    <dgm:pt modelId="{2E309D01-E079-4A5D-993A-286E552D4BBB}" type="pres">
      <dgm:prSet presAssocID="{4B5D8F79-B8A1-45FF-B5B3-AFDE7D2C573A}" presName="hierRoot2" presStyleCnt="0">
        <dgm:presLayoutVars>
          <dgm:hierBranch/>
        </dgm:presLayoutVars>
      </dgm:prSet>
      <dgm:spPr/>
    </dgm:pt>
    <dgm:pt modelId="{8918EEE8-5F3B-479D-801B-550554A741CA}" type="pres">
      <dgm:prSet presAssocID="{4B5D8F79-B8A1-45FF-B5B3-AFDE7D2C573A}" presName="rootComposite" presStyleCnt="0"/>
      <dgm:spPr/>
    </dgm:pt>
    <dgm:pt modelId="{BE135E74-475C-451B-A435-2CEAE84475A9}" type="pres">
      <dgm:prSet presAssocID="{4B5D8F79-B8A1-45FF-B5B3-AFDE7D2C573A}" presName="rootText" presStyleLbl="node4" presStyleIdx="7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031595-3AA4-424F-A45F-5DF9C5F8CE0B}" type="pres">
      <dgm:prSet presAssocID="{4B5D8F79-B8A1-45FF-B5B3-AFDE7D2C573A}" presName="rootConnector" presStyleLbl="node4" presStyleIdx="7" presStyleCnt="13"/>
      <dgm:spPr/>
      <dgm:t>
        <a:bodyPr/>
        <a:lstStyle/>
        <a:p>
          <a:endParaRPr lang="ru-RU"/>
        </a:p>
      </dgm:t>
    </dgm:pt>
    <dgm:pt modelId="{E1E9824A-1B3A-4EE5-9242-84C95BA4E30D}" type="pres">
      <dgm:prSet presAssocID="{4B5D8F79-B8A1-45FF-B5B3-AFDE7D2C573A}" presName="hierChild4" presStyleCnt="0"/>
      <dgm:spPr/>
    </dgm:pt>
    <dgm:pt modelId="{C5D269E5-FA1C-4B07-AF79-43862C32AD30}" type="pres">
      <dgm:prSet presAssocID="{97CC6F2B-BC52-4A87-AF10-1170DA685561}" presName="Name35" presStyleLbl="parChTrans1D4" presStyleIdx="8" presStyleCnt="13"/>
      <dgm:spPr/>
      <dgm:t>
        <a:bodyPr/>
        <a:lstStyle/>
        <a:p>
          <a:endParaRPr lang="ru-RU"/>
        </a:p>
      </dgm:t>
    </dgm:pt>
    <dgm:pt modelId="{45205A0E-AD4B-4958-9199-8FB0B1D39E26}" type="pres">
      <dgm:prSet presAssocID="{9704978F-3146-4B50-911F-8192361F78B5}" presName="hierRoot2" presStyleCnt="0">
        <dgm:presLayoutVars>
          <dgm:hierBranch/>
        </dgm:presLayoutVars>
      </dgm:prSet>
      <dgm:spPr/>
    </dgm:pt>
    <dgm:pt modelId="{A315D06F-0CA1-4A75-9DE7-F4C3146151E9}" type="pres">
      <dgm:prSet presAssocID="{9704978F-3146-4B50-911F-8192361F78B5}" presName="rootComposite" presStyleCnt="0"/>
      <dgm:spPr/>
    </dgm:pt>
    <dgm:pt modelId="{C22CE824-FD13-4774-929B-071A20C64F41}" type="pres">
      <dgm:prSet presAssocID="{9704978F-3146-4B50-911F-8192361F78B5}" presName="rootText" presStyleLbl="node4" presStyleIdx="8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367A98-1176-4FC9-9791-0C0C4DD93375}" type="pres">
      <dgm:prSet presAssocID="{9704978F-3146-4B50-911F-8192361F78B5}" presName="rootConnector" presStyleLbl="node4" presStyleIdx="8" presStyleCnt="13"/>
      <dgm:spPr/>
      <dgm:t>
        <a:bodyPr/>
        <a:lstStyle/>
        <a:p>
          <a:endParaRPr lang="ru-RU"/>
        </a:p>
      </dgm:t>
    </dgm:pt>
    <dgm:pt modelId="{E5BD8E43-F6AC-43C7-8607-4988A5D7A4F8}" type="pres">
      <dgm:prSet presAssocID="{9704978F-3146-4B50-911F-8192361F78B5}" presName="hierChild4" presStyleCnt="0"/>
      <dgm:spPr/>
    </dgm:pt>
    <dgm:pt modelId="{0D60C140-E335-4A2E-9416-C2D0FB5C4E6B}" type="pres">
      <dgm:prSet presAssocID="{0B35870F-3B1F-4094-BBA9-F5C1EA742979}" presName="Name35" presStyleLbl="parChTrans1D4" presStyleIdx="9" presStyleCnt="13"/>
      <dgm:spPr/>
      <dgm:t>
        <a:bodyPr/>
        <a:lstStyle/>
        <a:p>
          <a:endParaRPr lang="ru-RU"/>
        </a:p>
      </dgm:t>
    </dgm:pt>
    <dgm:pt modelId="{E93F6DF1-7527-42E7-BBAB-A3E0685D5881}" type="pres">
      <dgm:prSet presAssocID="{735D1418-FBE7-441A-B883-9823D56CAFFD}" presName="hierRoot2" presStyleCnt="0">
        <dgm:presLayoutVars>
          <dgm:hierBranch/>
        </dgm:presLayoutVars>
      </dgm:prSet>
      <dgm:spPr/>
    </dgm:pt>
    <dgm:pt modelId="{24754E51-A9A5-4F9C-9AAA-51EF54CA5A0C}" type="pres">
      <dgm:prSet presAssocID="{735D1418-FBE7-441A-B883-9823D56CAFFD}" presName="rootComposite" presStyleCnt="0"/>
      <dgm:spPr/>
    </dgm:pt>
    <dgm:pt modelId="{10595656-73A2-4480-9EEF-564ACF86B276}" type="pres">
      <dgm:prSet presAssocID="{735D1418-FBE7-441A-B883-9823D56CAFFD}" presName="rootText" presStyleLbl="node4" presStyleIdx="9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475115-62D7-4C36-8B00-B3F95D96A472}" type="pres">
      <dgm:prSet presAssocID="{735D1418-FBE7-441A-B883-9823D56CAFFD}" presName="rootConnector" presStyleLbl="node4" presStyleIdx="9" presStyleCnt="13"/>
      <dgm:spPr/>
      <dgm:t>
        <a:bodyPr/>
        <a:lstStyle/>
        <a:p>
          <a:endParaRPr lang="ru-RU"/>
        </a:p>
      </dgm:t>
    </dgm:pt>
    <dgm:pt modelId="{008F420A-E4C1-415F-B18A-F2892FFE0CB9}" type="pres">
      <dgm:prSet presAssocID="{735D1418-FBE7-441A-B883-9823D56CAFFD}" presName="hierChild4" presStyleCnt="0"/>
      <dgm:spPr/>
    </dgm:pt>
    <dgm:pt modelId="{5284609E-6A04-4BAA-9817-5ED5B703DA1A}" type="pres">
      <dgm:prSet presAssocID="{AE0A3AE2-0D66-4B76-A0F8-AE2413D07ADA}" presName="Name35" presStyleLbl="parChTrans1D4" presStyleIdx="10" presStyleCnt="13"/>
      <dgm:spPr/>
      <dgm:t>
        <a:bodyPr/>
        <a:lstStyle/>
        <a:p>
          <a:endParaRPr lang="ru-RU"/>
        </a:p>
      </dgm:t>
    </dgm:pt>
    <dgm:pt modelId="{E2EFF0DE-694E-436D-9903-1B2240388FE3}" type="pres">
      <dgm:prSet presAssocID="{D3E652F1-40F5-4AA9-AC3E-22D1F46BC66A}" presName="hierRoot2" presStyleCnt="0">
        <dgm:presLayoutVars>
          <dgm:hierBranch val="r"/>
        </dgm:presLayoutVars>
      </dgm:prSet>
      <dgm:spPr/>
    </dgm:pt>
    <dgm:pt modelId="{C96212AD-F7A4-4E35-B446-FE249621031E}" type="pres">
      <dgm:prSet presAssocID="{D3E652F1-40F5-4AA9-AC3E-22D1F46BC66A}" presName="rootComposite" presStyleCnt="0"/>
      <dgm:spPr/>
    </dgm:pt>
    <dgm:pt modelId="{B3B1ECBB-A18B-416C-848F-95EBBD3CAF3C}" type="pres">
      <dgm:prSet presAssocID="{D3E652F1-40F5-4AA9-AC3E-22D1F46BC66A}" presName="rootText" presStyleLbl="node4" presStyleIdx="10" presStyleCnt="13" custScaleX="1249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692952-A6B1-4C3E-9357-85B944150B2C}" type="pres">
      <dgm:prSet presAssocID="{D3E652F1-40F5-4AA9-AC3E-22D1F46BC66A}" presName="rootConnector" presStyleLbl="node4" presStyleIdx="10" presStyleCnt="13"/>
      <dgm:spPr/>
      <dgm:t>
        <a:bodyPr/>
        <a:lstStyle/>
        <a:p>
          <a:endParaRPr lang="ru-RU"/>
        </a:p>
      </dgm:t>
    </dgm:pt>
    <dgm:pt modelId="{571D2879-EF18-411C-BC00-D2273C7BE103}" type="pres">
      <dgm:prSet presAssocID="{D3E652F1-40F5-4AA9-AC3E-22D1F46BC66A}" presName="hierChild4" presStyleCnt="0"/>
      <dgm:spPr/>
    </dgm:pt>
    <dgm:pt modelId="{07ECFB00-A4BF-412F-9EA6-3A78572D00EF}" type="pres">
      <dgm:prSet presAssocID="{D3E652F1-40F5-4AA9-AC3E-22D1F46BC66A}" presName="hierChild5" presStyleCnt="0"/>
      <dgm:spPr/>
    </dgm:pt>
    <dgm:pt modelId="{D1E345CA-2580-453E-AB0D-41ED5BB85812}" type="pres">
      <dgm:prSet presAssocID="{735D1418-FBE7-441A-B883-9823D56CAFFD}" presName="hierChild5" presStyleCnt="0"/>
      <dgm:spPr/>
    </dgm:pt>
    <dgm:pt modelId="{3FD6028B-C392-4AB3-9F32-FD467AC97CF2}" type="pres">
      <dgm:prSet presAssocID="{A8F015A5-8BFA-4D4C-89EA-43A5DD7438BF}" presName="Name35" presStyleLbl="parChTrans1D4" presStyleIdx="11" presStyleCnt="13"/>
      <dgm:spPr/>
      <dgm:t>
        <a:bodyPr/>
        <a:lstStyle/>
        <a:p>
          <a:endParaRPr lang="ru-RU"/>
        </a:p>
      </dgm:t>
    </dgm:pt>
    <dgm:pt modelId="{8338B96A-6758-4457-8151-B41D29B96C79}" type="pres">
      <dgm:prSet presAssocID="{42ABD344-5874-4F05-AEAA-3F6EC3AE5B62}" presName="hierRoot2" presStyleCnt="0">
        <dgm:presLayoutVars>
          <dgm:hierBranch/>
        </dgm:presLayoutVars>
      </dgm:prSet>
      <dgm:spPr/>
    </dgm:pt>
    <dgm:pt modelId="{554A7884-5F99-4421-A142-0DFF1769F6EF}" type="pres">
      <dgm:prSet presAssocID="{42ABD344-5874-4F05-AEAA-3F6EC3AE5B62}" presName="rootComposite" presStyleCnt="0"/>
      <dgm:spPr/>
    </dgm:pt>
    <dgm:pt modelId="{2316910E-4838-4305-A359-48D1D4B83DAE}" type="pres">
      <dgm:prSet presAssocID="{42ABD344-5874-4F05-AEAA-3F6EC3AE5B62}" presName="rootText" presStyleLbl="node4" presStyleIdx="11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15984C-FFE1-46BB-8F30-757D57C142DE}" type="pres">
      <dgm:prSet presAssocID="{42ABD344-5874-4F05-AEAA-3F6EC3AE5B62}" presName="rootConnector" presStyleLbl="node4" presStyleIdx="11" presStyleCnt="13"/>
      <dgm:spPr/>
      <dgm:t>
        <a:bodyPr/>
        <a:lstStyle/>
        <a:p>
          <a:endParaRPr lang="ru-RU"/>
        </a:p>
      </dgm:t>
    </dgm:pt>
    <dgm:pt modelId="{EB6A9868-2D9D-40BD-998E-90A2061AC383}" type="pres">
      <dgm:prSet presAssocID="{42ABD344-5874-4F05-AEAA-3F6EC3AE5B62}" presName="hierChild4" presStyleCnt="0"/>
      <dgm:spPr/>
    </dgm:pt>
    <dgm:pt modelId="{86CE35E2-BE9E-4A44-920F-3AC81BAC9A93}" type="pres">
      <dgm:prSet presAssocID="{FD6D6A16-D459-424F-84C4-7EA0B9F0818C}" presName="Name35" presStyleLbl="parChTrans1D4" presStyleIdx="12" presStyleCnt="13"/>
      <dgm:spPr/>
      <dgm:t>
        <a:bodyPr/>
        <a:lstStyle/>
        <a:p>
          <a:endParaRPr lang="ru-RU"/>
        </a:p>
      </dgm:t>
    </dgm:pt>
    <dgm:pt modelId="{4238C03A-14C4-4C1C-A81A-C86DF98F70AF}" type="pres">
      <dgm:prSet presAssocID="{57B4676E-EB10-4D5E-B90C-CD5A841327D1}" presName="hierRoot2" presStyleCnt="0">
        <dgm:presLayoutVars>
          <dgm:hierBranch val="r"/>
        </dgm:presLayoutVars>
      </dgm:prSet>
      <dgm:spPr/>
    </dgm:pt>
    <dgm:pt modelId="{884885B7-E8E2-44E4-9C53-3D85EAABD909}" type="pres">
      <dgm:prSet presAssocID="{57B4676E-EB10-4D5E-B90C-CD5A841327D1}" presName="rootComposite" presStyleCnt="0"/>
      <dgm:spPr/>
    </dgm:pt>
    <dgm:pt modelId="{A6B534E0-FF0F-472D-AFBE-0D8DDC2E9768}" type="pres">
      <dgm:prSet presAssocID="{57B4676E-EB10-4D5E-B90C-CD5A841327D1}" presName="rootText" presStyleLbl="node4" presStyleIdx="12" presStyleCnt="13" custScaleX="146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503F31-7C60-4CA8-8351-D82179426DE9}" type="pres">
      <dgm:prSet presAssocID="{57B4676E-EB10-4D5E-B90C-CD5A841327D1}" presName="rootConnector" presStyleLbl="node4" presStyleIdx="12" presStyleCnt="13"/>
      <dgm:spPr/>
      <dgm:t>
        <a:bodyPr/>
        <a:lstStyle/>
        <a:p>
          <a:endParaRPr lang="ru-RU"/>
        </a:p>
      </dgm:t>
    </dgm:pt>
    <dgm:pt modelId="{C1F18BFD-4CD1-4D58-A17A-D13797304707}" type="pres">
      <dgm:prSet presAssocID="{57B4676E-EB10-4D5E-B90C-CD5A841327D1}" presName="hierChild4" presStyleCnt="0"/>
      <dgm:spPr/>
    </dgm:pt>
    <dgm:pt modelId="{E1031822-DEA4-43A0-9306-40EE4F8AE854}" type="pres">
      <dgm:prSet presAssocID="{57B4676E-EB10-4D5E-B90C-CD5A841327D1}" presName="hierChild5" presStyleCnt="0"/>
      <dgm:spPr/>
    </dgm:pt>
    <dgm:pt modelId="{6970E0AC-4C9F-49CE-A996-24139A94FD99}" type="pres">
      <dgm:prSet presAssocID="{42ABD344-5874-4F05-AEAA-3F6EC3AE5B62}" presName="hierChild5" presStyleCnt="0"/>
      <dgm:spPr/>
    </dgm:pt>
    <dgm:pt modelId="{4DC1751D-6E38-4B46-B5DB-80E13CCEFAEF}" type="pres">
      <dgm:prSet presAssocID="{9704978F-3146-4B50-911F-8192361F78B5}" presName="hierChild5" presStyleCnt="0"/>
      <dgm:spPr/>
    </dgm:pt>
    <dgm:pt modelId="{8E157805-CA62-4C28-AC27-2DD0F41F4741}" type="pres">
      <dgm:prSet presAssocID="{4B5D8F79-B8A1-45FF-B5B3-AFDE7D2C573A}" presName="hierChild5" presStyleCnt="0"/>
      <dgm:spPr/>
    </dgm:pt>
    <dgm:pt modelId="{1FFD4686-7C0A-43CA-8964-ACC693B7A200}" type="pres">
      <dgm:prSet presAssocID="{48104DD5-9DB1-438A-A5E9-00F4EFD1A5F5}" presName="hierChild5" presStyleCnt="0"/>
      <dgm:spPr/>
    </dgm:pt>
    <dgm:pt modelId="{29902397-40AF-4EFE-A950-0357ADC53A3E}" type="pres">
      <dgm:prSet presAssocID="{98B135C8-2977-4C6A-84F7-434C14603534}" presName="hierChild5" presStyleCnt="0"/>
      <dgm:spPr/>
    </dgm:pt>
    <dgm:pt modelId="{6ED44A33-4C19-454A-A450-E96F8AAF63C4}" type="pres">
      <dgm:prSet presAssocID="{4E045235-DAFC-4125-9B15-44FFC3CF0719}" presName="hierChild3" presStyleCnt="0"/>
      <dgm:spPr/>
    </dgm:pt>
  </dgm:ptLst>
  <dgm:cxnLst>
    <dgm:cxn modelId="{94E9D89E-B581-452E-93AF-56A3E116BBDD}" type="presOf" srcId="{CBA59993-B2AD-4828-AB55-C3B83BBC114F}" destId="{8F3C2CEE-5E67-4CC8-9004-306A32E9D79B}" srcOrd="0" destOrd="0" presId="urn:microsoft.com/office/officeart/2005/8/layout/orgChart1"/>
    <dgm:cxn modelId="{E4604101-9A67-4A53-966A-A7F88A70C109}" type="presOf" srcId="{D3E652F1-40F5-4AA9-AC3E-22D1F46BC66A}" destId="{DC692952-A6B1-4C3E-9357-85B944150B2C}" srcOrd="1" destOrd="0" presId="urn:microsoft.com/office/officeart/2005/8/layout/orgChart1"/>
    <dgm:cxn modelId="{8F63F84A-A254-4D3F-83E9-FECB12D69B5C}" srcId="{C0E54B04-19F6-4DAA-9B0D-233195238505}" destId="{7D12DE10-395D-4333-9618-B2AD8FB7B1B8}" srcOrd="0" destOrd="0" parTransId="{EBEFD4F6-856A-48E0-9C2E-78783102B213}" sibTransId="{A47A82CE-BC89-4CD2-B2ED-78E0A9C47094}"/>
    <dgm:cxn modelId="{45C5A92C-5EB4-4394-BA61-769E7E5A6725}" type="presOf" srcId="{89F20B75-0FE3-4215-870F-5D8C7EF8D949}" destId="{E0DB49AE-8F56-4493-AA00-48605CD2C709}" srcOrd="1" destOrd="0" presId="urn:microsoft.com/office/officeart/2005/8/layout/orgChart1"/>
    <dgm:cxn modelId="{025AF54D-2F32-4437-AF4B-36BC6402B824}" type="presOf" srcId="{3BB6D94E-7407-48B2-9C1F-8264597E757A}" destId="{0FE7895A-6E84-41DE-9055-1D2AFDF7C635}" srcOrd="0" destOrd="0" presId="urn:microsoft.com/office/officeart/2005/8/layout/orgChart1"/>
    <dgm:cxn modelId="{466A1D7C-EC27-459F-9B88-B10B89BB09FD}" srcId="{67273019-72E8-41C3-AC9F-ECD0398B4321}" destId="{24BD2CAC-7B05-4176-A55B-AC4E3FC24B86}" srcOrd="0" destOrd="0" parTransId="{DEFC4EEC-18C4-416C-A36B-C396601DE64A}" sibTransId="{C940C9CB-184C-4CC2-B49D-45F7E018DCFA}"/>
    <dgm:cxn modelId="{9A99F2B9-5446-4933-B8AE-E2E1C84D52DD}" type="presOf" srcId="{4C3CE322-764D-4CD0-AC15-55D681CA0838}" destId="{5C425A74-76A9-42C7-8C22-86A288BFBFDB}" srcOrd="0" destOrd="0" presId="urn:microsoft.com/office/officeart/2005/8/layout/orgChart1"/>
    <dgm:cxn modelId="{B00B130D-10AE-43BA-8CA7-B0844B1871E8}" srcId="{4B5D8F79-B8A1-45FF-B5B3-AFDE7D2C573A}" destId="{9704978F-3146-4B50-911F-8192361F78B5}" srcOrd="0" destOrd="0" parTransId="{97CC6F2B-BC52-4A87-AF10-1170DA685561}" sibTransId="{EDA3AFAB-748A-4AAE-B980-737CC8FE4214}"/>
    <dgm:cxn modelId="{6012EEC8-5DF0-4C76-BB6D-88E66B14F9BF}" type="presOf" srcId="{FD6D6A16-D459-424F-84C4-7EA0B9F0818C}" destId="{86CE35E2-BE9E-4A44-920F-3AC81BAC9A93}" srcOrd="0" destOrd="0" presId="urn:microsoft.com/office/officeart/2005/8/layout/orgChart1"/>
    <dgm:cxn modelId="{8FD2DC22-82A7-4E38-B24F-6F1313B40C3A}" type="presOf" srcId="{5388886D-54E3-45EA-9340-C6524A8A5C6F}" destId="{3FE5A84F-3379-4CCC-9BA1-7CCE313677EE}" srcOrd="1" destOrd="0" presId="urn:microsoft.com/office/officeart/2005/8/layout/orgChart1"/>
    <dgm:cxn modelId="{9C95B3D4-254F-491C-993E-587DF4CF3F0A}" type="presOf" srcId="{CBA59993-B2AD-4828-AB55-C3B83BBC114F}" destId="{3B42AD53-5BF0-4241-9CAE-3504C45F6F44}" srcOrd="1" destOrd="0" presId="urn:microsoft.com/office/officeart/2005/8/layout/orgChart1"/>
    <dgm:cxn modelId="{656C217E-3BEC-4909-BE16-769A86A7CD3B}" type="presOf" srcId="{EBEFD4F6-856A-48E0-9C2E-78783102B213}" destId="{0FC4E96A-5015-4DE8-9D9F-97E667D19266}" srcOrd="0" destOrd="0" presId="urn:microsoft.com/office/officeart/2005/8/layout/orgChart1"/>
    <dgm:cxn modelId="{61DC9DA3-0002-4E5E-85CC-0ECF130510B2}" srcId="{48104DD5-9DB1-438A-A5E9-00F4EFD1A5F5}" destId="{4B5D8F79-B8A1-45FF-B5B3-AFDE7D2C573A}" srcOrd="1" destOrd="0" parTransId="{3BB6D94E-7407-48B2-9C1F-8264597E757A}" sibTransId="{9B017C90-8204-45B7-BEA1-DC84CE0E20E0}"/>
    <dgm:cxn modelId="{CF23C823-03CE-4ADE-8472-D9E4A150D0A8}" type="presOf" srcId="{735D1418-FBE7-441A-B883-9823D56CAFFD}" destId="{10595656-73A2-4480-9EEF-564ACF86B276}" srcOrd="0" destOrd="0" presId="urn:microsoft.com/office/officeart/2005/8/layout/orgChart1"/>
    <dgm:cxn modelId="{4D7B1D60-F174-4782-A9C3-9298F2C6D5AE}" srcId="{4E045235-DAFC-4125-9B15-44FFC3CF0719}" destId="{98B135C8-2977-4C6A-84F7-434C14603534}" srcOrd="0" destOrd="0" parTransId="{C0C42D8C-C571-4708-8D7E-65A2B60000DB}" sibTransId="{A951EAF7-9F9E-4B9D-ABB3-CDBA1513D813}"/>
    <dgm:cxn modelId="{F09A8E98-5A5C-4764-8262-7C2765B1F637}" type="presOf" srcId="{57B4676E-EB10-4D5E-B90C-CD5A841327D1}" destId="{79503F31-7C60-4CA8-8351-D82179426DE9}" srcOrd="1" destOrd="0" presId="urn:microsoft.com/office/officeart/2005/8/layout/orgChart1"/>
    <dgm:cxn modelId="{14FF2734-9B48-4BC9-B890-D85AC2C5568C}" type="presOf" srcId="{7D12DE10-395D-4333-9618-B2AD8FB7B1B8}" destId="{94A60E69-7E5F-4AED-A05E-16B50C76D911}" srcOrd="0" destOrd="0" presId="urn:microsoft.com/office/officeart/2005/8/layout/orgChart1"/>
    <dgm:cxn modelId="{D4DB1799-3571-4FC6-A2B1-BA244B38AEEA}" type="presOf" srcId="{9704978F-3146-4B50-911F-8192361F78B5}" destId="{C22CE824-FD13-4774-929B-071A20C64F41}" srcOrd="0" destOrd="0" presId="urn:microsoft.com/office/officeart/2005/8/layout/orgChart1"/>
    <dgm:cxn modelId="{023EBAB4-11B1-435E-A53A-887BE5265948}" type="presOf" srcId="{C0C42D8C-C571-4708-8D7E-65A2B60000DB}" destId="{C6453085-E8DC-4418-A14B-6839CBFAE16B}" srcOrd="0" destOrd="0" presId="urn:microsoft.com/office/officeart/2005/8/layout/orgChart1"/>
    <dgm:cxn modelId="{B3920350-44F2-4635-8297-2B92DAC0502F}" type="presOf" srcId="{767312DE-886F-4AF5-9301-662537C2FCFB}" destId="{D60E4A73-6C72-4E1E-9A93-9AFB330CFD22}" srcOrd="0" destOrd="0" presId="urn:microsoft.com/office/officeart/2005/8/layout/orgChart1"/>
    <dgm:cxn modelId="{56B9FA6D-0CB5-4893-8738-3A568EFD958F}" type="presOf" srcId="{42ABD344-5874-4F05-AEAA-3F6EC3AE5B62}" destId="{2316910E-4838-4305-A359-48D1D4B83DAE}" srcOrd="0" destOrd="0" presId="urn:microsoft.com/office/officeart/2005/8/layout/orgChart1"/>
    <dgm:cxn modelId="{67B71D05-29B8-4D53-90F9-67BB1D9933ED}" type="presOf" srcId="{98B135C8-2977-4C6A-84F7-434C14603534}" destId="{6390CD6D-03E1-4C1B-AE8B-2A707A63DE9B}" srcOrd="0" destOrd="0" presId="urn:microsoft.com/office/officeart/2005/8/layout/orgChart1"/>
    <dgm:cxn modelId="{EE2E1681-70CD-4BAF-B0CF-6F87DD256DAA}" type="presOf" srcId="{7D12DE10-395D-4333-9618-B2AD8FB7B1B8}" destId="{40B91F13-A15A-417C-9AB9-DE7CDDB0F67C}" srcOrd="1" destOrd="0" presId="urn:microsoft.com/office/officeart/2005/8/layout/orgChart1"/>
    <dgm:cxn modelId="{77BF1507-35B3-4C20-930E-0B89CB4B733C}" type="presOf" srcId="{C0E54B04-19F6-4DAA-9B0D-233195238505}" destId="{46A699AE-08B8-4D47-A5C7-D7BFA1F05A49}" srcOrd="1" destOrd="0" presId="urn:microsoft.com/office/officeart/2005/8/layout/orgChart1"/>
    <dgm:cxn modelId="{F2649EBD-CCFF-4DF0-B486-6E8E9BEA77EC}" srcId="{735D1418-FBE7-441A-B883-9823D56CAFFD}" destId="{D3E652F1-40F5-4AA9-AC3E-22D1F46BC66A}" srcOrd="0" destOrd="0" parTransId="{AE0A3AE2-0D66-4B76-A0F8-AE2413D07ADA}" sibTransId="{DD36F541-5247-4CF6-9EBB-00904B023B84}"/>
    <dgm:cxn modelId="{DE0ECBE7-A28D-4560-AC50-66452547041F}" type="presOf" srcId="{49CE0F79-4998-440E-99A2-659959C22DE1}" destId="{D5002B70-E305-4898-B3C4-9C8D589A4C97}" srcOrd="0" destOrd="0" presId="urn:microsoft.com/office/officeart/2005/8/layout/orgChart1"/>
    <dgm:cxn modelId="{0822091F-1814-4884-9FBF-5C5BA280242F}" type="presOf" srcId="{24BD2CAC-7B05-4176-A55B-AC4E3FC24B86}" destId="{4D06C89E-C106-41B0-B467-D4B17EBB2A26}" srcOrd="1" destOrd="0" presId="urn:microsoft.com/office/officeart/2005/8/layout/orgChart1"/>
    <dgm:cxn modelId="{18B7EB10-C157-4EE9-91CE-A3E91B0C87E9}" type="presOf" srcId="{9704978F-3146-4B50-911F-8192361F78B5}" destId="{5C367A98-1176-4FC9-9791-0C0C4DD93375}" srcOrd="1" destOrd="0" presId="urn:microsoft.com/office/officeart/2005/8/layout/orgChart1"/>
    <dgm:cxn modelId="{37B4E939-3620-491A-938D-AED3E21A48C9}" type="presOf" srcId="{AE0A3AE2-0D66-4B76-A0F8-AE2413D07ADA}" destId="{5284609E-6A04-4BAA-9817-5ED5B703DA1A}" srcOrd="0" destOrd="0" presId="urn:microsoft.com/office/officeart/2005/8/layout/orgChart1"/>
    <dgm:cxn modelId="{997B11C8-3184-4C1F-BFCB-D55139926F70}" type="presOf" srcId="{D36006CF-D15E-4DE0-9071-068A13D49488}" destId="{17BE2187-E103-47A0-AF8A-DEFC59E8023A}" srcOrd="1" destOrd="0" presId="urn:microsoft.com/office/officeart/2005/8/layout/orgChart1"/>
    <dgm:cxn modelId="{4CAA46A4-BC97-430C-A08C-D4BCA2C97A8C}" srcId="{98B135C8-2977-4C6A-84F7-434C14603534}" destId="{67273019-72E8-41C3-AC9F-ECD0398B4321}" srcOrd="0" destOrd="0" parTransId="{7C193482-F71D-4E6B-BD3A-AF4FA261B724}" sibTransId="{99E53C14-7090-4ACD-8845-EB4E1597B50F}"/>
    <dgm:cxn modelId="{D22921B4-146F-4ABB-A7DB-890C1D0C677E}" type="presOf" srcId="{DEFC4EEC-18C4-416C-A36B-C396601DE64A}" destId="{7D1E4D0E-1C48-406B-876E-5036F5DEFA0F}" srcOrd="0" destOrd="0" presId="urn:microsoft.com/office/officeart/2005/8/layout/orgChart1"/>
    <dgm:cxn modelId="{01E1E2E3-55E1-4A68-B63F-C47A21957A8F}" srcId="{48104DD5-9DB1-438A-A5E9-00F4EFD1A5F5}" destId="{D36006CF-D15E-4DE0-9071-068A13D49488}" srcOrd="0" destOrd="0" parTransId="{767312DE-886F-4AF5-9301-662537C2FCFB}" sibTransId="{10272785-1D45-4BDB-BB55-0AA070DFBCEF}"/>
    <dgm:cxn modelId="{2BF52B75-5451-4909-857C-90DD11DCD76F}" type="presOf" srcId="{5388886D-54E3-45EA-9340-C6524A8A5C6F}" destId="{24654C90-4DC0-4656-92DA-35B5B74047B6}" srcOrd="0" destOrd="0" presId="urn:microsoft.com/office/officeart/2005/8/layout/orgChart1"/>
    <dgm:cxn modelId="{6E3017DE-BCC3-46C3-B3C0-A8424D6A8D0C}" type="presOf" srcId="{67273019-72E8-41C3-AC9F-ECD0398B4321}" destId="{CD54BF64-1586-4D80-8A97-B9313F0FF352}" srcOrd="0" destOrd="0" presId="urn:microsoft.com/office/officeart/2005/8/layout/orgChart1"/>
    <dgm:cxn modelId="{6977E511-87B1-4181-8AFF-A8057C7F72E8}" type="presOf" srcId="{4E045235-DAFC-4125-9B15-44FFC3CF0719}" destId="{1FD94A9B-A6A3-429A-9CFD-DC69B7F2F1A4}" srcOrd="0" destOrd="0" presId="urn:microsoft.com/office/officeart/2005/8/layout/orgChart1"/>
    <dgm:cxn modelId="{70F45E1A-4B97-4B0E-808F-54377F17E372}" type="presOf" srcId="{735D1418-FBE7-441A-B883-9823D56CAFFD}" destId="{22475115-62D7-4C36-8B00-B3F95D96A472}" srcOrd="1" destOrd="0" presId="urn:microsoft.com/office/officeart/2005/8/layout/orgChart1"/>
    <dgm:cxn modelId="{FD09513B-577C-4F7B-B4A7-3FF9A388D462}" srcId="{42ABD344-5874-4F05-AEAA-3F6EC3AE5B62}" destId="{57B4676E-EB10-4D5E-B90C-CD5A841327D1}" srcOrd="0" destOrd="0" parTransId="{FD6D6A16-D459-424F-84C4-7EA0B9F0818C}" sibTransId="{4B79777E-9850-4225-A239-D1481E38A09D}"/>
    <dgm:cxn modelId="{56B1F583-820F-498F-9ED6-51E1C141100F}" type="presOf" srcId="{48104DD5-9DB1-438A-A5E9-00F4EFD1A5F5}" destId="{5F7F3EC4-1DE8-4EA9-8530-F43B6463F5D6}" srcOrd="1" destOrd="0" presId="urn:microsoft.com/office/officeart/2005/8/layout/orgChart1"/>
    <dgm:cxn modelId="{D4AB5D9F-804B-4E89-AB92-1C074150A86C}" type="presOf" srcId="{A8F015A5-8BFA-4D4C-89EA-43A5DD7438BF}" destId="{3FD6028B-C392-4AB3-9F32-FD467AC97CF2}" srcOrd="0" destOrd="0" presId="urn:microsoft.com/office/officeart/2005/8/layout/orgChart1"/>
    <dgm:cxn modelId="{E7C30165-8E10-424A-A7E1-5A2301A66C35}" type="presOf" srcId="{2B58CB6E-EFF5-42F9-BB5C-376CAFBD9AB2}" destId="{4A6961EC-1CD8-45D2-8789-4A4F198351F4}" srcOrd="0" destOrd="0" presId="urn:microsoft.com/office/officeart/2005/8/layout/orgChart1"/>
    <dgm:cxn modelId="{BA3605E3-F5BF-4849-8707-3E069EEDC8B5}" srcId="{98B135C8-2977-4C6A-84F7-434C14603534}" destId="{48104DD5-9DB1-438A-A5E9-00F4EFD1A5F5}" srcOrd="1" destOrd="0" parTransId="{A0CA17BB-F040-4958-8AA3-90883C0770D1}" sibTransId="{9D9B5356-B536-4CD3-97F2-8B980C3EB9D1}"/>
    <dgm:cxn modelId="{8F6EC878-95E2-4EC5-9801-F0353E49ABC5}" type="presOf" srcId="{C035086B-3655-4697-AE7F-FAB0D3EB7566}" destId="{7A80C697-4E72-4A63-915C-C2169BCED8E7}" srcOrd="0" destOrd="0" presId="urn:microsoft.com/office/officeart/2005/8/layout/orgChart1"/>
    <dgm:cxn modelId="{532AA283-D653-4CB9-B672-04E6CDBDE74B}" srcId="{C035086B-3655-4697-AE7F-FAB0D3EB7566}" destId="{4E045235-DAFC-4125-9B15-44FFC3CF0719}" srcOrd="0" destOrd="0" parTransId="{74A2C297-D798-416B-B96D-25E38AA94600}" sibTransId="{1AA09EDF-7A56-488B-98EE-69486E8A3969}"/>
    <dgm:cxn modelId="{13DDC92F-1D74-453D-858A-E1D189CDFE73}" type="presOf" srcId="{4B5D8F79-B8A1-45FF-B5B3-AFDE7D2C573A}" destId="{FA031595-3AA4-424F-A45F-5DF9C5F8CE0B}" srcOrd="1" destOrd="0" presId="urn:microsoft.com/office/officeart/2005/8/layout/orgChart1"/>
    <dgm:cxn modelId="{3B985D7B-B443-48FD-A758-A7DF75635380}" type="presOf" srcId="{D3E652F1-40F5-4AA9-AC3E-22D1F46BC66A}" destId="{B3B1ECBB-A18B-416C-848F-95EBBD3CAF3C}" srcOrd="0" destOrd="0" presId="urn:microsoft.com/office/officeart/2005/8/layout/orgChart1"/>
    <dgm:cxn modelId="{E21FE94D-9B36-464D-B2F1-7873630E9070}" type="presOf" srcId="{0B35870F-3B1F-4094-BBA9-F5C1EA742979}" destId="{0D60C140-E335-4A2E-9416-C2D0FB5C4E6B}" srcOrd="0" destOrd="0" presId="urn:microsoft.com/office/officeart/2005/8/layout/orgChart1"/>
    <dgm:cxn modelId="{3EC5DDAC-9887-498D-BE54-25E2F660C02E}" type="presOf" srcId="{89F20B75-0FE3-4215-870F-5D8C7EF8D949}" destId="{D68C25EC-F9DC-4BE8-B242-D93E645AB8C3}" srcOrd="0" destOrd="0" presId="urn:microsoft.com/office/officeart/2005/8/layout/orgChart1"/>
    <dgm:cxn modelId="{20932E2C-0CE9-4A90-9DC6-C4945C1E63D6}" type="presOf" srcId="{C0E54B04-19F6-4DAA-9B0D-233195238505}" destId="{CA3A4CE4-8FA5-4C5F-96A5-66CAA3482AC2}" srcOrd="0" destOrd="0" presId="urn:microsoft.com/office/officeart/2005/8/layout/orgChart1"/>
    <dgm:cxn modelId="{73807927-39DA-48C6-8EFB-BC374A766FA1}" type="presOf" srcId="{4E045235-DAFC-4125-9B15-44FFC3CF0719}" destId="{88884ACD-E030-49DB-ABB0-A58B57CF118A}" srcOrd="1" destOrd="0" presId="urn:microsoft.com/office/officeart/2005/8/layout/orgChart1"/>
    <dgm:cxn modelId="{87530BE4-5D9A-4747-89B7-E8C6998D0FE9}" type="presOf" srcId="{7C193482-F71D-4E6B-BD3A-AF4FA261B724}" destId="{DBB209AD-5098-40D4-99CE-57CA2E64028D}" srcOrd="0" destOrd="0" presId="urn:microsoft.com/office/officeart/2005/8/layout/orgChart1"/>
    <dgm:cxn modelId="{5B4BFB0A-53B6-4AE3-A1C7-3AC505C90E91}" srcId="{24BD2CAC-7B05-4176-A55B-AC4E3FC24B86}" destId="{5388886D-54E3-45EA-9340-C6524A8A5C6F}" srcOrd="0" destOrd="0" parTransId="{49CE0F79-4998-440E-99A2-659959C22DE1}" sibTransId="{15A4C1E3-E3DD-4091-8992-A7922EDAD13B}"/>
    <dgm:cxn modelId="{4C88B3E2-C5B5-411B-BC02-909749AC5058}" type="presOf" srcId="{97CC6F2B-BC52-4A87-AF10-1170DA685561}" destId="{C5D269E5-FA1C-4B07-AF79-43862C32AD30}" srcOrd="0" destOrd="0" presId="urn:microsoft.com/office/officeart/2005/8/layout/orgChart1"/>
    <dgm:cxn modelId="{89997354-E3EB-4E1A-B92C-A414C84E678E}" srcId="{9704978F-3146-4B50-911F-8192361F78B5}" destId="{42ABD344-5874-4F05-AEAA-3F6EC3AE5B62}" srcOrd="1" destOrd="0" parTransId="{A8F015A5-8BFA-4D4C-89EA-43A5DD7438BF}" sibTransId="{626E3C54-AD46-42E8-A2BB-D4BE2B8EEE78}"/>
    <dgm:cxn modelId="{174695F0-27A6-4651-B349-506475BF7701}" type="presOf" srcId="{67273019-72E8-41C3-AC9F-ECD0398B4321}" destId="{8EAB96D4-782D-4F19-9B91-784BCDB9E6BE}" srcOrd="1" destOrd="0" presId="urn:microsoft.com/office/officeart/2005/8/layout/orgChart1"/>
    <dgm:cxn modelId="{FDCD2EC6-E733-412D-ABD7-4BE162872130}" type="presOf" srcId="{42ABD344-5874-4F05-AEAA-3F6EC3AE5B62}" destId="{9515984C-FFE1-46BB-8F30-757D57C142DE}" srcOrd="1" destOrd="0" presId="urn:microsoft.com/office/officeart/2005/8/layout/orgChart1"/>
    <dgm:cxn modelId="{3C98934B-5D4F-4997-A75A-73940681E482}" type="presOf" srcId="{A0CA17BB-F040-4958-8AA3-90883C0770D1}" destId="{BE23B0CD-8B28-41A7-B6DE-FAF4C0739E41}" srcOrd="0" destOrd="0" presId="urn:microsoft.com/office/officeart/2005/8/layout/orgChart1"/>
    <dgm:cxn modelId="{3D48224B-65D7-479F-9AD5-34631F24CBAA}" type="presOf" srcId="{57B4676E-EB10-4D5E-B90C-CD5A841327D1}" destId="{A6B534E0-FF0F-472D-AFBE-0D8DDC2E9768}" srcOrd="0" destOrd="0" presId="urn:microsoft.com/office/officeart/2005/8/layout/orgChart1"/>
    <dgm:cxn modelId="{9656A215-F436-4C4E-840F-BBCAD22938AB}" srcId="{D36006CF-D15E-4DE0-9071-068A13D49488}" destId="{89F20B75-0FE3-4215-870F-5D8C7EF8D949}" srcOrd="0" destOrd="0" parTransId="{2B58CB6E-EFF5-42F9-BB5C-376CAFBD9AB2}" sibTransId="{EB52D962-A8C9-4AC7-B5A9-4FFBA409BCD2}"/>
    <dgm:cxn modelId="{2D63A393-CC9E-4DEC-8BD9-678D356042DA}" type="presOf" srcId="{48104DD5-9DB1-438A-A5E9-00F4EFD1A5F5}" destId="{319FCA4C-72D0-40E1-B563-138C92EEBA53}" srcOrd="0" destOrd="0" presId="urn:microsoft.com/office/officeart/2005/8/layout/orgChart1"/>
    <dgm:cxn modelId="{8C84647B-5BD2-49BD-AAA8-EBEFAA1723ED}" type="presOf" srcId="{14CEA328-8F71-4AD4-864C-BBEFD18849FB}" destId="{575D655D-8A8F-4FDF-8344-F8666CC12A2E}" srcOrd="0" destOrd="0" presId="urn:microsoft.com/office/officeart/2005/8/layout/orgChart1"/>
    <dgm:cxn modelId="{2D0CCF38-477E-4054-BB53-8BCBE3336177}" srcId="{24BD2CAC-7B05-4176-A55B-AC4E3FC24B86}" destId="{C0E54B04-19F6-4DAA-9B0D-233195238505}" srcOrd="1" destOrd="0" parTransId="{4C3CE322-764D-4CD0-AC15-55D681CA0838}" sibTransId="{DE5C7883-C07E-4240-9626-401336AF2BE8}"/>
    <dgm:cxn modelId="{1D66AA57-BE17-40AC-8648-840F6F85D3A3}" srcId="{5388886D-54E3-45EA-9340-C6524A8A5C6F}" destId="{CBA59993-B2AD-4828-AB55-C3B83BBC114F}" srcOrd="0" destOrd="0" parTransId="{14CEA328-8F71-4AD4-864C-BBEFD18849FB}" sibTransId="{7D2E17B5-964D-40E4-B2BF-90F0FF61D30A}"/>
    <dgm:cxn modelId="{13B68390-47A3-4C53-A85F-D46C5B787450}" type="presOf" srcId="{4B5D8F79-B8A1-45FF-B5B3-AFDE7D2C573A}" destId="{BE135E74-475C-451B-A435-2CEAE84475A9}" srcOrd="0" destOrd="0" presId="urn:microsoft.com/office/officeart/2005/8/layout/orgChart1"/>
    <dgm:cxn modelId="{0A42935F-828F-4897-99B5-8520F8355F59}" type="presOf" srcId="{98B135C8-2977-4C6A-84F7-434C14603534}" destId="{50A22EAD-F9F9-4BD5-8FBC-92445C014C86}" srcOrd="1" destOrd="0" presId="urn:microsoft.com/office/officeart/2005/8/layout/orgChart1"/>
    <dgm:cxn modelId="{8FD8B16F-3CBB-4C5F-973F-945C3DCD8C86}" type="presOf" srcId="{24BD2CAC-7B05-4176-A55B-AC4E3FC24B86}" destId="{8F19B9E8-64A2-439D-B7BA-319C4DCE6635}" srcOrd="0" destOrd="0" presId="urn:microsoft.com/office/officeart/2005/8/layout/orgChart1"/>
    <dgm:cxn modelId="{9C1B4861-3F3E-4C0C-8A7C-EFFB17084A0A}" srcId="{9704978F-3146-4B50-911F-8192361F78B5}" destId="{735D1418-FBE7-441A-B883-9823D56CAFFD}" srcOrd="0" destOrd="0" parTransId="{0B35870F-3B1F-4094-BBA9-F5C1EA742979}" sibTransId="{5299538A-1D86-466F-ABF0-E8D332DDA93F}"/>
    <dgm:cxn modelId="{AA793A18-AA2E-4F04-9365-4B6C19C51C8B}" type="presOf" srcId="{D36006CF-D15E-4DE0-9071-068A13D49488}" destId="{1DF7FD3E-F771-4C0E-A2BF-5A28E37B6A3C}" srcOrd="0" destOrd="0" presId="urn:microsoft.com/office/officeart/2005/8/layout/orgChart1"/>
    <dgm:cxn modelId="{B59D480E-1844-4143-AB96-1A04BD059F2D}" type="presParOf" srcId="{7A80C697-4E72-4A63-915C-C2169BCED8E7}" destId="{BCA33A48-20B9-4512-AD3F-D43A8060C627}" srcOrd="0" destOrd="0" presId="urn:microsoft.com/office/officeart/2005/8/layout/orgChart1"/>
    <dgm:cxn modelId="{BACB0F12-CC53-40AC-BC15-6D9592394767}" type="presParOf" srcId="{BCA33A48-20B9-4512-AD3F-D43A8060C627}" destId="{DD761AA0-C586-40E2-B50A-A79AF888BB4D}" srcOrd="0" destOrd="0" presId="urn:microsoft.com/office/officeart/2005/8/layout/orgChart1"/>
    <dgm:cxn modelId="{D00169C5-04F8-4976-AFCD-12C606F46BFE}" type="presParOf" srcId="{DD761AA0-C586-40E2-B50A-A79AF888BB4D}" destId="{1FD94A9B-A6A3-429A-9CFD-DC69B7F2F1A4}" srcOrd="0" destOrd="0" presId="urn:microsoft.com/office/officeart/2005/8/layout/orgChart1"/>
    <dgm:cxn modelId="{6BBDC3E6-EE4C-4B34-8081-6C0FE0C1D1C3}" type="presParOf" srcId="{DD761AA0-C586-40E2-B50A-A79AF888BB4D}" destId="{88884ACD-E030-49DB-ABB0-A58B57CF118A}" srcOrd="1" destOrd="0" presId="urn:microsoft.com/office/officeart/2005/8/layout/orgChart1"/>
    <dgm:cxn modelId="{CB00E5A1-AF77-4112-96B2-F14D9B332705}" type="presParOf" srcId="{BCA33A48-20B9-4512-AD3F-D43A8060C627}" destId="{ADB678CD-D610-47A7-8BE7-0785E5C8BACD}" srcOrd="1" destOrd="0" presId="urn:microsoft.com/office/officeart/2005/8/layout/orgChart1"/>
    <dgm:cxn modelId="{759EDAFB-5008-437F-BE6F-28AE4F8AA659}" type="presParOf" srcId="{ADB678CD-D610-47A7-8BE7-0785E5C8BACD}" destId="{C6453085-E8DC-4418-A14B-6839CBFAE16B}" srcOrd="0" destOrd="0" presId="urn:microsoft.com/office/officeart/2005/8/layout/orgChart1"/>
    <dgm:cxn modelId="{598C7E39-669D-4B5B-8D60-AAFB9AF0E3E9}" type="presParOf" srcId="{ADB678CD-D610-47A7-8BE7-0785E5C8BACD}" destId="{6D9BEF07-D9E8-4A9B-87D6-2118DB1FD440}" srcOrd="1" destOrd="0" presId="urn:microsoft.com/office/officeart/2005/8/layout/orgChart1"/>
    <dgm:cxn modelId="{BDCBF0AB-CE3D-458F-9AE9-08729703B42F}" type="presParOf" srcId="{6D9BEF07-D9E8-4A9B-87D6-2118DB1FD440}" destId="{C75F968E-4C4A-47F3-B8DB-E9C749970209}" srcOrd="0" destOrd="0" presId="urn:microsoft.com/office/officeart/2005/8/layout/orgChart1"/>
    <dgm:cxn modelId="{D0757086-768E-43F2-851F-CEF83BF7DC93}" type="presParOf" srcId="{C75F968E-4C4A-47F3-B8DB-E9C749970209}" destId="{6390CD6D-03E1-4C1B-AE8B-2A707A63DE9B}" srcOrd="0" destOrd="0" presId="urn:microsoft.com/office/officeart/2005/8/layout/orgChart1"/>
    <dgm:cxn modelId="{8D9D9D21-0E44-4FD4-990E-87C3E14FE5B7}" type="presParOf" srcId="{C75F968E-4C4A-47F3-B8DB-E9C749970209}" destId="{50A22EAD-F9F9-4BD5-8FBC-92445C014C86}" srcOrd="1" destOrd="0" presId="urn:microsoft.com/office/officeart/2005/8/layout/orgChart1"/>
    <dgm:cxn modelId="{7F42A289-05E8-4AE1-A09C-AEAE96C9FD86}" type="presParOf" srcId="{6D9BEF07-D9E8-4A9B-87D6-2118DB1FD440}" destId="{D687DE09-4088-4632-971E-FDA728D5C215}" srcOrd="1" destOrd="0" presId="urn:microsoft.com/office/officeart/2005/8/layout/orgChart1"/>
    <dgm:cxn modelId="{0F3B0DAA-D1A2-48B0-8B88-29ADAF51673E}" type="presParOf" srcId="{D687DE09-4088-4632-971E-FDA728D5C215}" destId="{DBB209AD-5098-40D4-99CE-57CA2E64028D}" srcOrd="0" destOrd="0" presId="urn:microsoft.com/office/officeart/2005/8/layout/orgChart1"/>
    <dgm:cxn modelId="{3DEB9FB6-0802-4A75-8878-7D6E07147CDD}" type="presParOf" srcId="{D687DE09-4088-4632-971E-FDA728D5C215}" destId="{E03C9A9B-94DA-48DA-8895-4E620EDCE0FD}" srcOrd="1" destOrd="0" presId="urn:microsoft.com/office/officeart/2005/8/layout/orgChart1"/>
    <dgm:cxn modelId="{832C7706-333B-4091-9BC7-7FE34984E4E4}" type="presParOf" srcId="{E03C9A9B-94DA-48DA-8895-4E620EDCE0FD}" destId="{326CE1E9-2E4D-408B-934B-931DE294B45D}" srcOrd="0" destOrd="0" presId="urn:microsoft.com/office/officeart/2005/8/layout/orgChart1"/>
    <dgm:cxn modelId="{FCE291B5-573C-4A47-A01F-EE8A3278A860}" type="presParOf" srcId="{326CE1E9-2E4D-408B-934B-931DE294B45D}" destId="{CD54BF64-1586-4D80-8A97-B9313F0FF352}" srcOrd="0" destOrd="0" presId="urn:microsoft.com/office/officeart/2005/8/layout/orgChart1"/>
    <dgm:cxn modelId="{6E0639DD-7CCA-436A-BA38-340379625C3C}" type="presParOf" srcId="{326CE1E9-2E4D-408B-934B-931DE294B45D}" destId="{8EAB96D4-782D-4F19-9B91-784BCDB9E6BE}" srcOrd="1" destOrd="0" presId="urn:microsoft.com/office/officeart/2005/8/layout/orgChart1"/>
    <dgm:cxn modelId="{41476896-853C-48F5-8F49-893D82BB8BC4}" type="presParOf" srcId="{E03C9A9B-94DA-48DA-8895-4E620EDCE0FD}" destId="{084410E7-9094-4950-8E3F-2C34C226A9C8}" srcOrd="1" destOrd="0" presId="urn:microsoft.com/office/officeart/2005/8/layout/orgChart1"/>
    <dgm:cxn modelId="{928F8CDB-ECAF-4A60-A088-D410960ABE5C}" type="presParOf" srcId="{084410E7-9094-4950-8E3F-2C34C226A9C8}" destId="{7D1E4D0E-1C48-406B-876E-5036F5DEFA0F}" srcOrd="0" destOrd="0" presId="urn:microsoft.com/office/officeart/2005/8/layout/orgChart1"/>
    <dgm:cxn modelId="{ECEDD709-75CB-4554-9A7D-22CC0499F5C2}" type="presParOf" srcId="{084410E7-9094-4950-8E3F-2C34C226A9C8}" destId="{4993DD89-F457-472D-8627-ED625B3A195E}" srcOrd="1" destOrd="0" presId="urn:microsoft.com/office/officeart/2005/8/layout/orgChart1"/>
    <dgm:cxn modelId="{C7EFA15B-C8EF-4452-8199-627200CC9D07}" type="presParOf" srcId="{4993DD89-F457-472D-8627-ED625B3A195E}" destId="{92A3CDE6-0EEF-4FAF-BCFE-C863D245EBB3}" srcOrd="0" destOrd="0" presId="urn:microsoft.com/office/officeart/2005/8/layout/orgChart1"/>
    <dgm:cxn modelId="{C50051DC-B013-4576-9F93-0864CC6D4F3B}" type="presParOf" srcId="{92A3CDE6-0EEF-4FAF-BCFE-C863D245EBB3}" destId="{8F19B9E8-64A2-439D-B7BA-319C4DCE6635}" srcOrd="0" destOrd="0" presId="urn:microsoft.com/office/officeart/2005/8/layout/orgChart1"/>
    <dgm:cxn modelId="{D11BCEB8-AFB2-4853-B63B-465891D992AD}" type="presParOf" srcId="{92A3CDE6-0EEF-4FAF-BCFE-C863D245EBB3}" destId="{4D06C89E-C106-41B0-B467-D4B17EBB2A26}" srcOrd="1" destOrd="0" presId="urn:microsoft.com/office/officeart/2005/8/layout/orgChart1"/>
    <dgm:cxn modelId="{C4FE745D-11C3-433E-A6D6-47A6EBB013BD}" type="presParOf" srcId="{4993DD89-F457-472D-8627-ED625B3A195E}" destId="{7ADF4F3C-1CB7-458D-BE0E-2B7677D1586F}" srcOrd="1" destOrd="0" presId="urn:microsoft.com/office/officeart/2005/8/layout/orgChart1"/>
    <dgm:cxn modelId="{E7AC25C3-C5D4-441D-B0B5-4549C0AC38ED}" type="presParOf" srcId="{7ADF4F3C-1CB7-458D-BE0E-2B7677D1586F}" destId="{D5002B70-E305-4898-B3C4-9C8D589A4C97}" srcOrd="0" destOrd="0" presId="urn:microsoft.com/office/officeart/2005/8/layout/orgChart1"/>
    <dgm:cxn modelId="{AC7BBD0F-4AF5-4AEE-A493-F588B71304AC}" type="presParOf" srcId="{7ADF4F3C-1CB7-458D-BE0E-2B7677D1586F}" destId="{411983B8-0A95-454F-868F-C7C6C9CE840E}" srcOrd="1" destOrd="0" presId="urn:microsoft.com/office/officeart/2005/8/layout/orgChart1"/>
    <dgm:cxn modelId="{1474F7DB-1232-47F7-B192-7F06646EAB5E}" type="presParOf" srcId="{411983B8-0A95-454F-868F-C7C6C9CE840E}" destId="{0BA01AF1-3F2E-4575-ADA4-2A84AAD667D3}" srcOrd="0" destOrd="0" presId="urn:microsoft.com/office/officeart/2005/8/layout/orgChart1"/>
    <dgm:cxn modelId="{48C79DC6-63AA-4587-80CC-5D2639D9E28F}" type="presParOf" srcId="{0BA01AF1-3F2E-4575-ADA4-2A84AAD667D3}" destId="{24654C90-4DC0-4656-92DA-35B5B74047B6}" srcOrd="0" destOrd="0" presId="urn:microsoft.com/office/officeart/2005/8/layout/orgChart1"/>
    <dgm:cxn modelId="{ECBA63CA-8FD7-43BD-8EF5-169A7DE898FA}" type="presParOf" srcId="{0BA01AF1-3F2E-4575-ADA4-2A84AAD667D3}" destId="{3FE5A84F-3379-4CCC-9BA1-7CCE313677EE}" srcOrd="1" destOrd="0" presId="urn:microsoft.com/office/officeart/2005/8/layout/orgChart1"/>
    <dgm:cxn modelId="{3A7CD2A8-6D7C-42DA-801D-3B917C7F44C8}" type="presParOf" srcId="{411983B8-0A95-454F-868F-C7C6C9CE840E}" destId="{E9224ABB-79F0-4886-A66D-60C8B095ABE7}" srcOrd="1" destOrd="0" presId="urn:microsoft.com/office/officeart/2005/8/layout/orgChart1"/>
    <dgm:cxn modelId="{C961063F-2604-4563-BEA3-2A4BD8D25619}" type="presParOf" srcId="{E9224ABB-79F0-4886-A66D-60C8B095ABE7}" destId="{575D655D-8A8F-4FDF-8344-F8666CC12A2E}" srcOrd="0" destOrd="0" presId="urn:microsoft.com/office/officeart/2005/8/layout/orgChart1"/>
    <dgm:cxn modelId="{F2813E73-8184-40F9-8552-4F2B8DDAFFB6}" type="presParOf" srcId="{E9224ABB-79F0-4886-A66D-60C8B095ABE7}" destId="{F0E0DD31-9A9E-4D05-B7A2-A32CE16E3B83}" srcOrd="1" destOrd="0" presId="urn:microsoft.com/office/officeart/2005/8/layout/orgChart1"/>
    <dgm:cxn modelId="{24DE2F36-36BD-4B94-801E-8E9D5945A56B}" type="presParOf" srcId="{F0E0DD31-9A9E-4D05-B7A2-A32CE16E3B83}" destId="{50FBCF44-05F0-483C-BCA5-A2AE74AD1A83}" srcOrd="0" destOrd="0" presId="urn:microsoft.com/office/officeart/2005/8/layout/orgChart1"/>
    <dgm:cxn modelId="{FAEF565D-B24A-4815-B6E3-E97026966A24}" type="presParOf" srcId="{50FBCF44-05F0-483C-BCA5-A2AE74AD1A83}" destId="{8F3C2CEE-5E67-4CC8-9004-306A32E9D79B}" srcOrd="0" destOrd="0" presId="urn:microsoft.com/office/officeart/2005/8/layout/orgChart1"/>
    <dgm:cxn modelId="{351D268B-0B70-4224-8216-9ACEFA1391BE}" type="presParOf" srcId="{50FBCF44-05F0-483C-BCA5-A2AE74AD1A83}" destId="{3B42AD53-5BF0-4241-9CAE-3504C45F6F44}" srcOrd="1" destOrd="0" presId="urn:microsoft.com/office/officeart/2005/8/layout/orgChart1"/>
    <dgm:cxn modelId="{6166B3D9-FA0E-4CC3-8ED0-3B93CE4496CD}" type="presParOf" srcId="{F0E0DD31-9A9E-4D05-B7A2-A32CE16E3B83}" destId="{8CF9643E-96A7-4643-9131-26836AABEE2C}" srcOrd="1" destOrd="0" presId="urn:microsoft.com/office/officeart/2005/8/layout/orgChart1"/>
    <dgm:cxn modelId="{82AB6C5C-7D23-4C06-ADF1-A9B533B46431}" type="presParOf" srcId="{F0E0DD31-9A9E-4D05-B7A2-A32CE16E3B83}" destId="{A0840F67-5181-423F-BCF5-95B7FA4A6296}" srcOrd="2" destOrd="0" presId="urn:microsoft.com/office/officeart/2005/8/layout/orgChart1"/>
    <dgm:cxn modelId="{7D5212BF-9616-4DA7-A618-4D766CA7B8E6}" type="presParOf" srcId="{411983B8-0A95-454F-868F-C7C6C9CE840E}" destId="{7FFCAA1A-4A1B-4EAF-B6AE-C9691F3176C1}" srcOrd="2" destOrd="0" presId="urn:microsoft.com/office/officeart/2005/8/layout/orgChart1"/>
    <dgm:cxn modelId="{787203D9-B5E8-4042-AEA7-F8AF8B56FCD2}" type="presParOf" srcId="{7ADF4F3C-1CB7-458D-BE0E-2B7677D1586F}" destId="{5C425A74-76A9-42C7-8C22-86A288BFBFDB}" srcOrd="2" destOrd="0" presId="urn:microsoft.com/office/officeart/2005/8/layout/orgChart1"/>
    <dgm:cxn modelId="{CD4B87E4-F856-446F-89A9-3757255B49B4}" type="presParOf" srcId="{7ADF4F3C-1CB7-458D-BE0E-2B7677D1586F}" destId="{3E2C5AC9-6B0F-41E8-8EB9-B3A225765975}" srcOrd="3" destOrd="0" presId="urn:microsoft.com/office/officeart/2005/8/layout/orgChart1"/>
    <dgm:cxn modelId="{8B812F45-BB99-4740-B24E-2E34CDE8C51F}" type="presParOf" srcId="{3E2C5AC9-6B0F-41E8-8EB9-B3A225765975}" destId="{D6006F8D-F8B3-4860-A221-10D1594A39FA}" srcOrd="0" destOrd="0" presId="urn:microsoft.com/office/officeart/2005/8/layout/orgChart1"/>
    <dgm:cxn modelId="{5E00727C-4E4A-4FA8-AB48-20C157E23E0E}" type="presParOf" srcId="{D6006F8D-F8B3-4860-A221-10D1594A39FA}" destId="{CA3A4CE4-8FA5-4C5F-96A5-66CAA3482AC2}" srcOrd="0" destOrd="0" presId="urn:microsoft.com/office/officeart/2005/8/layout/orgChart1"/>
    <dgm:cxn modelId="{E193D8AD-BE8B-4F9C-9801-40B60150FAFB}" type="presParOf" srcId="{D6006F8D-F8B3-4860-A221-10D1594A39FA}" destId="{46A699AE-08B8-4D47-A5C7-D7BFA1F05A49}" srcOrd="1" destOrd="0" presId="urn:microsoft.com/office/officeart/2005/8/layout/orgChart1"/>
    <dgm:cxn modelId="{26CFFED5-B4FC-4D4B-BB13-1B1AE923D037}" type="presParOf" srcId="{3E2C5AC9-6B0F-41E8-8EB9-B3A225765975}" destId="{FA493C35-62D2-4362-8BD7-1DF84A265BD9}" srcOrd="1" destOrd="0" presId="urn:microsoft.com/office/officeart/2005/8/layout/orgChart1"/>
    <dgm:cxn modelId="{B59F237F-EB97-4ADE-8078-DD23F560FE49}" type="presParOf" srcId="{FA493C35-62D2-4362-8BD7-1DF84A265BD9}" destId="{0FC4E96A-5015-4DE8-9D9F-97E667D19266}" srcOrd="0" destOrd="0" presId="urn:microsoft.com/office/officeart/2005/8/layout/orgChart1"/>
    <dgm:cxn modelId="{B38B74DD-8E86-4B38-8D0B-BEE1A6F3CBA4}" type="presParOf" srcId="{FA493C35-62D2-4362-8BD7-1DF84A265BD9}" destId="{7AE00073-0764-4B8A-819E-1F3B459F23A4}" srcOrd="1" destOrd="0" presId="urn:microsoft.com/office/officeart/2005/8/layout/orgChart1"/>
    <dgm:cxn modelId="{289B3E1A-1D82-44FC-8F8E-C5668C8FB77A}" type="presParOf" srcId="{7AE00073-0764-4B8A-819E-1F3B459F23A4}" destId="{C57DF840-D546-4DCF-8743-0CEF008E9A51}" srcOrd="0" destOrd="0" presId="urn:microsoft.com/office/officeart/2005/8/layout/orgChart1"/>
    <dgm:cxn modelId="{311394AD-776F-423B-B2DE-C8A4E1325B7D}" type="presParOf" srcId="{C57DF840-D546-4DCF-8743-0CEF008E9A51}" destId="{94A60E69-7E5F-4AED-A05E-16B50C76D911}" srcOrd="0" destOrd="0" presId="urn:microsoft.com/office/officeart/2005/8/layout/orgChart1"/>
    <dgm:cxn modelId="{1F7A15BE-1EAC-48EB-A41C-240891602063}" type="presParOf" srcId="{C57DF840-D546-4DCF-8743-0CEF008E9A51}" destId="{40B91F13-A15A-417C-9AB9-DE7CDDB0F67C}" srcOrd="1" destOrd="0" presId="urn:microsoft.com/office/officeart/2005/8/layout/orgChart1"/>
    <dgm:cxn modelId="{3BFA2E98-6FE1-4952-8E72-FEB316B1D666}" type="presParOf" srcId="{7AE00073-0764-4B8A-819E-1F3B459F23A4}" destId="{DD3CE3CC-35F4-422B-A426-0459464016AC}" srcOrd="1" destOrd="0" presId="urn:microsoft.com/office/officeart/2005/8/layout/orgChart1"/>
    <dgm:cxn modelId="{BA49E4DF-2C32-46B9-9724-F9584F1CB7BC}" type="presParOf" srcId="{7AE00073-0764-4B8A-819E-1F3B459F23A4}" destId="{7391CA44-13CA-4F67-B9D9-AE1CD9CB0F9E}" srcOrd="2" destOrd="0" presId="urn:microsoft.com/office/officeart/2005/8/layout/orgChart1"/>
    <dgm:cxn modelId="{5DC1EC3C-1749-4A44-BC4F-DB4DB97642DC}" type="presParOf" srcId="{3E2C5AC9-6B0F-41E8-8EB9-B3A225765975}" destId="{6E31887E-B328-4ED9-AEA9-6C4FBE21392C}" srcOrd="2" destOrd="0" presId="urn:microsoft.com/office/officeart/2005/8/layout/orgChart1"/>
    <dgm:cxn modelId="{18AC9C81-C37B-445E-B245-F09753C8052F}" type="presParOf" srcId="{4993DD89-F457-472D-8627-ED625B3A195E}" destId="{5F97E7B8-4E3C-4F6E-86E2-FAA9F78C5718}" srcOrd="2" destOrd="0" presId="urn:microsoft.com/office/officeart/2005/8/layout/orgChart1"/>
    <dgm:cxn modelId="{5A1FE67E-FB36-4FD5-9C25-5E4E4B74FF10}" type="presParOf" srcId="{E03C9A9B-94DA-48DA-8895-4E620EDCE0FD}" destId="{54E067DA-7BC8-43B5-9A26-DB79BD8B87C3}" srcOrd="2" destOrd="0" presId="urn:microsoft.com/office/officeart/2005/8/layout/orgChart1"/>
    <dgm:cxn modelId="{6461FEA3-B09A-4631-9C2D-D93B538F24DA}" type="presParOf" srcId="{D687DE09-4088-4632-971E-FDA728D5C215}" destId="{BE23B0CD-8B28-41A7-B6DE-FAF4C0739E41}" srcOrd="2" destOrd="0" presId="urn:microsoft.com/office/officeart/2005/8/layout/orgChart1"/>
    <dgm:cxn modelId="{523EA969-B860-4097-8551-08BF35942E57}" type="presParOf" srcId="{D687DE09-4088-4632-971E-FDA728D5C215}" destId="{A0C90DB4-E84F-4B80-AE97-FD640C09F3BB}" srcOrd="3" destOrd="0" presId="urn:microsoft.com/office/officeart/2005/8/layout/orgChart1"/>
    <dgm:cxn modelId="{5DC4BC79-BFC3-4A93-B3B3-6BFE968BB069}" type="presParOf" srcId="{A0C90DB4-E84F-4B80-AE97-FD640C09F3BB}" destId="{F58139E2-C43C-4DEE-921F-05578F9B3CC5}" srcOrd="0" destOrd="0" presId="urn:microsoft.com/office/officeart/2005/8/layout/orgChart1"/>
    <dgm:cxn modelId="{200FADCB-A6A2-4618-B321-20AAE71C13DD}" type="presParOf" srcId="{F58139E2-C43C-4DEE-921F-05578F9B3CC5}" destId="{319FCA4C-72D0-40E1-B563-138C92EEBA53}" srcOrd="0" destOrd="0" presId="urn:microsoft.com/office/officeart/2005/8/layout/orgChart1"/>
    <dgm:cxn modelId="{1FC381A0-C890-4405-AA68-AA7EA2835D44}" type="presParOf" srcId="{F58139E2-C43C-4DEE-921F-05578F9B3CC5}" destId="{5F7F3EC4-1DE8-4EA9-8530-F43B6463F5D6}" srcOrd="1" destOrd="0" presId="urn:microsoft.com/office/officeart/2005/8/layout/orgChart1"/>
    <dgm:cxn modelId="{3ECC3A14-2456-4737-BF6E-1AD5B2E986E2}" type="presParOf" srcId="{A0C90DB4-E84F-4B80-AE97-FD640C09F3BB}" destId="{A5A04019-7C25-4543-BF0F-0537CF126326}" srcOrd="1" destOrd="0" presId="urn:microsoft.com/office/officeart/2005/8/layout/orgChart1"/>
    <dgm:cxn modelId="{75672B56-D952-4C3D-8846-6C022AA47AA7}" type="presParOf" srcId="{A5A04019-7C25-4543-BF0F-0537CF126326}" destId="{D60E4A73-6C72-4E1E-9A93-9AFB330CFD22}" srcOrd="0" destOrd="0" presId="urn:microsoft.com/office/officeart/2005/8/layout/orgChart1"/>
    <dgm:cxn modelId="{64EE895A-4EB4-4853-889A-6820A35FDA72}" type="presParOf" srcId="{A5A04019-7C25-4543-BF0F-0537CF126326}" destId="{DC0EAB7F-EE7B-45EC-BC89-DF724AA7A6E2}" srcOrd="1" destOrd="0" presId="urn:microsoft.com/office/officeart/2005/8/layout/orgChart1"/>
    <dgm:cxn modelId="{47C2D357-DE7D-444A-827E-358921F424B9}" type="presParOf" srcId="{DC0EAB7F-EE7B-45EC-BC89-DF724AA7A6E2}" destId="{DCB3D5B3-F28D-4306-B779-7962B7246B82}" srcOrd="0" destOrd="0" presId="urn:microsoft.com/office/officeart/2005/8/layout/orgChart1"/>
    <dgm:cxn modelId="{55A8DDB0-D072-4D44-B45C-E1B0E821D90C}" type="presParOf" srcId="{DCB3D5B3-F28D-4306-B779-7962B7246B82}" destId="{1DF7FD3E-F771-4C0E-A2BF-5A28E37B6A3C}" srcOrd="0" destOrd="0" presId="urn:microsoft.com/office/officeart/2005/8/layout/orgChart1"/>
    <dgm:cxn modelId="{3C37ACC7-4CEE-4C7D-BB2D-275244A9FB3F}" type="presParOf" srcId="{DCB3D5B3-F28D-4306-B779-7962B7246B82}" destId="{17BE2187-E103-47A0-AF8A-DEFC59E8023A}" srcOrd="1" destOrd="0" presId="urn:microsoft.com/office/officeart/2005/8/layout/orgChart1"/>
    <dgm:cxn modelId="{C5BDABDB-7421-4190-8D61-5060F126D970}" type="presParOf" srcId="{DC0EAB7F-EE7B-45EC-BC89-DF724AA7A6E2}" destId="{9560B1FD-9A8F-4B70-A0B8-5FBFE223152E}" srcOrd="1" destOrd="0" presId="urn:microsoft.com/office/officeart/2005/8/layout/orgChart1"/>
    <dgm:cxn modelId="{9F8CD1E4-41A3-4414-98F1-CC2F7BFF2F73}" type="presParOf" srcId="{9560B1FD-9A8F-4B70-A0B8-5FBFE223152E}" destId="{4A6961EC-1CD8-45D2-8789-4A4F198351F4}" srcOrd="0" destOrd="0" presId="urn:microsoft.com/office/officeart/2005/8/layout/orgChart1"/>
    <dgm:cxn modelId="{D9E7FA60-6EDB-4ED6-B754-C6D9B4E7EBC9}" type="presParOf" srcId="{9560B1FD-9A8F-4B70-A0B8-5FBFE223152E}" destId="{F1EDF64F-1241-4757-B374-9D9318E74B57}" srcOrd="1" destOrd="0" presId="urn:microsoft.com/office/officeart/2005/8/layout/orgChart1"/>
    <dgm:cxn modelId="{97693C0E-31AC-49A7-8350-18C450B8EC1A}" type="presParOf" srcId="{F1EDF64F-1241-4757-B374-9D9318E74B57}" destId="{FC8A8E4F-BA2A-4732-8201-A2F46E438189}" srcOrd="0" destOrd="0" presId="urn:microsoft.com/office/officeart/2005/8/layout/orgChart1"/>
    <dgm:cxn modelId="{4B992231-93C6-4B82-829E-3F5E20C0B1C3}" type="presParOf" srcId="{FC8A8E4F-BA2A-4732-8201-A2F46E438189}" destId="{D68C25EC-F9DC-4BE8-B242-D93E645AB8C3}" srcOrd="0" destOrd="0" presId="urn:microsoft.com/office/officeart/2005/8/layout/orgChart1"/>
    <dgm:cxn modelId="{B305C108-39B3-450E-920A-F29F9B0DE829}" type="presParOf" srcId="{FC8A8E4F-BA2A-4732-8201-A2F46E438189}" destId="{E0DB49AE-8F56-4493-AA00-48605CD2C709}" srcOrd="1" destOrd="0" presId="urn:microsoft.com/office/officeart/2005/8/layout/orgChart1"/>
    <dgm:cxn modelId="{FDD9EE6E-B0C1-4F7B-B44C-873E6017413C}" type="presParOf" srcId="{F1EDF64F-1241-4757-B374-9D9318E74B57}" destId="{C55A46A4-AC94-41B8-B9CE-583EE8AB9AA3}" srcOrd="1" destOrd="0" presId="urn:microsoft.com/office/officeart/2005/8/layout/orgChart1"/>
    <dgm:cxn modelId="{5322DF85-790A-4F4C-B55F-66AC9E22A7AB}" type="presParOf" srcId="{F1EDF64F-1241-4757-B374-9D9318E74B57}" destId="{58893E35-BEFA-4DC1-9CDB-268B00342CF0}" srcOrd="2" destOrd="0" presId="urn:microsoft.com/office/officeart/2005/8/layout/orgChart1"/>
    <dgm:cxn modelId="{41D77699-8F9D-4F8A-B82B-793E9F7B0623}" type="presParOf" srcId="{DC0EAB7F-EE7B-45EC-BC89-DF724AA7A6E2}" destId="{9E66B6F5-9439-4672-B715-2E31E5950E0C}" srcOrd="2" destOrd="0" presId="urn:microsoft.com/office/officeart/2005/8/layout/orgChart1"/>
    <dgm:cxn modelId="{8FEC4FBF-CE84-4036-BB07-4C429B57846B}" type="presParOf" srcId="{A5A04019-7C25-4543-BF0F-0537CF126326}" destId="{0FE7895A-6E84-41DE-9055-1D2AFDF7C635}" srcOrd="2" destOrd="0" presId="urn:microsoft.com/office/officeart/2005/8/layout/orgChart1"/>
    <dgm:cxn modelId="{FF318D02-564F-4DBF-967A-3DD98BDF701D}" type="presParOf" srcId="{A5A04019-7C25-4543-BF0F-0537CF126326}" destId="{2E309D01-E079-4A5D-993A-286E552D4BBB}" srcOrd="3" destOrd="0" presId="urn:microsoft.com/office/officeart/2005/8/layout/orgChart1"/>
    <dgm:cxn modelId="{529003E2-C992-40F6-9DF5-2265BD3B93E2}" type="presParOf" srcId="{2E309D01-E079-4A5D-993A-286E552D4BBB}" destId="{8918EEE8-5F3B-479D-801B-550554A741CA}" srcOrd="0" destOrd="0" presId="urn:microsoft.com/office/officeart/2005/8/layout/orgChart1"/>
    <dgm:cxn modelId="{331DF230-A622-4107-A2D7-591A7C82754D}" type="presParOf" srcId="{8918EEE8-5F3B-479D-801B-550554A741CA}" destId="{BE135E74-475C-451B-A435-2CEAE84475A9}" srcOrd="0" destOrd="0" presId="urn:microsoft.com/office/officeart/2005/8/layout/orgChart1"/>
    <dgm:cxn modelId="{10D3F36E-8811-4D49-AD24-2B85D3AE7C9C}" type="presParOf" srcId="{8918EEE8-5F3B-479D-801B-550554A741CA}" destId="{FA031595-3AA4-424F-A45F-5DF9C5F8CE0B}" srcOrd="1" destOrd="0" presId="urn:microsoft.com/office/officeart/2005/8/layout/orgChart1"/>
    <dgm:cxn modelId="{141B5DE2-EB51-439B-A0E5-47216112638A}" type="presParOf" srcId="{2E309D01-E079-4A5D-993A-286E552D4BBB}" destId="{E1E9824A-1B3A-4EE5-9242-84C95BA4E30D}" srcOrd="1" destOrd="0" presId="urn:microsoft.com/office/officeart/2005/8/layout/orgChart1"/>
    <dgm:cxn modelId="{6CF8F3F5-E84A-470C-8919-21C052B38482}" type="presParOf" srcId="{E1E9824A-1B3A-4EE5-9242-84C95BA4E30D}" destId="{C5D269E5-FA1C-4B07-AF79-43862C32AD30}" srcOrd="0" destOrd="0" presId="urn:microsoft.com/office/officeart/2005/8/layout/orgChart1"/>
    <dgm:cxn modelId="{772382BC-1B75-49ED-B803-B7929E54049B}" type="presParOf" srcId="{E1E9824A-1B3A-4EE5-9242-84C95BA4E30D}" destId="{45205A0E-AD4B-4958-9199-8FB0B1D39E26}" srcOrd="1" destOrd="0" presId="urn:microsoft.com/office/officeart/2005/8/layout/orgChart1"/>
    <dgm:cxn modelId="{781E160C-B842-4D1A-B111-BDE6940E9BA2}" type="presParOf" srcId="{45205A0E-AD4B-4958-9199-8FB0B1D39E26}" destId="{A315D06F-0CA1-4A75-9DE7-F4C3146151E9}" srcOrd="0" destOrd="0" presId="urn:microsoft.com/office/officeart/2005/8/layout/orgChart1"/>
    <dgm:cxn modelId="{B63DA37E-4525-4A45-89CF-553A78F86554}" type="presParOf" srcId="{A315D06F-0CA1-4A75-9DE7-F4C3146151E9}" destId="{C22CE824-FD13-4774-929B-071A20C64F41}" srcOrd="0" destOrd="0" presId="urn:microsoft.com/office/officeart/2005/8/layout/orgChart1"/>
    <dgm:cxn modelId="{4C69C7C5-E77E-41E4-B2EA-7922BBB4CB52}" type="presParOf" srcId="{A315D06F-0CA1-4A75-9DE7-F4C3146151E9}" destId="{5C367A98-1176-4FC9-9791-0C0C4DD93375}" srcOrd="1" destOrd="0" presId="urn:microsoft.com/office/officeart/2005/8/layout/orgChart1"/>
    <dgm:cxn modelId="{EAACA571-03E1-4F9E-969E-F72CD0053F7F}" type="presParOf" srcId="{45205A0E-AD4B-4958-9199-8FB0B1D39E26}" destId="{E5BD8E43-F6AC-43C7-8607-4988A5D7A4F8}" srcOrd="1" destOrd="0" presId="urn:microsoft.com/office/officeart/2005/8/layout/orgChart1"/>
    <dgm:cxn modelId="{790316BA-EBC4-4871-9385-F413FD994304}" type="presParOf" srcId="{E5BD8E43-F6AC-43C7-8607-4988A5D7A4F8}" destId="{0D60C140-E335-4A2E-9416-C2D0FB5C4E6B}" srcOrd="0" destOrd="0" presId="urn:microsoft.com/office/officeart/2005/8/layout/orgChart1"/>
    <dgm:cxn modelId="{B96B4982-725E-43D8-8E5C-CAAD66EFF383}" type="presParOf" srcId="{E5BD8E43-F6AC-43C7-8607-4988A5D7A4F8}" destId="{E93F6DF1-7527-42E7-BBAB-A3E0685D5881}" srcOrd="1" destOrd="0" presId="urn:microsoft.com/office/officeart/2005/8/layout/orgChart1"/>
    <dgm:cxn modelId="{CE30DDAF-FF85-4E32-9FBC-20557B423C1A}" type="presParOf" srcId="{E93F6DF1-7527-42E7-BBAB-A3E0685D5881}" destId="{24754E51-A9A5-4F9C-9AAA-51EF54CA5A0C}" srcOrd="0" destOrd="0" presId="urn:microsoft.com/office/officeart/2005/8/layout/orgChart1"/>
    <dgm:cxn modelId="{E86A7DD5-7A04-4E56-BC98-30262CAF2145}" type="presParOf" srcId="{24754E51-A9A5-4F9C-9AAA-51EF54CA5A0C}" destId="{10595656-73A2-4480-9EEF-564ACF86B276}" srcOrd="0" destOrd="0" presId="urn:microsoft.com/office/officeart/2005/8/layout/orgChart1"/>
    <dgm:cxn modelId="{464F6694-CCB8-4041-805A-69AEC9018188}" type="presParOf" srcId="{24754E51-A9A5-4F9C-9AAA-51EF54CA5A0C}" destId="{22475115-62D7-4C36-8B00-B3F95D96A472}" srcOrd="1" destOrd="0" presId="urn:microsoft.com/office/officeart/2005/8/layout/orgChart1"/>
    <dgm:cxn modelId="{4DFCCB65-5837-4081-A96D-D95011E984F8}" type="presParOf" srcId="{E93F6DF1-7527-42E7-BBAB-A3E0685D5881}" destId="{008F420A-E4C1-415F-B18A-F2892FFE0CB9}" srcOrd="1" destOrd="0" presId="urn:microsoft.com/office/officeart/2005/8/layout/orgChart1"/>
    <dgm:cxn modelId="{37CB012A-30EE-4509-9190-5628014C0C41}" type="presParOf" srcId="{008F420A-E4C1-415F-B18A-F2892FFE0CB9}" destId="{5284609E-6A04-4BAA-9817-5ED5B703DA1A}" srcOrd="0" destOrd="0" presId="urn:microsoft.com/office/officeart/2005/8/layout/orgChart1"/>
    <dgm:cxn modelId="{3617581C-0D7A-42FA-9ED9-C1A69A4A99AB}" type="presParOf" srcId="{008F420A-E4C1-415F-B18A-F2892FFE0CB9}" destId="{E2EFF0DE-694E-436D-9903-1B2240388FE3}" srcOrd="1" destOrd="0" presId="urn:microsoft.com/office/officeart/2005/8/layout/orgChart1"/>
    <dgm:cxn modelId="{9E3AAC4E-D22F-4222-8F4D-530EDD7611AE}" type="presParOf" srcId="{E2EFF0DE-694E-436D-9903-1B2240388FE3}" destId="{C96212AD-F7A4-4E35-B446-FE249621031E}" srcOrd="0" destOrd="0" presId="urn:microsoft.com/office/officeart/2005/8/layout/orgChart1"/>
    <dgm:cxn modelId="{CC6173FC-061B-474C-B1F4-8FF8AE23123B}" type="presParOf" srcId="{C96212AD-F7A4-4E35-B446-FE249621031E}" destId="{B3B1ECBB-A18B-416C-848F-95EBBD3CAF3C}" srcOrd="0" destOrd="0" presId="urn:microsoft.com/office/officeart/2005/8/layout/orgChart1"/>
    <dgm:cxn modelId="{FDE374ED-1C1F-4108-99B4-2E628FD22AB3}" type="presParOf" srcId="{C96212AD-F7A4-4E35-B446-FE249621031E}" destId="{DC692952-A6B1-4C3E-9357-85B944150B2C}" srcOrd="1" destOrd="0" presId="urn:microsoft.com/office/officeart/2005/8/layout/orgChart1"/>
    <dgm:cxn modelId="{7B495833-3A90-401A-8E44-BE7CAAD123C5}" type="presParOf" srcId="{E2EFF0DE-694E-436D-9903-1B2240388FE3}" destId="{571D2879-EF18-411C-BC00-D2273C7BE103}" srcOrd="1" destOrd="0" presId="urn:microsoft.com/office/officeart/2005/8/layout/orgChart1"/>
    <dgm:cxn modelId="{1F597104-0D36-4542-8303-687967BED8EB}" type="presParOf" srcId="{E2EFF0DE-694E-436D-9903-1B2240388FE3}" destId="{07ECFB00-A4BF-412F-9EA6-3A78572D00EF}" srcOrd="2" destOrd="0" presId="urn:microsoft.com/office/officeart/2005/8/layout/orgChart1"/>
    <dgm:cxn modelId="{815293A3-EC2B-4D30-8B36-98F9F11E8793}" type="presParOf" srcId="{E93F6DF1-7527-42E7-BBAB-A3E0685D5881}" destId="{D1E345CA-2580-453E-AB0D-41ED5BB85812}" srcOrd="2" destOrd="0" presId="urn:microsoft.com/office/officeart/2005/8/layout/orgChart1"/>
    <dgm:cxn modelId="{DAC0FB3E-2EA3-4C6D-97F2-DE399497782D}" type="presParOf" srcId="{E5BD8E43-F6AC-43C7-8607-4988A5D7A4F8}" destId="{3FD6028B-C392-4AB3-9F32-FD467AC97CF2}" srcOrd="2" destOrd="0" presId="urn:microsoft.com/office/officeart/2005/8/layout/orgChart1"/>
    <dgm:cxn modelId="{813800D9-8CD6-4F27-ACDE-8EC0E716975C}" type="presParOf" srcId="{E5BD8E43-F6AC-43C7-8607-4988A5D7A4F8}" destId="{8338B96A-6758-4457-8151-B41D29B96C79}" srcOrd="3" destOrd="0" presId="urn:microsoft.com/office/officeart/2005/8/layout/orgChart1"/>
    <dgm:cxn modelId="{4AD09BF3-2E4F-4940-8DDB-4E7262E74139}" type="presParOf" srcId="{8338B96A-6758-4457-8151-B41D29B96C79}" destId="{554A7884-5F99-4421-A142-0DFF1769F6EF}" srcOrd="0" destOrd="0" presId="urn:microsoft.com/office/officeart/2005/8/layout/orgChart1"/>
    <dgm:cxn modelId="{5D39FAFB-18AC-4B99-9717-8605AEED36D0}" type="presParOf" srcId="{554A7884-5F99-4421-A142-0DFF1769F6EF}" destId="{2316910E-4838-4305-A359-48D1D4B83DAE}" srcOrd="0" destOrd="0" presId="urn:microsoft.com/office/officeart/2005/8/layout/orgChart1"/>
    <dgm:cxn modelId="{8940C48F-E569-486C-BC05-B11CCF88B5B7}" type="presParOf" srcId="{554A7884-5F99-4421-A142-0DFF1769F6EF}" destId="{9515984C-FFE1-46BB-8F30-757D57C142DE}" srcOrd="1" destOrd="0" presId="urn:microsoft.com/office/officeart/2005/8/layout/orgChart1"/>
    <dgm:cxn modelId="{CCBF4A12-4CEF-41D6-934A-1BF8F000A8B9}" type="presParOf" srcId="{8338B96A-6758-4457-8151-B41D29B96C79}" destId="{EB6A9868-2D9D-40BD-998E-90A2061AC383}" srcOrd="1" destOrd="0" presId="urn:microsoft.com/office/officeart/2005/8/layout/orgChart1"/>
    <dgm:cxn modelId="{95C1EF22-F9D1-4FF9-BC83-7A0B359CB0E3}" type="presParOf" srcId="{EB6A9868-2D9D-40BD-998E-90A2061AC383}" destId="{86CE35E2-BE9E-4A44-920F-3AC81BAC9A93}" srcOrd="0" destOrd="0" presId="urn:microsoft.com/office/officeart/2005/8/layout/orgChart1"/>
    <dgm:cxn modelId="{E4FDD61B-6CDF-4132-A2E1-1737C47E1F64}" type="presParOf" srcId="{EB6A9868-2D9D-40BD-998E-90A2061AC383}" destId="{4238C03A-14C4-4C1C-A81A-C86DF98F70AF}" srcOrd="1" destOrd="0" presId="urn:microsoft.com/office/officeart/2005/8/layout/orgChart1"/>
    <dgm:cxn modelId="{7CED54F5-DB33-4A1E-801D-F7E0A3A6DA4F}" type="presParOf" srcId="{4238C03A-14C4-4C1C-A81A-C86DF98F70AF}" destId="{884885B7-E8E2-44E4-9C53-3D85EAABD909}" srcOrd="0" destOrd="0" presId="urn:microsoft.com/office/officeart/2005/8/layout/orgChart1"/>
    <dgm:cxn modelId="{271520E8-7292-4956-9AD6-791F015247B3}" type="presParOf" srcId="{884885B7-E8E2-44E4-9C53-3D85EAABD909}" destId="{A6B534E0-FF0F-472D-AFBE-0D8DDC2E9768}" srcOrd="0" destOrd="0" presId="urn:microsoft.com/office/officeart/2005/8/layout/orgChart1"/>
    <dgm:cxn modelId="{16FC5AA5-A8F7-40CE-AF5D-6EDEEA6B2CA3}" type="presParOf" srcId="{884885B7-E8E2-44E4-9C53-3D85EAABD909}" destId="{79503F31-7C60-4CA8-8351-D82179426DE9}" srcOrd="1" destOrd="0" presId="urn:microsoft.com/office/officeart/2005/8/layout/orgChart1"/>
    <dgm:cxn modelId="{7EFFD0A4-9642-4883-988C-7EEB47319FD3}" type="presParOf" srcId="{4238C03A-14C4-4C1C-A81A-C86DF98F70AF}" destId="{C1F18BFD-4CD1-4D58-A17A-D13797304707}" srcOrd="1" destOrd="0" presId="urn:microsoft.com/office/officeart/2005/8/layout/orgChart1"/>
    <dgm:cxn modelId="{1BA76E43-712F-4336-90D1-86D286112E2A}" type="presParOf" srcId="{4238C03A-14C4-4C1C-A81A-C86DF98F70AF}" destId="{E1031822-DEA4-43A0-9306-40EE4F8AE854}" srcOrd="2" destOrd="0" presId="urn:microsoft.com/office/officeart/2005/8/layout/orgChart1"/>
    <dgm:cxn modelId="{CA44113F-E3F3-43EC-A537-BC9A3D7B9C13}" type="presParOf" srcId="{8338B96A-6758-4457-8151-B41D29B96C79}" destId="{6970E0AC-4C9F-49CE-A996-24139A94FD99}" srcOrd="2" destOrd="0" presId="urn:microsoft.com/office/officeart/2005/8/layout/orgChart1"/>
    <dgm:cxn modelId="{8D6C3EF6-5396-4BD2-976E-728B579D9CAF}" type="presParOf" srcId="{45205A0E-AD4B-4958-9199-8FB0B1D39E26}" destId="{4DC1751D-6E38-4B46-B5DB-80E13CCEFAEF}" srcOrd="2" destOrd="0" presId="urn:microsoft.com/office/officeart/2005/8/layout/orgChart1"/>
    <dgm:cxn modelId="{6904A845-9F2D-4F61-892A-087D87AAC6AD}" type="presParOf" srcId="{2E309D01-E079-4A5D-993A-286E552D4BBB}" destId="{8E157805-CA62-4C28-AC27-2DD0F41F4741}" srcOrd="2" destOrd="0" presId="urn:microsoft.com/office/officeart/2005/8/layout/orgChart1"/>
    <dgm:cxn modelId="{7E1885A0-0EED-42F3-A73F-5163B0626459}" type="presParOf" srcId="{A0C90DB4-E84F-4B80-AE97-FD640C09F3BB}" destId="{1FFD4686-7C0A-43CA-8964-ACC693B7A200}" srcOrd="2" destOrd="0" presId="urn:microsoft.com/office/officeart/2005/8/layout/orgChart1"/>
    <dgm:cxn modelId="{D0504659-93CE-4E94-B94C-D08B45BE0645}" type="presParOf" srcId="{6D9BEF07-D9E8-4A9B-87D6-2118DB1FD440}" destId="{29902397-40AF-4EFE-A950-0357ADC53A3E}" srcOrd="2" destOrd="0" presId="urn:microsoft.com/office/officeart/2005/8/layout/orgChart1"/>
    <dgm:cxn modelId="{396FFE68-E243-4FE2-B740-D24E17B352BE}" type="presParOf" srcId="{BCA33A48-20B9-4512-AD3F-D43A8060C627}" destId="{6ED44A33-4C19-454A-A450-E96F8AAF63C4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F38876-FA81-4DDC-9801-D115031180C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C3BAC3-B811-45D6-9745-15695EF9CA6E}">
      <dgm:prSet phldrT="[Текст]"/>
      <dgm:spPr/>
      <dgm:t>
        <a:bodyPr/>
        <a:lstStyle/>
        <a:p>
          <a:r>
            <a:rPr lang="ru-RU" dirty="0" smtClean="0"/>
            <a:t>Оккультный гепатит В</a:t>
          </a:r>
          <a:endParaRPr lang="ru-RU" dirty="0"/>
        </a:p>
      </dgm:t>
    </dgm:pt>
    <dgm:pt modelId="{8AA5DD10-58EE-44A2-9CB9-8FDB29ABBFFC}" type="parTrans" cxnId="{16B7F848-6B96-4DAD-AFD6-E8DF04E0B9DD}">
      <dgm:prSet/>
      <dgm:spPr/>
      <dgm:t>
        <a:bodyPr/>
        <a:lstStyle/>
        <a:p>
          <a:endParaRPr lang="ru-RU"/>
        </a:p>
      </dgm:t>
    </dgm:pt>
    <dgm:pt modelId="{F6044B0E-1551-4085-A1A0-BAAC8F2BCAB8}" type="sibTrans" cxnId="{16B7F848-6B96-4DAD-AFD6-E8DF04E0B9DD}">
      <dgm:prSet/>
      <dgm:spPr/>
      <dgm:t>
        <a:bodyPr/>
        <a:lstStyle/>
        <a:p>
          <a:endParaRPr lang="ru-RU"/>
        </a:p>
      </dgm:t>
    </dgm:pt>
    <dgm:pt modelId="{8C6DC3BD-C4C1-406C-861A-B6D177E72CA4}">
      <dgm:prSet phldrT="[Текст]" custT="1"/>
      <dgm:spPr/>
      <dgm:t>
        <a:bodyPr/>
        <a:lstStyle/>
        <a:p>
          <a:r>
            <a:rPr lang="en-US" sz="4300" dirty="0" err="1" smtClean="0"/>
            <a:t>antiHBc</a:t>
          </a:r>
          <a:r>
            <a:rPr lang="en-US" sz="4300" dirty="0" smtClean="0"/>
            <a:t>+</a:t>
          </a:r>
        </a:p>
        <a:p>
          <a:r>
            <a:rPr lang="en-US" sz="4300" dirty="0" err="1" smtClean="0"/>
            <a:t>antiHBs</a:t>
          </a:r>
          <a:r>
            <a:rPr lang="en-US" sz="4300" dirty="0" smtClean="0"/>
            <a:t>+</a:t>
          </a:r>
        </a:p>
        <a:p>
          <a:r>
            <a:rPr lang="en-US" sz="2800" dirty="0" smtClean="0"/>
            <a:t>HBV DNA&lt;10</a:t>
          </a:r>
          <a:r>
            <a:rPr lang="en-US" sz="2800" baseline="30000" dirty="0" smtClean="0"/>
            <a:t>4</a:t>
          </a:r>
        </a:p>
        <a:p>
          <a:r>
            <a:rPr lang="en-US" sz="5400" baseline="30000" dirty="0" smtClean="0">
              <a:solidFill>
                <a:srgbClr val="FFFF00"/>
              </a:solidFill>
            </a:rPr>
            <a:t>35%</a:t>
          </a:r>
          <a:endParaRPr lang="ru-RU" sz="5400" baseline="30000" dirty="0">
            <a:solidFill>
              <a:srgbClr val="FFFF00"/>
            </a:solidFill>
          </a:endParaRPr>
        </a:p>
      </dgm:t>
    </dgm:pt>
    <dgm:pt modelId="{7CE759BF-B3D9-421D-B937-2A384D852B7F}" type="parTrans" cxnId="{F6A29849-4D00-4650-B6B1-D6B871A651C0}">
      <dgm:prSet/>
      <dgm:spPr/>
      <dgm:t>
        <a:bodyPr/>
        <a:lstStyle/>
        <a:p>
          <a:endParaRPr lang="ru-RU"/>
        </a:p>
      </dgm:t>
    </dgm:pt>
    <dgm:pt modelId="{2624CDB2-6B5F-4995-915D-A3D9F5A0B295}" type="sibTrans" cxnId="{F6A29849-4D00-4650-B6B1-D6B871A651C0}">
      <dgm:prSet/>
      <dgm:spPr/>
      <dgm:t>
        <a:bodyPr/>
        <a:lstStyle/>
        <a:p>
          <a:endParaRPr lang="ru-RU"/>
        </a:p>
      </dgm:t>
    </dgm:pt>
    <dgm:pt modelId="{1766E064-C800-4BB3-A369-C00C8BE62399}">
      <dgm:prSet phldrT="[Текст]" custT="1"/>
      <dgm:spPr/>
      <dgm:t>
        <a:bodyPr/>
        <a:lstStyle/>
        <a:p>
          <a:r>
            <a:rPr lang="en-US" sz="4300" dirty="0" err="1" smtClean="0"/>
            <a:t>antiHBc</a:t>
          </a:r>
          <a:r>
            <a:rPr lang="en-US" sz="4300" dirty="0" smtClean="0"/>
            <a:t>+</a:t>
          </a:r>
        </a:p>
        <a:p>
          <a:r>
            <a:rPr lang="en-US" sz="4300" dirty="0" err="1" smtClean="0"/>
            <a:t>antiHBs</a:t>
          </a:r>
          <a:r>
            <a:rPr lang="en-US" sz="4300" dirty="0" smtClean="0"/>
            <a:t> -</a:t>
          </a:r>
        </a:p>
        <a:p>
          <a:r>
            <a:rPr lang="en-US" sz="2800" dirty="0" smtClean="0"/>
            <a:t>HBV DNA&gt;10</a:t>
          </a:r>
          <a:r>
            <a:rPr lang="en-US" sz="2800" baseline="30000" dirty="0" smtClean="0"/>
            <a:t>4</a:t>
          </a:r>
        </a:p>
        <a:p>
          <a:r>
            <a:rPr lang="en-US" sz="5400" baseline="30000" dirty="0" smtClean="0">
              <a:solidFill>
                <a:srgbClr val="FFFF00"/>
              </a:solidFill>
            </a:rPr>
            <a:t>50%</a:t>
          </a:r>
          <a:endParaRPr lang="ru-RU" sz="5400" dirty="0"/>
        </a:p>
      </dgm:t>
    </dgm:pt>
    <dgm:pt modelId="{BD66A0A5-AB90-4911-BC8F-4DE8B86703EF}" type="parTrans" cxnId="{E276599A-1B46-40EC-A5BE-0B2BB3741D57}">
      <dgm:prSet/>
      <dgm:spPr/>
      <dgm:t>
        <a:bodyPr/>
        <a:lstStyle/>
        <a:p>
          <a:endParaRPr lang="ru-RU"/>
        </a:p>
      </dgm:t>
    </dgm:pt>
    <dgm:pt modelId="{B7E4F217-3574-4CBF-98B2-A7194A53D5B5}" type="sibTrans" cxnId="{E276599A-1B46-40EC-A5BE-0B2BB3741D57}">
      <dgm:prSet/>
      <dgm:spPr/>
      <dgm:t>
        <a:bodyPr/>
        <a:lstStyle/>
        <a:p>
          <a:endParaRPr lang="ru-RU"/>
        </a:p>
      </dgm:t>
    </dgm:pt>
    <dgm:pt modelId="{6AA6F30B-BB0B-4BA2-987E-D54EA80BBEA7}">
      <dgm:prSet phldrT="[Текст]" custT="1"/>
      <dgm:spPr/>
      <dgm:t>
        <a:bodyPr/>
        <a:lstStyle/>
        <a:p>
          <a:r>
            <a:rPr lang="en-US" sz="3900" dirty="0" err="1" smtClean="0"/>
            <a:t>antiHBc</a:t>
          </a:r>
          <a:r>
            <a:rPr lang="en-US" sz="3900" dirty="0" smtClean="0"/>
            <a:t> -</a:t>
          </a:r>
        </a:p>
        <a:p>
          <a:r>
            <a:rPr lang="en-US" sz="3900" dirty="0" err="1" smtClean="0"/>
            <a:t>antiHBs</a:t>
          </a:r>
          <a:r>
            <a:rPr lang="en-US" sz="3900" dirty="0" smtClean="0"/>
            <a:t> -</a:t>
          </a:r>
        </a:p>
        <a:p>
          <a:r>
            <a:rPr lang="en-US" sz="3200" dirty="0" smtClean="0"/>
            <a:t>HBV DNA±</a:t>
          </a:r>
          <a:endParaRPr lang="en-US" sz="3200" baseline="30000" dirty="0" smtClean="0"/>
        </a:p>
        <a:p>
          <a:r>
            <a:rPr lang="en-US" sz="4800" baseline="30000" dirty="0" smtClean="0">
              <a:solidFill>
                <a:srgbClr val="FFFF00"/>
              </a:solidFill>
            </a:rPr>
            <a:t>20%</a:t>
          </a:r>
          <a:endParaRPr lang="ru-RU" sz="4800" dirty="0"/>
        </a:p>
      </dgm:t>
    </dgm:pt>
    <dgm:pt modelId="{7412382E-E087-45DF-AF8A-66DEB401E8D1}" type="parTrans" cxnId="{AE67F81C-BB7A-4A34-AEDB-A0AF041188E2}">
      <dgm:prSet/>
      <dgm:spPr/>
      <dgm:t>
        <a:bodyPr/>
        <a:lstStyle/>
        <a:p>
          <a:endParaRPr lang="ru-RU"/>
        </a:p>
      </dgm:t>
    </dgm:pt>
    <dgm:pt modelId="{D38AA37C-6741-4E6D-841C-2F198546D4D1}" type="sibTrans" cxnId="{AE67F81C-BB7A-4A34-AEDB-A0AF041188E2}">
      <dgm:prSet/>
      <dgm:spPr/>
      <dgm:t>
        <a:bodyPr/>
        <a:lstStyle/>
        <a:p>
          <a:endParaRPr lang="ru-RU"/>
        </a:p>
      </dgm:t>
    </dgm:pt>
    <dgm:pt modelId="{AAD713BF-B66F-4C1E-A0CF-AFA0A43F1E4B}" type="pres">
      <dgm:prSet presAssocID="{98F38876-FA81-4DDC-9801-D115031180C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AAA6D9-9E36-416F-A9BE-354071FC8238}" type="pres">
      <dgm:prSet presAssocID="{6DC3BAC3-B811-45D6-9745-15695EF9CA6E}" presName="roof" presStyleLbl="dkBgShp" presStyleIdx="0" presStyleCnt="2"/>
      <dgm:spPr/>
      <dgm:t>
        <a:bodyPr/>
        <a:lstStyle/>
        <a:p>
          <a:endParaRPr lang="ru-RU"/>
        </a:p>
      </dgm:t>
    </dgm:pt>
    <dgm:pt modelId="{156B3AD6-7B17-4104-A6EF-652F347A1564}" type="pres">
      <dgm:prSet presAssocID="{6DC3BAC3-B811-45D6-9745-15695EF9CA6E}" presName="pillars" presStyleCnt="0"/>
      <dgm:spPr/>
    </dgm:pt>
    <dgm:pt modelId="{D80CDB05-2152-46CA-B755-1350F26CFB10}" type="pres">
      <dgm:prSet presAssocID="{6DC3BAC3-B811-45D6-9745-15695EF9CA6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F3271-D703-43FC-8149-58766BC080F8}" type="pres">
      <dgm:prSet presAssocID="{1766E064-C800-4BB3-A369-C00C8BE6239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721EE-D0FA-4075-BDD2-305626100A9D}" type="pres">
      <dgm:prSet presAssocID="{6AA6F30B-BB0B-4BA2-987E-D54EA80BBEA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F16739-3BBF-48C8-9435-76384DBCA6F7}" type="pres">
      <dgm:prSet presAssocID="{6DC3BAC3-B811-45D6-9745-15695EF9CA6E}" presName="base" presStyleLbl="dkBgShp" presStyleIdx="1" presStyleCnt="2"/>
      <dgm:spPr/>
    </dgm:pt>
  </dgm:ptLst>
  <dgm:cxnLst>
    <dgm:cxn modelId="{AE67F81C-BB7A-4A34-AEDB-A0AF041188E2}" srcId="{6DC3BAC3-B811-45D6-9745-15695EF9CA6E}" destId="{6AA6F30B-BB0B-4BA2-987E-D54EA80BBEA7}" srcOrd="2" destOrd="0" parTransId="{7412382E-E087-45DF-AF8A-66DEB401E8D1}" sibTransId="{D38AA37C-6741-4E6D-841C-2F198546D4D1}"/>
    <dgm:cxn modelId="{F6A29849-4D00-4650-B6B1-D6B871A651C0}" srcId="{6DC3BAC3-B811-45D6-9745-15695EF9CA6E}" destId="{8C6DC3BD-C4C1-406C-861A-B6D177E72CA4}" srcOrd="0" destOrd="0" parTransId="{7CE759BF-B3D9-421D-B937-2A384D852B7F}" sibTransId="{2624CDB2-6B5F-4995-915D-A3D9F5A0B295}"/>
    <dgm:cxn modelId="{5879B543-B32E-4757-9F64-FD3B144EFD27}" type="presOf" srcId="{8C6DC3BD-C4C1-406C-861A-B6D177E72CA4}" destId="{D80CDB05-2152-46CA-B755-1350F26CFB10}" srcOrd="0" destOrd="0" presId="urn:microsoft.com/office/officeart/2005/8/layout/hList3"/>
    <dgm:cxn modelId="{A0E939B3-580D-4AFD-8ADA-3512BAA5C67C}" type="presOf" srcId="{6AA6F30B-BB0B-4BA2-987E-D54EA80BBEA7}" destId="{5B9721EE-D0FA-4075-BDD2-305626100A9D}" srcOrd="0" destOrd="0" presId="urn:microsoft.com/office/officeart/2005/8/layout/hList3"/>
    <dgm:cxn modelId="{77AEE8DD-ECCF-4785-BAD4-672710E9AC86}" type="presOf" srcId="{6DC3BAC3-B811-45D6-9745-15695EF9CA6E}" destId="{36AAA6D9-9E36-416F-A9BE-354071FC8238}" srcOrd="0" destOrd="0" presId="urn:microsoft.com/office/officeart/2005/8/layout/hList3"/>
    <dgm:cxn modelId="{E276599A-1B46-40EC-A5BE-0B2BB3741D57}" srcId="{6DC3BAC3-B811-45D6-9745-15695EF9CA6E}" destId="{1766E064-C800-4BB3-A369-C00C8BE62399}" srcOrd="1" destOrd="0" parTransId="{BD66A0A5-AB90-4911-BC8F-4DE8B86703EF}" sibTransId="{B7E4F217-3574-4CBF-98B2-A7194A53D5B5}"/>
    <dgm:cxn modelId="{0F5261F2-2D02-4504-AE51-A1BF66101F4E}" type="presOf" srcId="{98F38876-FA81-4DDC-9801-D115031180CB}" destId="{AAD713BF-B66F-4C1E-A0CF-AFA0A43F1E4B}" srcOrd="0" destOrd="0" presId="urn:microsoft.com/office/officeart/2005/8/layout/hList3"/>
    <dgm:cxn modelId="{16B7F848-6B96-4DAD-AFD6-E8DF04E0B9DD}" srcId="{98F38876-FA81-4DDC-9801-D115031180CB}" destId="{6DC3BAC3-B811-45D6-9745-15695EF9CA6E}" srcOrd="0" destOrd="0" parTransId="{8AA5DD10-58EE-44A2-9CB9-8FDB29ABBFFC}" sibTransId="{F6044B0E-1551-4085-A1A0-BAAC8F2BCAB8}"/>
    <dgm:cxn modelId="{B9C44C31-1127-4BE2-8BE7-188BCA649465}" type="presOf" srcId="{1766E064-C800-4BB3-A369-C00C8BE62399}" destId="{0F2F3271-D703-43FC-8149-58766BC080F8}" srcOrd="0" destOrd="0" presId="urn:microsoft.com/office/officeart/2005/8/layout/hList3"/>
    <dgm:cxn modelId="{A3AB2438-B21A-46BE-82AE-CC2B22922C51}" type="presParOf" srcId="{AAD713BF-B66F-4C1E-A0CF-AFA0A43F1E4B}" destId="{36AAA6D9-9E36-416F-A9BE-354071FC8238}" srcOrd="0" destOrd="0" presId="urn:microsoft.com/office/officeart/2005/8/layout/hList3"/>
    <dgm:cxn modelId="{2A720EA4-D69B-4353-AA71-52AFD42E6B1D}" type="presParOf" srcId="{AAD713BF-B66F-4C1E-A0CF-AFA0A43F1E4B}" destId="{156B3AD6-7B17-4104-A6EF-652F347A1564}" srcOrd="1" destOrd="0" presId="urn:microsoft.com/office/officeart/2005/8/layout/hList3"/>
    <dgm:cxn modelId="{ACCA4FEF-E1F1-4F0D-9200-711AB3CBA0C2}" type="presParOf" srcId="{156B3AD6-7B17-4104-A6EF-652F347A1564}" destId="{D80CDB05-2152-46CA-B755-1350F26CFB10}" srcOrd="0" destOrd="0" presId="urn:microsoft.com/office/officeart/2005/8/layout/hList3"/>
    <dgm:cxn modelId="{A9FB3965-EEC5-46AA-AD72-B8F893756B6C}" type="presParOf" srcId="{156B3AD6-7B17-4104-A6EF-652F347A1564}" destId="{0F2F3271-D703-43FC-8149-58766BC080F8}" srcOrd="1" destOrd="0" presId="urn:microsoft.com/office/officeart/2005/8/layout/hList3"/>
    <dgm:cxn modelId="{505CC3C5-1BAA-4B3A-9BE1-E71A3D4893CF}" type="presParOf" srcId="{156B3AD6-7B17-4104-A6EF-652F347A1564}" destId="{5B9721EE-D0FA-4075-BDD2-305626100A9D}" srcOrd="2" destOrd="0" presId="urn:microsoft.com/office/officeart/2005/8/layout/hList3"/>
    <dgm:cxn modelId="{B6E56915-CB4B-4C5C-AA4E-817A22045E5D}" type="presParOf" srcId="{AAD713BF-B66F-4C1E-A0CF-AFA0A43F1E4B}" destId="{0AF16739-3BBF-48C8-9435-76384DBCA6F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F82D0-9C57-4BB4-8C70-4EC0CD69C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589BB6-8140-4961-AB03-E30B1C6E7BA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C5EE26-59AC-44D5-AFD7-9AA850A185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Скрининг на вирусные гепатиты В и С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572008"/>
            <a:ext cx="5572164" cy="17526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Курманова Г.М., Садыкова Ш.С.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Кафедра интернатуры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резидентуры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 терапии №1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antiH</a:t>
            </a:r>
            <a:r>
              <a:rPr lang="ru-RU" dirty="0" smtClean="0"/>
              <a:t>В</a:t>
            </a:r>
            <a:r>
              <a:rPr lang="en-US" dirty="0" smtClean="0"/>
              <a:t>core</a:t>
            </a:r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Интерпретация сложна</a:t>
            </a:r>
          </a:p>
          <a:p>
            <a:endParaRPr lang="ru-RU" dirty="0" smtClean="0"/>
          </a:p>
          <a:p>
            <a:r>
              <a:rPr lang="ru-RU" dirty="0" err="1" smtClean="0"/>
              <a:t>Реконвалесцент</a:t>
            </a:r>
            <a:r>
              <a:rPr lang="ru-RU" dirty="0" smtClean="0"/>
              <a:t> гепатита В </a:t>
            </a:r>
          </a:p>
          <a:p>
            <a:r>
              <a:rPr lang="ru-RU" dirty="0" smtClean="0"/>
              <a:t>Ложноположительный </a:t>
            </a:r>
          </a:p>
          <a:p>
            <a:r>
              <a:rPr lang="ru-RU" dirty="0" smtClean="0"/>
              <a:t>Оккультный гепатит В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Ищите </a:t>
            </a:r>
            <a:r>
              <a:rPr lang="ru-RU" dirty="0" err="1" smtClean="0"/>
              <a:t>ко-инфекцию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HCV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HDV, </a:t>
            </a:r>
            <a:r>
              <a:rPr lang="ru-RU" dirty="0" smtClean="0">
                <a:solidFill>
                  <a:srgbClr val="FF0000"/>
                </a:solidFill>
              </a:rPr>
              <a:t>ВИЧ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57686" y="4214818"/>
            <a:ext cx="64294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Влияние </a:t>
            </a:r>
            <a:r>
              <a:rPr lang="ru-RU" sz="3600" dirty="0" err="1" smtClean="0"/>
              <a:t>ко-инфекции</a:t>
            </a:r>
            <a:r>
              <a:rPr lang="ru-RU" sz="3600" dirty="0" smtClean="0"/>
              <a:t> на прогноз по ГЦК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14602" cy="461488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43 892 </a:t>
            </a:r>
            <a:r>
              <a:rPr lang="ru-RU" dirty="0" smtClean="0"/>
              <a:t>больными с </a:t>
            </a:r>
            <a:r>
              <a:rPr lang="en-US" dirty="0" smtClean="0"/>
              <a:t>HBV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               </a:t>
            </a:r>
          </a:p>
          <a:p>
            <a:pPr>
              <a:buNone/>
            </a:pPr>
            <a:r>
              <a:rPr lang="en-US" dirty="0" smtClean="0"/>
              <a:t>83 817 </a:t>
            </a:r>
            <a:r>
              <a:rPr lang="ru-RU" dirty="0" smtClean="0"/>
              <a:t>с </a:t>
            </a:r>
            <a:r>
              <a:rPr lang="en-US" dirty="0" smtClean="0"/>
              <a:t>HCV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</a:t>
            </a:r>
          </a:p>
          <a:p>
            <a:pPr>
              <a:buNone/>
            </a:pPr>
            <a:r>
              <a:rPr lang="en-US" dirty="0" smtClean="0"/>
              <a:t>3347</a:t>
            </a:r>
            <a:r>
              <a:rPr lang="ru-RU" dirty="0" smtClean="0"/>
              <a:t>   </a:t>
            </a:r>
            <a:r>
              <a:rPr lang="en-US" dirty="0" smtClean="0"/>
              <a:t>HBV</a:t>
            </a:r>
            <a:r>
              <a:rPr lang="ru-RU" dirty="0" smtClean="0"/>
              <a:t>+</a:t>
            </a:r>
            <a:r>
              <a:rPr lang="en-US" dirty="0" smtClean="0"/>
              <a:t> HCV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r>
              <a:rPr lang="ru-RU" dirty="0" smtClean="0"/>
              <a:t>на протяжении 7 лет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643306" y="1571612"/>
          <a:ext cx="514353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На ПМСП ложится ответственная задача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Выявление подлежащих обследованию на </a:t>
            </a:r>
            <a:r>
              <a:rPr lang="ru-RU" dirty="0" err="1" smtClean="0"/>
              <a:t>инфицированние</a:t>
            </a:r>
            <a:r>
              <a:rPr lang="ru-RU" dirty="0" smtClean="0"/>
              <a:t> вирусами </a:t>
            </a:r>
            <a:r>
              <a:rPr lang="en-US" dirty="0" smtClean="0"/>
              <a:t>HBV </a:t>
            </a:r>
            <a:r>
              <a:rPr lang="ru-RU" dirty="0" smtClean="0"/>
              <a:t>и </a:t>
            </a:r>
            <a:r>
              <a:rPr lang="en-US" dirty="0" smtClean="0"/>
              <a:t>HCV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tx2"/>
                </a:solidFill>
              </a:rPr>
              <a:t>до 92% из групп риска не попадают в скрининг</a:t>
            </a:r>
          </a:p>
          <a:p>
            <a:r>
              <a:rPr lang="ru-RU" dirty="0" smtClean="0"/>
              <a:t>Умение проводить скрининг  рационально и вдумчиво</a:t>
            </a:r>
          </a:p>
          <a:p>
            <a:r>
              <a:rPr lang="ru-RU" dirty="0" smtClean="0"/>
              <a:t>Правильно </a:t>
            </a:r>
            <a:r>
              <a:rPr lang="ru-RU" dirty="0" err="1" smtClean="0"/>
              <a:t>интепретировать</a:t>
            </a:r>
            <a:r>
              <a:rPr lang="ru-RU" dirty="0" smtClean="0"/>
              <a:t> результаты маркерной диагностики гепатитов</a:t>
            </a:r>
          </a:p>
          <a:p>
            <a:r>
              <a:rPr lang="ru-RU" dirty="0" smtClean="0"/>
              <a:t>Своевременное выявление инфицированных и вакцинация контактных лиц и групп риска способно  внести существенный вклад в снижение заболеваемости гепатитами С, В и Д</a:t>
            </a:r>
            <a:r>
              <a:rPr lang="ru-RU" smtClean="0"/>
              <a:t>.         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основании приказа №34 от 24.01.2012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58204" cy="542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ьная выноска 4"/>
          <p:cNvSpPr/>
          <p:nvPr/>
        </p:nvSpPr>
        <p:spPr>
          <a:xfrm>
            <a:off x="7215206" y="4000504"/>
            <a:ext cx="1643074" cy="1214446"/>
          </a:xfrm>
          <a:prstGeom prst="wedgeEllipseCallout">
            <a:avLst>
              <a:gd name="adj1" fmla="val -64011"/>
              <a:gd name="adj2" fmla="val 23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Рекомендации АРА и </a:t>
            </a:r>
            <a:r>
              <a:rPr lang="en-US" dirty="0" smtClean="0"/>
              <a:t>EULAR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основании приказа №34 от 24.01.2012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58204" cy="542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285720" y="2714620"/>
            <a:ext cx="1500198" cy="2071702"/>
          </a:xfrm>
          <a:prstGeom prst="wedgeRectCallout">
            <a:avLst>
              <a:gd name="adj1" fmla="val 73674"/>
              <a:gd name="adj2" fmla="val 49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 выявлении инфицирования отстраняются от работы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Скрининг гепатита 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Tx/>
              <a:buNone/>
            </a:pPr>
            <a:r>
              <a:rPr lang="ru-RU" b="1" u="sng" dirty="0" smtClean="0"/>
              <a:t>1 этап:</a:t>
            </a:r>
          </a:p>
          <a:p>
            <a:pPr marL="514350" indent="-514350">
              <a:buClrTx/>
              <a:buNone/>
            </a:pPr>
            <a:r>
              <a:rPr lang="en-US" dirty="0" smtClean="0"/>
              <a:t>Anti-HCV </a:t>
            </a:r>
            <a:r>
              <a:rPr lang="en-US" dirty="0" smtClean="0"/>
              <a:t>total</a:t>
            </a:r>
            <a:endParaRPr lang="ru-RU" dirty="0" smtClean="0"/>
          </a:p>
          <a:p>
            <a:pPr marL="514350" indent="-514350">
              <a:buClrTx/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ClrTx/>
              <a:buNone/>
            </a:pPr>
            <a:r>
              <a:rPr lang="ru-RU" b="1" u="sng" dirty="0" smtClean="0"/>
              <a:t>2 </a:t>
            </a:r>
            <a:r>
              <a:rPr lang="ru-RU" b="1" u="sng" dirty="0" smtClean="0"/>
              <a:t>этап:</a:t>
            </a:r>
          </a:p>
          <a:p>
            <a:pPr marL="514350" indent="-514350">
              <a:buClrTx/>
              <a:buNone/>
            </a:pPr>
            <a:r>
              <a:rPr lang="ru-RU" dirty="0" smtClean="0"/>
              <a:t>«</a:t>
            </a:r>
            <a:r>
              <a:rPr lang="ru-RU" dirty="0" smtClean="0"/>
              <a:t>ИФА – исследование с подтверждением: </a:t>
            </a:r>
            <a:endParaRPr lang="ru-RU" dirty="0" smtClean="0"/>
          </a:p>
          <a:p>
            <a:pPr marL="514350" indent="-514350">
              <a:buClrTx/>
              <a:buNone/>
            </a:pPr>
            <a:r>
              <a:rPr lang="en-US" dirty="0" smtClean="0"/>
              <a:t>a</a:t>
            </a:r>
            <a:r>
              <a:rPr lang="ru-RU" dirty="0" smtClean="0"/>
              <a:t>/</a:t>
            </a:r>
            <a:r>
              <a:rPr lang="en-US" dirty="0" smtClean="0"/>
              <a:t>HCV</a:t>
            </a:r>
            <a:r>
              <a:rPr lang="ru-RU" dirty="0" smtClean="0"/>
              <a:t>- </a:t>
            </a:r>
            <a:r>
              <a:rPr lang="en-US" dirty="0" err="1" smtClean="0"/>
              <a:t>Ig</a:t>
            </a:r>
            <a:r>
              <a:rPr lang="en-US" dirty="0" smtClean="0"/>
              <a:t> M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  <a:r>
              <a:rPr lang="ru-RU" dirty="0" smtClean="0"/>
              <a:t>, фракции: </a:t>
            </a:r>
            <a:r>
              <a:rPr lang="en-US" dirty="0" err="1" smtClean="0"/>
              <a:t>cor</a:t>
            </a:r>
            <a:r>
              <a:rPr lang="ru-RU" dirty="0" smtClean="0"/>
              <a:t>, </a:t>
            </a:r>
            <a:r>
              <a:rPr lang="en-US" dirty="0" smtClean="0"/>
              <a:t>NS</a:t>
            </a:r>
            <a:r>
              <a:rPr lang="ru-RU" dirty="0" smtClean="0"/>
              <a:t>3,4,5,  с указанием  титров антител как для маркеров гепатита «С», так  и «В» (оригинальный текст)</a:t>
            </a:r>
          </a:p>
          <a:p>
            <a:pPr marL="514350" indent="-514350">
              <a:buClrTx/>
              <a:buNone/>
            </a:pPr>
            <a:r>
              <a:rPr lang="ru-RU" b="1" u="sng" dirty="0" smtClean="0"/>
              <a:t>3 </a:t>
            </a:r>
            <a:r>
              <a:rPr lang="ru-RU" b="1" u="sng" dirty="0" smtClean="0"/>
              <a:t>этап:</a:t>
            </a:r>
          </a:p>
          <a:p>
            <a:pPr marL="514350" indent="-514350">
              <a:buClrTx/>
              <a:buNone/>
            </a:pPr>
            <a:r>
              <a:rPr lang="ru-RU" dirty="0" smtClean="0"/>
              <a:t>ПЦР </a:t>
            </a:r>
            <a:r>
              <a:rPr lang="en-US" dirty="0" smtClean="0"/>
              <a:t>HCV</a:t>
            </a:r>
            <a:r>
              <a:rPr lang="kk-KZ" dirty="0" smtClean="0"/>
              <a:t> РНК</a:t>
            </a:r>
            <a:r>
              <a:rPr lang="ru-RU" dirty="0" smtClean="0"/>
              <a:t> качественный, количественный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785786" y="1000108"/>
          <a:ext cx="8358214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05800" cy="571504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Консенсус по гепатиту С 2012-2013</a:t>
            </a:r>
            <a:endParaRPr lang="ru-RU" sz="44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14282" y="5500702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ьная выноска 8"/>
          <p:cNvSpPr/>
          <p:nvPr/>
        </p:nvSpPr>
        <p:spPr>
          <a:xfrm>
            <a:off x="214282" y="1428736"/>
            <a:ext cx="1500198" cy="2071702"/>
          </a:xfrm>
          <a:prstGeom prst="wedgeEllipseCallout">
            <a:avLst>
              <a:gd name="adj1" fmla="val 7350"/>
              <a:gd name="adj2" fmla="val 1474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ПЦР </a:t>
            </a:r>
            <a:r>
              <a:rPr lang="ru-RU" dirty="0" err="1" smtClean="0"/>
              <a:t>отр</a:t>
            </a:r>
            <a:r>
              <a:rPr lang="ru-RU" dirty="0" smtClean="0"/>
              <a:t> трижды – переболел ОВГ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2025809">
            <a:off x="3643306" y="3286124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Скрининг гепатита 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r>
              <a:rPr lang="ru-RU" b="1" u="sng" dirty="0" smtClean="0"/>
              <a:t>1 этап:</a:t>
            </a:r>
          </a:p>
          <a:p>
            <a:r>
              <a:rPr lang="en-US" dirty="0" err="1" smtClean="0"/>
              <a:t>HBsAg</a:t>
            </a:r>
            <a:endParaRPr lang="ru-RU" dirty="0" smtClean="0"/>
          </a:p>
          <a:p>
            <a:r>
              <a:rPr lang="ru-RU" dirty="0" smtClean="0"/>
              <a:t>При положительном </a:t>
            </a:r>
            <a:r>
              <a:rPr lang="en-US" dirty="0" err="1" smtClean="0"/>
              <a:t>HBsAg</a:t>
            </a:r>
            <a:r>
              <a:rPr lang="ru-RU" dirty="0" smtClean="0"/>
              <a:t> - </a:t>
            </a:r>
            <a:r>
              <a:rPr lang="en-US" dirty="0" smtClean="0"/>
              <a:t>anti</a:t>
            </a:r>
            <a:r>
              <a:rPr lang="ru-RU" dirty="0" smtClean="0"/>
              <a:t>-</a:t>
            </a:r>
            <a:r>
              <a:rPr lang="en-US" dirty="0" smtClean="0"/>
              <a:t>HDV</a:t>
            </a:r>
            <a:r>
              <a:rPr lang="ru-RU" dirty="0" smtClean="0"/>
              <a:t> суммарные</a:t>
            </a:r>
          </a:p>
          <a:p>
            <a:endParaRPr lang="ru-RU" dirty="0" smtClean="0"/>
          </a:p>
          <a:p>
            <a:r>
              <a:rPr lang="ru-RU" b="1" u="sng" dirty="0" smtClean="0"/>
              <a:t>2 этап:</a:t>
            </a:r>
          </a:p>
          <a:p>
            <a:r>
              <a:rPr lang="en-US" dirty="0" err="1" smtClean="0"/>
              <a:t>HBsAg</a:t>
            </a:r>
            <a:r>
              <a:rPr lang="ru-RU" dirty="0" smtClean="0"/>
              <a:t>, </a:t>
            </a:r>
            <a:r>
              <a:rPr lang="en-US" dirty="0" smtClean="0"/>
              <a:t>anti</a:t>
            </a:r>
            <a:r>
              <a:rPr lang="ru-RU" dirty="0" smtClean="0"/>
              <a:t>-</a:t>
            </a:r>
            <a:r>
              <a:rPr lang="en-US" dirty="0" smtClean="0"/>
              <a:t>HBs</a:t>
            </a:r>
            <a:r>
              <a:rPr lang="ru-RU" dirty="0" smtClean="0"/>
              <a:t>, </a:t>
            </a:r>
            <a:r>
              <a:rPr lang="en-US" dirty="0" err="1" smtClean="0"/>
              <a:t>HBeAg</a:t>
            </a:r>
            <a:r>
              <a:rPr lang="ru-RU" dirty="0" smtClean="0"/>
              <a:t>, </a:t>
            </a:r>
            <a:r>
              <a:rPr lang="en-US" dirty="0" smtClean="0"/>
              <a:t>anti</a:t>
            </a:r>
            <a:r>
              <a:rPr lang="ru-RU" dirty="0" smtClean="0"/>
              <a:t>-</a:t>
            </a:r>
            <a:r>
              <a:rPr lang="en-US" dirty="0" err="1" smtClean="0"/>
              <a:t>HBe</a:t>
            </a:r>
            <a:r>
              <a:rPr lang="ru-RU" dirty="0" smtClean="0"/>
              <a:t>, </a:t>
            </a:r>
            <a:r>
              <a:rPr lang="en-US" dirty="0" smtClean="0"/>
              <a:t>anti</a:t>
            </a:r>
            <a:r>
              <a:rPr lang="ru-RU" dirty="0" smtClean="0"/>
              <a:t>-</a:t>
            </a:r>
            <a:r>
              <a:rPr lang="en-US" dirty="0" err="1" smtClean="0"/>
              <a:t>HBc</a:t>
            </a:r>
            <a:r>
              <a:rPr lang="ru-RU" dirty="0" smtClean="0"/>
              <a:t> </a:t>
            </a:r>
            <a:r>
              <a:rPr lang="en-US" dirty="0" err="1" smtClean="0"/>
              <a:t>IgM</a:t>
            </a:r>
            <a:r>
              <a:rPr lang="en-US" dirty="0" smtClean="0"/>
              <a:t> </a:t>
            </a:r>
            <a:r>
              <a:rPr lang="kk-KZ" dirty="0" smtClean="0"/>
              <a:t>и </a:t>
            </a:r>
            <a:r>
              <a:rPr lang="en-US" dirty="0" err="1" smtClean="0"/>
              <a:t>IgG</a:t>
            </a:r>
            <a:endParaRPr lang="kk-KZ" dirty="0" smtClean="0"/>
          </a:p>
          <a:p>
            <a:endParaRPr lang="kk-KZ" dirty="0" smtClean="0"/>
          </a:p>
          <a:p>
            <a:r>
              <a:rPr lang="ru-RU" b="1" u="sng" dirty="0" smtClean="0"/>
              <a:t>3</a:t>
            </a:r>
            <a:r>
              <a:rPr lang="ru-RU" b="1" u="sng" dirty="0" smtClean="0"/>
              <a:t> </a:t>
            </a:r>
            <a:r>
              <a:rPr lang="ru-RU" b="1" u="sng" dirty="0" smtClean="0"/>
              <a:t>этап:</a:t>
            </a:r>
          </a:p>
          <a:p>
            <a:r>
              <a:rPr lang="ru-RU" dirty="0" smtClean="0"/>
              <a:t>ПЦР </a:t>
            </a:r>
            <a:r>
              <a:rPr lang="en-US" dirty="0" smtClean="0"/>
              <a:t>HBV </a:t>
            </a:r>
            <a:r>
              <a:rPr lang="ru-RU" dirty="0" smtClean="0"/>
              <a:t>ДНК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скрининге упускается не менее 30% больных ХВГ 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ru-RU" dirty="0" smtClean="0"/>
              <a:t>Только </a:t>
            </a:r>
            <a:r>
              <a:rPr lang="ru-RU" dirty="0" smtClean="0"/>
              <a:t>у </a:t>
            </a:r>
            <a:r>
              <a:rPr lang="ru-RU" sz="2800" b="1" dirty="0" smtClean="0"/>
              <a:t>56-70%</a:t>
            </a:r>
            <a:r>
              <a:rPr lang="ru-RU" dirty="0" smtClean="0"/>
              <a:t> инфицированных HBV в сыворотке крови при ИФА </a:t>
            </a:r>
            <a:r>
              <a:rPr lang="ru-RU" dirty="0" smtClean="0"/>
              <a:t>выявляется </a:t>
            </a:r>
            <a:r>
              <a:rPr lang="ru-RU" dirty="0" err="1" smtClean="0"/>
              <a:t>HBsAg</a:t>
            </a:r>
            <a:endParaRPr lang="ru-RU" dirty="0" smtClean="0"/>
          </a:p>
          <a:p>
            <a:pPr>
              <a:spcAft>
                <a:spcPts val="1200"/>
              </a:spcAft>
            </a:pPr>
            <a:r>
              <a:rPr lang="ru-RU" u="sng" dirty="0" smtClean="0"/>
              <a:t>В+С </a:t>
            </a:r>
            <a:r>
              <a:rPr lang="ru-RU" u="sng" dirty="0" err="1" smtClean="0"/>
              <a:t>ко-инфекция</a:t>
            </a:r>
            <a:r>
              <a:rPr lang="ru-RU" dirty="0" smtClean="0"/>
              <a:t>: </a:t>
            </a:r>
            <a:r>
              <a:rPr lang="ru-RU" sz="2800" b="1" dirty="0" smtClean="0"/>
              <a:t>46-95</a:t>
            </a:r>
            <a:r>
              <a:rPr lang="ru-RU" sz="2800" b="1" dirty="0" smtClean="0"/>
              <a:t>%</a:t>
            </a:r>
            <a:r>
              <a:rPr lang="ru-RU" dirty="0" smtClean="0"/>
              <a:t> больных в крови определяется только анти-</a:t>
            </a:r>
            <a:r>
              <a:rPr lang="en-US" dirty="0" smtClean="0"/>
              <a:t>H</a:t>
            </a:r>
            <a:r>
              <a:rPr lang="ru-RU" dirty="0" err="1" smtClean="0"/>
              <a:t>Bcore</a:t>
            </a:r>
            <a:r>
              <a:rPr lang="ru-RU" dirty="0" smtClean="0"/>
              <a:t> </a:t>
            </a:r>
            <a:r>
              <a:rPr lang="en-US" dirty="0" err="1" smtClean="0"/>
              <a:t>IgG</a:t>
            </a:r>
            <a:r>
              <a:rPr lang="ru-RU" dirty="0" smtClean="0"/>
              <a:t>, поскольку подавлена экспрессия антигенов HBV. </a:t>
            </a:r>
            <a:r>
              <a:rPr lang="ru-RU" dirty="0" smtClean="0"/>
              <a:t>При этом ПЦР </a:t>
            </a:r>
            <a:r>
              <a:rPr lang="ru-RU" dirty="0" smtClean="0"/>
              <a:t>на HBV ДНК может быть положительным.</a:t>
            </a:r>
          </a:p>
          <a:p>
            <a:pPr>
              <a:spcAft>
                <a:spcPts val="1200"/>
              </a:spcAft>
            </a:pPr>
            <a:r>
              <a:rPr lang="ru-RU" u="sng" dirty="0" smtClean="0"/>
              <a:t>В+Д </a:t>
            </a:r>
            <a:r>
              <a:rPr lang="ru-RU" u="sng" dirty="0" err="1" smtClean="0"/>
              <a:t>ко-инфекция</a:t>
            </a:r>
            <a:r>
              <a:rPr lang="ru-RU" u="sng" dirty="0" smtClean="0"/>
              <a:t>:</a:t>
            </a:r>
            <a:r>
              <a:rPr lang="ru-RU" dirty="0" smtClean="0"/>
              <a:t> при </a:t>
            </a:r>
            <a:r>
              <a:rPr lang="ru-RU" dirty="0" smtClean="0"/>
              <a:t>наличии у пациента не только HСV, но и HDV подавление </a:t>
            </a:r>
            <a:r>
              <a:rPr lang="ru-RU" dirty="0" err="1" smtClean="0"/>
              <a:t>эксспресси</a:t>
            </a:r>
            <a:r>
              <a:rPr lang="ru-RU" dirty="0" smtClean="0"/>
              <a:t> антигенов HBV выражено еще в большей степени, что дает ложноотрицательные результаты ИФА.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304800"/>
            <a:ext cx="7772400" cy="7477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/>
              <a:t>Распределение больных по этиологии в РК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1214422"/>
          <a:ext cx="8643998" cy="5254622"/>
        </p:xfrm>
        <a:graphic>
          <a:graphicData uri="http://schemas.openxmlformats.org/presentationml/2006/ole">
            <p:oleObj spid="_x0000_s1026" name="Диаграмма" r:id="rId3" imgW="8223840" imgH="6063840" progId="Excel.Sheet.8">
              <p:embed/>
            </p:oleObj>
          </a:graphicData>
        </a:graphic>
      </p:graphicFrame>
      <p:sp>
        <p:nvSpPr>
          <p:cNvPr id="4" name="Овальная выноска 3"/>
          <p:cNvSpPr/>
          <p:nvPr/>
        </p:nvSpPr>
        <p:spPr>
          <a:xfrm>
            <a:off x="357158" y="3429000"/>
            <a:ext cx="2071702" cy="1928826"/>
          </a:xfrm>
          <a:prstGeom prst="wedgeEllipseCallout">
            <a:avLst>
              <a:gd name="adj1" fmla="val 43719"/>
              <a:gd name="adj2" fmla="val -49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3-4 % после начала реализации </a:t>
            </a:r>
            <a:r>
              <a:rPr lang="ru-RU" dirty="0" err="1" smtClean="0"/>
              <a:t>Гос</a:t>
            </a:r>
            <a:r>
              <a:rPr lang="ru-RU" dirty="0" smtClean="0"/>
              <a:t>.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357167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5857893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Оккультный гепатит может перейти в активный при </a:t>
            </a:r>
            <a:r>
              <a:rPr lang="ru-RU" sz="2400" dirty="0" err="1" smtClean="0">
                <a:solidFill>
                  <a:srgbClr val="FF0000"/>
                </a:solidFill>
              </a:rPr>
              <a:t>иммуносупрессивной</a:t>
            </a:r>
            <a:r>
              <a:rPr lang="ru-RU" sz="2400" dirty="0" smtClean="0">
                <a:solidFill>
                  <a:srgbClr val="FF0000"/>
                </a:solidFill>
              </a:rPr>
              <a:t> терапии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503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Диаграмма</vt:lpstr>
      <vt:lpstr>Скрининг на вирусные гепатиты В и С </vt:lpstr>
      <vt:lpstr>На основании приказа №34 от 24.01.2012</vt:lpstr>
      <vt:lpstr>На основании приказа №34 от 24.01.2012</vt:lpstr>
      <vt:lpstr>Скрининг гепатита С</vt:lpstr>
      <vt:lpstr>Консенсус по гепатиту С 2012-2013</vt:lpstr>
      <vt:lpstr>Скрининг гепатита В</vt:lpstr>
      <vt:lpstr>При скрининге упускается не менее 30% больных ХВГ В</vt:lpstr>
      <vt:lpstr>Распределение больных по этиологии в РК</vt:lpstr>
      <vt:lpstr>Слайд 9</vt:lpstr>
      <vt:lpstr>antiHВcore+</vt:lpstr>
      <vt:lpstr>Влияние ко-инфекции на прогноз по ГЦК</vt:lpstr>
      <vt:lpstr>На ПМСП ложится ответственная 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Гаухар</cp:lastModifiedBy>
  <cp:revision>64</cp:revision>
  <dcterms:created xsi:type="dcterms:W3CDTF">2013-03-29T17:37:25Z</dcterms:created>
  <dcterms:modified xsi:type="dcterms:W3CDTF">2013-10-24T10:17:19Z</dcterms:modified>
</cp:coreProperties>
</file>