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FDA94-6C9A-45F9-9A64-ED6A7492B437}" type="datetimeFigureOut">
              <a:rPr lang="ru-RU" smtClean="0"/>
              <a:t>02.10.2013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02362-72BF-466E-82BE-2E6560127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89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1FC7-047F-4D35-847C-E798916E1A32}" type="datetime1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4036-CACC-4073-B691-BF55A11D6EE0}" type="datetime1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FAF3-3E51-4E58-A75B-49EFAE51DDDC}" type="datetime1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40D1-781E-4207-87B9-3FE2A70DBFC2}" type="datetime1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0721-4311-4E58-A266-B4274C65A2C7}" type="datetime1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BB76-677B-4149-97AA-E1AD2E15F376}" type="datetime1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E561-A802-4DD1-8F73-2A9AEF6E26E2}" type="datetime1">
              <a:rPr lang="ru-RU" smtClean="0"/>
              <a:t>02.10.2013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ACCB-B3DD-4180-8620-B9035CC457CB}" type="datetime1">
              <a:rPr lang="ru-RU" smtClean="0"/>
              <a:t>02.10.2013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014-4DC6-462F-90D1-04866A600ED1}" type="datetime1">
              <a:rPr lang="ru-RU" smtClean="0"/>
              <a:t>02.10.2013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5A14-C46D-463C-A2E0-439659701AAE}" type="datetime1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D5BB-60FF-480D-8587-6958772AF62E}" type="datetime1">
              <a:rPr lang="ru-RU" smtClean="0"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80357-86BF-41D4-8DCB-C016FDDCED65}" type="datetime1">
              <a:rPr lang="ru-RU" smtClean="0"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C1B39-D3B5-46EE-9047-AAECA0A6D4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li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86512" y="2171634"/>
            <a:ext cx="2593292" cy="400110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www.kaznmu.kz</a:t>
            </a:r>
            <a:endParaRPr lang="ru-RU" sz="2000" b="0" cap="none" spc="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3810190"/>
            <a:ext cx="3521986" cy="677108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pPr algn="ctr"/>
            <a:endParaRPr lang="ru-RU" sz="3800" b="1" cap="none" spc="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0708" y="5357826"/>
            <a:ext cx="2593292" cy="400110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pPr algn="ctr"/>
            <a:endParaRPr lang="ru-RU" sz="2000" b="0" cap="none" spc="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 descr="Безымянный-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1" y="214291"/>
            <a:ext cx="1857387" cy="18573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67671" y="3613397"/>
            <a:ext cx="48522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Book Antiqua" pitchFamily="18" charset="0"/>
                <a:cs typeface="Times New Roman" pitchFamily="18" charset="0"/>
              </a:rPr>
              <a:t>Работа в электронном журнале</a:t>
            </a:r>
            <a:endParaRPr lang="ru-RU" sz="3600" i="1" dirty="0"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07804" y="57539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Абирова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М.А. – директор ДАР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7286644" y="5643578"/>
            <a:ext cx="1878944" cy="1006768"/>
            <a:chOff x="7286644" y="5786454"/>
            <a:chExt cx="1878944" cy="1006768"/>
          </a:xfrm>
        </p:grpSpPr>
        <p:pic>
          <p:nvPicPr>
            <p:cNvPr id="5" name="Рисунок 4" descr="Безымянный-6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7286644" y="6500834"/>
              <a:ext cx="1878944" cy="292388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pPr algn="ctr"/>
              <a:r>
                <a:rPr lang="en-US" sz="1300" b="1" cap="none" spc="0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300" b="1" cap="none" spc="0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139136" cy="1143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Необходимые данные для открытия и заполнения электронного журнала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187624" y="1422643"/>
            <a:ext cx="7571184" cy="4220935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Календарно-тематический план по дисциплине -    кафедры и модули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Расписание занятий курса  до выбора преподавателей студентами   -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ОПиКУП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База данных студентов по группам - деканаты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Расписание занятий с закреплением преподавателей за  группами   -  кафедры и модули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Доступ к интернету или локальной сети университета – IT технологии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Логин-пароль для входа в АИС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КазНМУ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- IT технологии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7286644" y="5643578"/>
            <a:ext cx="1878944" cy="1006768"/>
            <a:chOff x="7286644" y="5786454"/>
            <a:chExt cx="1878944" cy="1006768"/>
          </a:xfrm>
        </p:grpSpPr>
        <p:pic>
          <p:nvPicPr>
            <p:cNvPr id="5" name="Рисунок 4" descr="Безымянный-6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7286644" y="6500834"/>
              <a:ext cx="1878944" cy="292388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pPr algn="ctr"/>
              <a:r>
                <a:rPr lang="en-US" sz="1300" b="1" cap="none" spc="0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300" b="1" cap="none" spc="0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139136" cy="1143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Режим выставления оценок в электронном журнале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187624" y="1422643"/>
            <a:ext cx="7571184" cy="4220935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Откройте сайт университета, затем выберите в правом меню АИС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КазНМУ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локальной сети или через интернет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Наберите логин, пароль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Перейдите в журнал в левом меню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Выберите группу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Выберите тему занятий, затем компетенцию  и выставите оценку в желтую клетку, затем нажмите на кнопку «Выставить оценки»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03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7286644" y="5643578"/>
            <a:ext cx="1878944" cy="1006768"/>
            <a:chOff x="7286644" y="5786454"/>
            <a:chExt cx="1878944" cy="1006768"/>
          </a:xfrm>
        </p:grpSpPr>
        <p:pic>
          <p:nvPicPr>
            <p:cNvPr id="5" name="Рисунок 4" descr="Безымянный-6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7286644" y="6500834"/>
              <a:ext cx="1878944" cy="292388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pPr algn="ctr"/>
              <a:r>
                <a:rPr lang="en-US" sz="1300" b="1" cap="none" spc="0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300" b="1" cap="none" spc="0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139136" cy="1143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Режим просмотра электронного журнала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187624" y="1422643"/>
            <a:ext cx="7571184" cy="4220935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Наберите в адресной строке браузера:    10.10.0.19:8080   и нажать на кнопку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Enter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Выберите язык интерфейса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Факультет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Курс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Язык обучения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Группа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Год обучения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Семестр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Наведите курсором на студента и нажмите левую кнопку мыши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Выберите месяц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114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170</Words>
  <Application>Microsoft Office PowerPoint</Application>
  <PresentationFormat>Экран (4:3)</PresentationFormat>
  <Paragraphs>30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Необходимые данные для открытия и заполнения электронного журнала </vt:lpstr>
      <vt:lpstr>Режим выставления оценок в электронном журнале </vt:lpstr>
      <vt:lpstr>Режим просмотра электронного журнала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2013-05-27T05:58:42Z</dcterms:created>
  <dcterms:modified xsi:type="dcterms:W3CDTF">2013-10-02T05:02:02Z</dcterms:modified>
</cp:coreProperties>
</file>