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6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79" r:id="rId19"/>
    <p:sldId id="280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859" autoAdjust="0"/>
  </p:normalViewPr>
  <p:slideViewPr>
    <p:cSldViewPr>
      <p:cViewPr>
        <p:scale>
          <a:sx n="80" d="100"/>
          <a:sy n="8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 Н Е В Н И К   ТЬЮ Т О Р 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7406640" cy="1752600"/>
          </a:xfrm>
        </p:spPr>
        <p:txBody>
          <a:bodyPr>
            <a:normAutofit/>
          </a:bodyPr>
          <a:lstStyle/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 начальник УСВР Султанова М.Т.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Работа со студентами, имеющими академические задолженности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Ф.И.О.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Кол-во задолженностей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Принятые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ТЬЮТОРСКИЕ ЧАСЫ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2770188"/>
          <a:ext cx="7315202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58"/>
                <a:gridCol w="3072342"/>
                <a:gridCol w="1828801"/>
                <a:gridCol w="1828801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960" marR="609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960" marR="609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960" marR="609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960" marR="6096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280" marR="8128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 СО СТУДЕНТАМИ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2204865"/>
          <a:ext cx="7488831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736304"/>
                <a:gridCol w="2251883"/>
                <a:gridCol w="1852572"/>
              </a:tblGrid>
              <a:tr h="532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ФИО студента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примечание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28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СВЯЗЬ С РОДИТЕЛЯМИ СТУДЕНТОВ (по мере необходимости)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2770188"/>
          <a:ext cx="73151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43"/>
                <a:gridCol w="2176242"/>
                <a:gridCol w="1755634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0960" marR="609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ФИО студента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0960" marR="609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ФИО родителей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0960" marR="609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0960" marR="609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примечание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0960" marR="6096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СВЕДЕНИЯ О ДОСТИЖЕНИЯХ СТУДЕНТОВ ГРУППЫ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2770188"/>
          <a:ext cx="7315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1280" marR="8128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397000"/>
          <a:ext cx="820891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016224"/>
                <a:gridCol w="1152128"/>
                <a:gridCol w="1224136"/>
                <a:gridCol w="1241384"/>
                <a:gridCol w="999487"/>
                <a:gridCol w="999487"/>
              </a:tblGrid>
              <a:tr h="591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ФИО студента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достиже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ния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в науке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занятия 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творческих коллективах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занятия в спортивных секциях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участие в студенческом самоуправлении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примечания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 студентов: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Ознакомление с  Правилами внутреннего распорядка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политикой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программой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 Кодексом чести студента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  стратегией «Казахстан - 2050»;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 политикой университета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/>
              <a:t>МЕТОДИЧЕСКИЕ РЕКОМЕНДАЦИИ ДЛЯ  ТЬЮТОРА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Памятка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Рекомендации  начинающему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тьютору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(1 курса);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Контроль  организации учебного процесса;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критерий и показатели мониторинга и оценки работы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тьюторовна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2013-14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год;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Нормативные документы в работе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24847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Формы и методы работы;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Программа и план  реализации Программы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политики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им.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С.Д.Асфендиярова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2012-2015 годы;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Кодекс чести студента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им.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С.Д.Асфендиярова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Обязательная документация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 на год.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встреч со студентами в течение учебного года.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Дневник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 о посещении общежития.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Отчеты о проведенных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часах.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студентов (ксерокопии грамот, благодарностей и т.п.).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 о работе за год.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6984776" cy="4802088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_________________________________________________________________________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Академическая   группа  № __________________________________________________________  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Специальность_____________________________________________________________________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группы: (Ф.И.О.) ____________________________________________________________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___________________________________________________________________________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Должность (звание /учёная степень ) __________________________________________________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Контактный телефон _______________________________________________________________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_____________________________________________________________________________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кафедрой:______________________________________________________________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за внимание 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57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8229600" cy="156592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студентов академической группы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/ договор</a:t>
            </a: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07800"/>
            <a:ext cx="8229600" cy="328955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Фамилия, имя, отчество студента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дата рождения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Место проживание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Место прописки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телефон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родителей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2770188"/>
          <a:ext cx="73152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 </a:t>
                      </a:r>
                      <a:r>
                        <a:rPr lang="ru-RU" b="1" dirty="0" err="1" smtClean="0"/>
                        <a:t>п</a:t>
                      </a:r>
                      <a:r>
                        <a:rPr lang="ru-RU" b="1" dirty="0" smtClean="0"/>
                        <a:t>/</a:t>
                      </a:r>
                      <a:r>
                        <a:rPr lang="ru-RU" b="1" dirty="0" err="1" smtClean="0"/>
                        <a:t>п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ФИО родителей студентов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Домашний адрес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Место работы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Контактный телефон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1280" marR="812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Е-</a:t>
                      </a:r>
                      <a:r>
                        <a:rPr lang="en-US" b="1" dirty="0" smtClean="0"/>
                        <a:t>mail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1280" marR="8128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 работы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 студентами ___________ группы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20___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20___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учебный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Наименование мероприятия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Ответственный за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Сроки проведения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Отметка о выполнении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Развитие личностного роста студентов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1.2. Реализация программы университета по формированию здорового образа жизни студентов</a:t>
            </a:r>
            <a:endParaRPr lang="ru-RU" dirty="0" smtClean="0"/>
          </a:p>
          <a:p>
            <a:r>
              <a:rPr lang="ru-RU" b="1" dirty="0" smtClean="0"/>
              <a:t>1.3. Организация мероприятий, направленных на формирование патриотизма и толерантности воспитания</a:t>
            </a:r>
            <a:endParaRPr lang="ru-RU" dirty="0" smtClean="0"/>
          </a:p>
          <a:p>
            <a:r>
              <a:rPr lang="ru-RU" b="1" dirty="0" smtClean="0"/>
              <a:t>1.4. Развитие творческого потенциала студентов (высокая культура)</a:t>
            </a:r>
            <a:endParaRPr lang="ru-RU" dirty="0" smtClean="0"/>
          </a:p>
          <a:p>
            <a:r>
              <a:rPr lang="ru-RU" b="1" dirty="0" smtClean="0"/>
              <a:t> 1.5. Развитие спортивного потенциала студентов (физическое культура)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1.6. Работа по профилактике правонарушений</a:t>
            </a:r>
          </a:p>
          <a:p>
            <a:r>
              <a:rPr lang="ru-RU" b="1" dirty="0" smtClean="0"/>
              <a:t>1.7. Работа по формированию лидерских качеств и самообразования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Расписание учебных занятий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семестр 2013 - 2014 учебный год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Расписание учебных занятий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семестр 2013 - 2014 учебный год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516" y="1556792"/>
            <a:ext cx="8229600" cy="12241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Профессорско-преподавательский состав, работающий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академической    группе _______ семестр 20__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20__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учебный 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 </a:t>
            </a:r>
            <a:endParaRPr lang="ru-RU" dirty="0" smtClean="0"/>
          </a:p>
          <a:p>
            <a:r>
              <a:rPr lang="ru-RU" dirty="0" smtClean="0"/>
              <a:t>№</a:t>
            </a:r>
          </a:p>
          <a:p>
            <a:r>
              <a:rPr lang="ru-RU" dirty="0" smtClean="0"/>
              <a:t>ФИО преподавателя</a:t>
            </a:r>
          </a:p>
          <a:p>
            <a:r>
              <a:rPr lang="ru-RU" dirty="0" smtClean="0"/>
              <a:t>учебный предмет</a:t>
            </a:r>
          </a:p>
          <a:p>
            <a:r>
              <a:rPr lang="ru-RU" dirty="0" smtClean="0"/>
              <a:t>кафедра</a:t>
            </a:r>
          </a:p>
          <a:p>
            <a:r>
              <a:rPr lang="ru-RU" dirty="0" smtClean="0"/>
              <a:t>контактный телефон</a:t>
            </a:r>
          </a:p>
          <a:p>
            <a:r>
              <a:rPr lang="en-US" dirty="0" smtClean="0"/>
              <a:t>e</a:t>
            </a:r>
            <a:r>
              <a:rPr lang="ru-RU" dirty="0" smtClean="0"/>
              <a:t> - </a:t>
            </a:r>
            <a:r>
              <a:rPr lang="en-US" dirty="0" smtClean="0"/>
              <a:t>mail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РЕЗУЛЬТАТЫ ПРОМЕЖУТОЧНЫХ АТТЕСТАЦИЙ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______ семестр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052736"/>
          <a:ext cx="7632850" cy="546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512168"/>
                <a:gridCol w="1368152"/>
                <a:gridCol w="1368152"/>
                <a:gridCol w="1368154"/>
              </a:tblGrid>
              <a:tr h="976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Промежуточная аттестация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Промежуточная аттестация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Зимняя сессия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Задолженности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прошлых семестров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97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студентов, имеющих 100%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студентов, имеющих отличную успеваемость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студентов, имеющих одну задолженность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студентов, имеющих не менее 2 задолженностей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093">
                <a:tc>
                  <a:txBody>
                    <a:bodyPr/>
                    <a:lstStyle/>
                    <a:p>
                      <a:pPr marL="180340" indent="-18034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отчисленных студентов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73</TotalTime>
  <Words>350</Words>
  <Application>Microsoft Office PowerPoint</Application>
  <PresentationFormat>Экран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Перспектива</vt:lpstr>
      <vt:lpstr>  Д Н Е В Н И К   ТЬЮ Т О Р А </vt:lpstr>
      <vt:lpstr>Презентация PowerPoint</vt:lpstr>
      <vt:lpstr> Список студентов академической группы  Бюджет / договор</vt:lpstr>
      <vt:lpstr>Список родителей</vt:lpstr>
      <vt:lpstr>Презентация PowerPoint</vt:lpstr>
      <vt:lpstr>Развитие личностного роста студентов  </vt:lpstr>
      <vt:lpstr>Презентация PowerPoint</vt:lpstr>
      <vt:lpstr> Профессорско-преподавательский состав, работающий в академической    группе _______ семестр 20__ - 20__ учебный год </vt:lpstr>
      <vt:lpstr>    РЕЗУЛЬТАТЫ ПРОМЕЖУТОЧНЫХ АТТЕСТАЦИЙ ______ семестр     </vt:lpstr>
      <vt:lpstr>    Работа со студентами, имеющими академические задолженности     </vt:lpstr>
      <vt:lpstr>  ТЬЮТОРСКИЕ ЧАСЫ   </vt:lpstr>
      <vt:lpstr> ИНДИВИДУАЛЬНАЯ РАБОТА СО СТУДЕНТАМИ </vt:lpstr>
      <vt:lpstr>  СВЯЗЬ С РОДИТЕЛЯМИ СТУДЕНТОВ (по мере необходимости)   </vt:lpstr>
      <vt:lpstr> СВЕДЕНИЯ О ДОСТИЖЕНИЯХ СТУДЕНТОВ ГРУППЫ </vt:lpstr>
      <vt:lpstr>Информационное обеспечение студентов: </vt:lpstr>
      <vt:lpstr>Презентация PowerPoint</vt:lpstr>
      <vt:lpstr>Презентация PowerPoint</vt:lpstr>
      <vt:lpstr>Презентация PowerPoint</vt:lpstr>
      <vt:lpstr>Обязательная документация тьютора</vt:lpstr>
      <vt:lpstr> 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28</cp:revision>
  <dcterms:modified xsi:type="dcterms:W3CDTF">2013-08-27T03:39:22Z</dcterms:modified>
</cp:coreProperties>
</file>