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5" r:id="rId4"/>
    <p:sldId id="257" r:id="rId5"/>
    <p:sldId id="258" r:id="rId6"/>
    <p:sldId id="259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A44FDE-A7FB-4445-B154-0D660BF75F9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09A968-6D3E-4078-9195-F16D3FA0E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5007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документы, регламентирующие деятельность деканатов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№108 от 19.01.2012 года «Правила предоставления академических отпусков»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Академический отпуск может быть представлен обучающемуся также на основании: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Повестки о призыве в ряды Вооруженных Сил РК на период призыва на воинскую службу, в установленных законодательством случаях;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Рождения, усыновления или удочерения ребенка до 3 года, в установленных законодательством случаях;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иных предусмотренных законодательством случаях.</a:t>
            </a:r>
          </a:p>
          <a:p>
            <a:pPr marL="514350" indent="-514350">
              <a:buAutoNum type="arabicParenR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Нормативными документами: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№125 от 18.03.2008 года (Типовые правила проведения текущего контроля успеваемости, промежуточной и итоговой аттестации)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№94 от 16.03.2011 года (О внесении изменений и дополнений в приказ №125 от  18.03.2008 года)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№266 от 28.02.2012 года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(Правила назначения стипендии)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№136 от 07.04.2011 года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(Правила назначения стипендий, учрежденных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Президенто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РК)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№108 от 19.01.2012г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(Правила представления академических отпусков)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Нормативными документами: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№110 от 19.01.2012 года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(Правила перевода и восстановления обучающихся)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№152 от 20.04.2011 года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(Правила организации учебного процесса по кредитной технологии обучения)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Приказ №266 от 28.02.2012 года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Правила назначения стипендии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стипендия назначается и выплачивается студентам, интернам, магистрантам и т.д., обучающимся в организациях образования по государственному образов. Заказу по очной форме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Студентам, интернам, магистрантам, зачисленным на первый курс (первый год обучения) на основании государственного образовательного заказа в первом семестре назначается государственная стипендия и выплачивается ежемесячно в течение первого семестра.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Инвалидам по зрению и инвалидам по слуху, детям-сиротам и детям, оставшиеся без попечения родителей и находящиеся под опекой (попечительством), обучающимся по государственным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образ.заказу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стипендия выплачивается при отсутствии академической задолженности по результатам экзаменационной сессии.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Студентам, интернам и магистрантам,  которые не сдали зачеты и экзамены в сроки, установленные организациями образования,  по уважительной причине (болезнь, семейные обстоятельства, стихийные бедствия) , руководством  организации образования, после представления обучающимся подтверждающих документов, устанавливаются индивидуальные сроки сдачи зачетов и экзаменов, после чего им назначается стипендия в порядке, установленным настоящими Правилами.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Студентам, интернам, магистрантам, переведенным из одного учебного заведения в другое, стипендия назначается и выплачивается в порядке, установленным настоящими Правилами, после устранения разницы в учебных планах.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Студентам, интернам и магистрантам, слушателям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резидентуры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докторантам, больным туберкулезом, при наличии соответствующего медицинского заключения, стипендия устанавливается  и выплачивается за период нетрудоспособности, но не более десяти месяцев со дня наступления нетрудоспособности.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№110 от 19.01.2012 года Правила перевода и восстановления обучающихся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Студент, обучающийся по образовательному гранту, может перевестись с сохранением образовательного гранта в другой вуз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(пункт 33).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 студентов и магистрантов с других вузов в национальный вуз осуществляется только на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платной основе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этом студент должен иметь отличную и хорошую успеваемость, а также сертификат ЕНТ или КТ не ниже 60 баллов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(пункт 33).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№110 от 19.01.2012 года Правила перевода и восстановления обучающихся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отсутствия сертификата ЕНТ или КТ, студент до издания приказа о переводе сдает комплексное тестирование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(пункт 33).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№108 от 19.01.2012 года «Правила предоставления академических отпусков»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Академический отпуск по медицинским показаниям представляется обучающемуся на основании: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Заключения врачебно-консультативной комиссии при амбулаторно-поликлинической организации (ВКК) от 6 до  12 месяцев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Заключения Центральной ВКК при противотуберкулезной медицинской организации  в случае болезни туберкулезом</a:t>
            </a:r>
          </a:p>
          <a:p>
            <a:pPr marL="514350" indent="-514350">
              <a:buAutoNum type="arabicParenR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577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Нормативные документы, регламентирующие деятельность деканатов</vt:lpstr>
      <vt:lpstr>Нормативными документами:</vt:lpstr>
      <vt:lpstr>Нормативными документами:</vt:lpstr>
      <vt:lpstr>Приказ №266 от 28.02.2012 года Правила назначения стипендии</vt:lpstr>
      <vt:lpstr>Слайд 5</vt:lpstr>
      <vt:lpstr>Слайд 6</vt:lpstr>
      <vt:lpstr>Приказ №110 от 19.01.2012 года Правила перевода и восстановления обучающихся</vt:lpstr>
      <vt:lpstr>Приказ №110 от 19.01.2012 года Правила перевода и восстановления обучающихся</vt:lpstr>
      <vt:lpstr>Приказ №108 от 19.01.2012 года «Правила предоставления академических отпусков»</vt:lpstr>
      <vt:lpstr>Приказ №108 от 19.01.2012 года «Правила предоставления академических отпусков»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документы, регламентирующие деятельность деканатов</dc:title>
  <dc:creator>user</dc:creator>
  <cp:lastModifiedBy>user</cp:lastModifiedBy>
  <cp:revision>17</cp:revision>
  <dcterms:created xsi:type="dcterms:W3CDTF">2013-08-26T09:19:45Z</dcterms:created>
  <dcterms:modified xsi:type="dcterms:W3CDTF">2013-08-27T01:25:41Z</dcterms:modified>
</cp:coreProperties>
</file>