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5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123779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Критерий оценки работы 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kk-KZ" sz="4000" b="1" i="1" dirty="0" smtClean="0">
                <a:latin typeface="Times New Roman" pitchFamily="18" charset="0"/>
                <a:cs typeface="Times New Roman" pitchFamily="18" charset="0"/>
              </a:rPr>
              <a:t> 2013-2014 уч.год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720080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Докладчик  начальник УСВР Султанова М.Т..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целью  ранжирования и контроля  результативности деятельности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анализа достигнутых результатов,  а так же дифференцированной оплаты труда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тьюторов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на 2013-2014 учебный  год  предлагаются: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КЛЮЧЕВЫЕ КРИТЕРИИ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РЕЗУЛЬТАТИВНОСТИ: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626068"/>
              </p:ext>
            </p:extLst>
          </p:nvPr>
        </p:nvGraphicFramePr>
        <p:xfrm>
          <a:off x="251520" y="404664"/>
          <a:ext cx="8352928" cy="589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4598168"/>
                <a:gridCol w="648072"/>
                <a:gridCol w="1224136"/>
                <a:gridCol w="1224136"/>
              </a:tblGrid>
              <a:tr h="4347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Наименование КПД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Ед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Times New Roman"/>
                        </a:rPr>
                        <a:t>изм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план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выполнение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2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выполнения плана работы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тьютора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75-84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 и выше</a:t>
                      </a:r>
                    </a:p>
                  </a:txBody>
                  <a:tcPr marL="68580" marR="68580" marT="0" marB="0"/>
                </a:tc>
              </a:tr>
              <a:tr h="49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Степень удовлетворенности студента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 и выше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2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 студентов, вовлеченных  в кружки  при  </a:t>
                      </a:r>
                      <a:r>
                        <a:rPr lang="kk-KZ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театре «</a:t>
                      </a:r>
                      <a:r>
                        <a:rPr lang="en-US" sz="16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Concordia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»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(домбра,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драм.кружок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танцы и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факту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2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 студентов, вовлеченных  в спортивные секции.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факту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210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неуспевающими студентами.(оценивается по результатам рубежного и итогового контроля в динамике);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факту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414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студентов участвующих в работе  научных кружков;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курс: 10%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курс: 15%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курс: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факту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328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Кол-во  студентов, вовлеченных  в студенческое самоуправление  (СПУ, 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дебатные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интеллекту-альные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клубы, топ-100, КВН, студ.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самоуправ-ление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факультета и общежитий,  СДУ   и 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др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 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чел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факту</a:t>
                      </a:r>
                      <a:endParaRPr lang="ru-RU" sz="16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115212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 КРИТЕРИИ  МОНИТОРИНГА ТЕКУЩЕЙ РАБОТЫ ТЬЮТОРОВ.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484784"/>
            <a:ext cx="8784976" cy="367240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Каждому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начале учебного года  будет выдан  индивидуальный 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дневник-тьютора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где будут отражены следующие вопросы: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1.Все адресные данные на каждого студента, которые будут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мониторироваться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течение года и должны будут внесены изменения.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2.Данные родителей студента, контакты.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3.План работы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 студентами, на основании общего кафедрального плана. Дополнительно к основному плану будут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мониторироваться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тьютором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динамика личностного роста студентов.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Расписание учебных занятий группы.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5.Результаты  промежуточной и итоговой аттестации группы.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6.Индивидуальная работа со студентами.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7.Сведения о достижениях студента.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Информационное обеспечение студентов(ознакомление с Кодексом Чести студента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 Правилами внутреннего распорядка,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аникоррупционной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политикой и программой университета, со стратегией Казахстан-2050 и другими нормативными документами в сфере образования, науки и молодежной политики, с приказами ректора и о предоставлении социальных льгот)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5.Результаты  промежуточной и итоговой аттестации группы.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6.Индивидуальная работа со студентами.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7.Сведения о достижениях студента.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Информационное обеспечение студентов(ознакомление с Кодексом Чести студента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КазНМУ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 Правилами внутреннего распорядка,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аникоррупционной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политикой и программой университета, со стратегией Казахстан-2050 и другими нормативными документами в сфере образования, науки и молодежной политики, с приказами ректора и о предоставлении социальных льгот)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за внимание !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578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402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Критерий оценки работы тьюторов   на  2013-2014 уч.год   </vt:lpstr>
      <vt:lpstr>Презентация PowerPoint</vt:lpstr>
      <vt:lpstr>Презентация PowerPoint</vt:lpstr>
      <vt:lpstr>Презентация PowerPoint</vt:lpstr>
      <vt:lpstr>II.  КРИТЕРИИ  МОНИТОРИНГА ТЕКУЩЕЙ РАБОТЫ ТЬЮТОРОВ.  </vt:lpstr>
      <vt:lpstr>Презентация PowerPoint</vt:lpstr>
      <vt:lpstr>Презентация PowerPoint</vt:lpstr>
      <vt:lpstr> 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Жанар</cp:lastModifiedBy>
  <cp:revision>13</cp:revision>
  <dcterms:modified xsi:type="dcterms:W3CDTF">2013-08-27T09:36:21Z</dcterms:modified>
</cp:coreProperties>
</file>