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70" r:id="rId4"/>
    <p:sldId id="282" r:id="rId5"/>
    <p:sldId id="284" r:id="rId6"/>
    <p:sldId id="266" r:id="rId7"/>
    <p:sldId id="285" r:id="rId8"/>
    <p:sldId id="286" r:id="rId9"/>
    <p:sldId id="287" r:id="rId10"/>
    <p:sldId id="288" r:id="rId11"/>
    <p:sldId id="289" r:id="rId12"/>
    <p:sldId id="293" r:id="rId13"/>
    <p:sldId id="290" r:id="rId14"/>
    <p:sldId id="292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8CE739"/>
    <a:srgbClr val="66FFFF"/>
    <a:srgbClr val="00FFFF"/>
    <a:srgbClr val="CC99FF"/>
    <a:srgbClr val="33CCFF"/>
    <a:srgbClr val="66FF33"/>
    <a:srgbClr val="38A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52D66-2878-4A8F-93AE-662723734AA3}" type="doc">
      <dgm:prSet loTypeId="urn:microsoft.com/office/officeart/2005/8/layout/chevron1" loCatId="process" qsTypeId="urn:microsoft.com/office/officeart/2005/8/quickstyle/3d5" qsCatId="3D" csTypeId="urn:microsoft.com/office/officeart/2005/8/colors/colorful2" csCatId="colorful" phldr="1"/>
      <dgm:spPr/>
    </dgm:pt>
    <dgm:pt modelId="{F6A7CDF3-FDA3-40E1-BACC-0AC931E3A124}">
      <dgm:prSet phldrT="[Текст]"/>
      <dgm:spPr>
        <a:solidFill>
          <a:srgbClr val="CC99FF"/>
        </a:solidFill>
      </dgm:spPr>
      <dgm:t>
        <a:bodyPr/>
        <a:lstStyle/>
        <a:p>
          <a:r>
            <a:rPr lang="ru-RU" dirty="0" smtClean="0"/>
            <a:t>Структурные подразделения</a:t>
          </a:r>
          <a:endParaRPr lang="ru-RU" dirty="0"/>
        </a:p>
      </dgm:t>
    </dgm:pt>
    <dgm:pt modelId="{C4F33609-F12A-462F-8FA3-6A239BBF6EA2}" type="parTrans" cxnId="{4B017A1C-53E1-462D-A775-1664CD5A9EF3}">
      <dgm:prSet/>
      <dgm:spPr/>
      <dgm:t>
        <a:bodyPr/>
        <a:lstStyle/>
        <a:p>
          <a:endParaRPr lang="ru-RU"/>
        </a:p>
      </dgm:t>
    </dgm:pt>
    <dgm:pt modelId="{0D0775E6-AB53-497F-97A8-F23EA24337A7}" type="sibTrans" cxnId="{4B017A1C-53E1-462D-A775-1664CD5A9EF3}">
      <dgm:prSet/>
      <dgm:spPr/>
      <dgm:t>
        <a:bodyPr/>
        <a:lstStyle/>
        <a:p>
          <a:endParaRPr lang="ru-RU"/>
        </a:p>
      </dgm:t>
    </dgm:pt>
    <dgm:pt modelId="{A2352097-66C0-4782-9534-A4E41FF788F1}">
      <dgm:prSet phldrT="[Текст]"/>
      <dgm:spPr>
        <a:solidFill>
          <a:srgbClr val="33CCFF"/>
        </a:solidFill>
      </dgm:spPr>
      <dgm:t>
        <a:bodyPr/>
        <a:lstStyle/>
        <a:p>
          <a:r>
            <a:rPr lang="ru-RU" dirty="0" smtClean="0"/>
            <a:t>Ключевые Департаменты</a:t>
          </a:r>
          <a:endParaRPr lang="ru-RU" dirty="0"/>
        </a:p>
      </dgm:t>
    </dgm:pt>
    <dgm:pt modelId="{BCBE4CB2-2FCA-4FDC-92AD-D6EB9AA1D2F3}" type="parTrans" cxnId="{33A44C5C-E7EF-4152-A082-2B2D16617FE5}">
      <dgm:prSet/>
      <dgm:spPr/>
      <dgm:t>
        <a:bodyPr/>
        <a:lstStyle/>
        <a:p>
          <a:endParaRPr lang="ru-RU"/>
        </a:p>
      </dgm:t>
    </dgm:pt>
    <dgm:pt modelId="{FB81CCDE-7C8D-4D88-A9CD-D28796A16129}" type="sibTrans" cxnId="{33A44C5C-E7EF-4152-A082-2B2D16617FE5}">
      <dgm:prSet/>
      <dgm:spPr/>
      <dgm:t>
        <a:bodyPr/>
        <a:lstStyle/>
        <a:p>
          <a:endParaRPr lang="ru-RU"/>
        </a:p>
      </dgm:t>
    </dgm:pt>
    <dgm:pt modelId="{34172C8F-69DD-48E6-BD22-D842127E656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Отдел стратегического планирования</a:t>
          </a:r>
          <a:endParaRPr lang="ru-RU" dirty="0"/>
        </a:p>
      </dgm:t>
    </dgm:pt>
    <dgm:pt modelId="{5FBEC4D5-E843-4671-92EA-42F2A2662A7B}" type="parTrans" cxnId="{FCF7758C-90C8-4098-901E-8454E02CAD87}">
      <dgm:prSet/>
      <dgm:spPr/>
      <dgm:t>
        <a:bodyPr/>
        <a:lstStyle/>
        <a:p>
          <a:endParaRPr lang="ru-RU"/>
        </a:p>
      </dgm:t>
    </dgm:pt>
    <dgm:pt modelId="{93E3E79F-9F58-473C-8A94-257EA78E6DAA}" type="sibTrans" cxnId="{FCF7758C-90C8-4098-901E-8454E02CAD87}">
      <dgm:prSet/>
      <dgm:spPr/>
      <dgm:t>
        <a:bodyPr/>
        <a:lstStyle/>
        <a:p>
          <a:endParaRPr lang="ru-RU"/>
        </a:p>
      </dgm:t>
    </dgm:pt>
    <dgm:pt modelId="{2E87E111-CCCD-4042-8B08-ADD1B5BB85FE}" type="pres">
      <dgm:prSet presAssocID="{F4652D66-2878-4A8F-93AE-662723734AA3}" presName="Name0" presStyleCnt="0">
        <dgm:presLayoutVars>
          <dgm:dir/>
          <dgm:animLvl val="lvl"/>
          <dgm:resizeHandles val="exact"/>
        </dgm:presLayoutVars>
      </dgm:prSet>
      <dgm:spPr/>
    </dgm:pt>
    <dgm:pt modelId="{9D71D809-2B0A-40A7-8E1A-2E78062AE4A2}" type="pres">
      <dgm:prSet presAssocID="{F6A7CDF3-FDA3-40E1-BACC-0AC931E3A12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9C146-FC61-4FEA-942D-78B4E37EB8FD}" type="pres">
      <dgm:prSet presAssocID="{0D0775E6-AB53-497F-97A8-F23EA24337A7}" presName="parTxOnlySpace" presStyleCnt="0"/>
      <dgm:spPr/>
    </dgm:pt>
    <dgm:pt modelId="{5574C1DF-3F65-458C-8684-281F74B4A641}" type="pres">
      <dgm:prSet presAssocID="{A2352097-66C0-4782-9534-A4E41FF788F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5F2CF-7A0B-4D4F-894B-11ED669797B9}" type="pres">
      <dgm:prSet presAssocID="{FB81CCDE-7C8D-4D88-A9CD-D28796A16129}" presName="parTxOnlySpace" presStyleCnt="0"/>
      <dgm:spPr/>
    </dgm:pt>
    <dgm:pt modelId="{2BBB582B-3964-414D-9E81-9884FDB8E3B0}" type="pres">
      <dgm:prSet presAssocID="{34172C8F-69DD-48E6-BD22-D842127E656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7758C-90C8-4098-901E-8454E02CAD87}" srcId="{F4652D66-2878-4A8F-93AE-662723734AA3}" destId="{34172C8F-69DD-48E6-BD22-D842127E6564}" srcOrd="2" destOrd="0" parTransId="{5FBEC4D5-E843-4671-92EA-42F2A2662A7B}" sibTransId="{93E3E79F-9F58-473C-8A94-257EA78E6DAA}"/>
    <dgm:cxn modelId="{6A9CBD64-A02B-4814-8461-A221F4BA172B}" type="presOf" srcId="{34172C8F-69DD-48E6-BD22-D842127E6564}" destId="{2BBB582B-3964-414D-9E81-9884FDB8E3B0}" srcOrd="0" destOrd="0" presId="urn:microsoft.com/office/officeart/2005/8/layout/chevron1"/>
    <dgm:cxn modelId="{4B017A1C-53E1-462D-A775-1664CD5A9EF3}" srcId="{F4652D66-2878-4A8F-93AE-662723734AA3}" destId="{F6A7CDF3-FDA3-40E1-BACC-0AC931E3A124}" srcOrd="0" destOrd="0" parTransId="{C4F33609-F12A-462F-8FA3-6A239BBF6EA2}" sibTransId="{0D0775E6-AB53-497F-97A8-F23EA24337A7}"/>
    <dgm:cxn modelId="{7809D75B-CF3F-431C-9792-BB60FED8B079}" type="presOf" srcId="{F4652D66-2878-4A8F-93AE-662723734AA3}" destId="{2E87E111-CCCD-4042-8B08-ADD1B5BB85FE}" srcOrd="0" destOrd="0" presId="urn:microsoft.com/office/officeart/2005/8/layout/chevron1"/>
    <dgm:cxn modelId="{33A44C5C-E7EF-4152-A082-2B2D16617FE5}" srcId="{F4652D66-2878-4A8F-93AE-662723734AA3}" destId="{A2352097-66C0-4782-9534-A4E41FF788F1}" srcOrd="1" destOrd="0" parTransId="{BCBE4CB2-2FCA-4FDC-92AD-D6EB9AA1D2F3}" sibTransId="{FB81CCDE-7C8D-4D88-A9CD-D28796A16129}"/>
    <dgm:cxn modelId="{B3F1DA96-82D3-472C-8B90-03A04226FEBD}" type="presOf" srcId="{F6A7CDF3-FDA3-40E1-BACC-0AC931E3A124}" destId="{9D71D809-2B0A-40A7-8E1A-2E78062AE4A2}" srcOrd="0" destOrd="0" presId="urn:microsoft.com/office/officeart/2005/8/layout/chevron1"/>
    <dgm:cxn modelId="{07147DD8-CC67-47F7-B427-C675D7C5C5E2}" type="presOf" srcId="{A2352097-66C0-4782-9534-A4E41FF788F1}" destId="{5574C1DF-3F65-458C-8684-281F74B4A641}" srcOrd="0" destOrd="0" presId="urn:microsoft.com/office/officeart/2005/8/layout/chevron1"/>
    <dgm:cxn modelId="{8714A166-4993-47DE-A443-CF4B9A3AA1F4}" type="presParOf" srcId="{2E87E111-CCCD-4042-8B08-ADD1B5BB85FE}" destId="{9D71D809-2B0A-40A7-8E1A-2E78062AE4A2}" srcOrd="0" destOrd="0" presId="urn:microsoft.com/office/officeart/2005/8/layout/chevron1"/>
    <dgm:cxn modelId="{91A31238-29E9-4282-9E42-A1B460A252F2}" type="presParOf" srcId="{2E87E111-CCCD-4042-8B08-ADD1B5BB85FE}" destId="{EC99C146-FC61-4FEA-942D-78B4E37EB8FD}" srcOrd="1" destOrd="0" presId="urn:microsoft.com/office/officeart/2005/8/layout/chevron1"/>
    <dgm:cxn modelId="{6A37C6E5-4F3E-4819-93FC-8AC0E5E6824D}" type="presParOf" srcId="{2E87E111-CCCD-4042-8B08-ADD1B5BB85FE}" destId="{5574C1DF-3F65-458C-8684-281F74B4A641}" srcOrd="2" destOrd="0" presId="urn:microsoft.com/office/officeart/2005/8/layout/chevron1"/>
    <dgm:cxn modelId="{20DCEBE1-48AA-4832-B109-153FD31188CF}" type="presParOf" srcId="{2E87E111-CCCD-4042-8B08-ADD1B5BB85FE}" destId="{2ED5F2CF-7A0B-4D4F-894B-11ED669797B9}" srcOrd="3" destOrd="0" presId="urn:microsoft.com/office/officeart/2005/8/layout/chevron1"/>
    <dgm:cxn modelId="{CFB5F4A3-DDFC-40B3-A7ED-CDC509BF50DC}" type="presParOf" srcId="{2E87E111-CCCD-4042-8B08-ADD1B5BB85FE}" destId="{2BBB582B-3964-414D-9E81-9884FDB8E3B0}" srcOrd="4" destOrd="0" presId="urn:microsoft.com/office/officeart/2005/8/layout/chevr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77F48-AA2D-4EAF-9364-7EAFB3CD096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37B131-F0B2-489D-8DE9-2E409B6A2589}">
      <dgm:prSet phldrT="[Текст]" custT="1"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latin typeface="Tahoma" pitchFamily="34" charset="0"/>
              <a:cs typeface="Tahoma" pitchFamily="34" charset="0"/>
            </a:rPr>
            <a:t>2. Мониторинг и анализ отчетов</a:t>
          </a:r>
          <a:endParaRPr lang="ru-RU" sz="1400" dirty="0">
            <a:latin typeface="Tahoma" pitchFamily="34" charset="0"/>
            <a:cs typeface="Tahoma" pitchFamily="34" charset="0"/>
          </a:endParaRPr>
        </a:p>
      </dgm:t>
    </dgm:pt>
    <dgm:pt modelId="{5F0E70A1-CE97-4E7F-B6B5-E1E338870F96}" type="parTrans" cxnId="{84638613-66A7-4673-9958-7FB528B0BA13}">
      <dgm:prSet/>
      <dgm:spPr/>
      <dgm:t>
        <a:bodyPr/>
        <a:lstStyle/>
        <a:p>
          <a:endParaRPr lang="ru-RU"/>
        </a:p>
      </dgm:t>
    </dgm:pt>
    <dgm:pt modelId="{1AEC8A70-F90E-45EF-88E9-B404080028A5}" type="sibTrans" cxnId="{84638613-66A7-4673-9958-7FB528B0BA13}">
      <dgm:prSet/>
      <dgm:spPr/>
      <dgm:t>
        <a:bodyPr/>
        <a:lstStyle/>
        <a:p>
          <a:endParaRPr lang="ru-RU"/>
        </a:p>
      </dgm:t>
    </dgm:pt>
    <dgm:pt modelId="{3B517DFC-3530-4C83-9E4D-1B4203E5E1E4}">
      <dgm:prSet phldrT="[Текст]" custT="1"/>
      <dgm:spPr>
        <a:solidFill>
          <a:srgbClr val="C00000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1. Сбор отчетов с  ключевых Департаментов</a:t>
          </a:r>
          <a:endParaRPr lang="ru-RU" sz="1400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EB7F7360-255C-4905-8526-38B0DF06D0DA}" type="parTrans" cxnId="{3B002739-B0FE-4A43-886A-6A8FFF223F87}">
      <dgm:prSet/>
      <dgm:spPr/>
      <dgm:t>
        <a:bodyPr/>
        <a:lstStyle/>
        <a:p>
          <a:endParaRPr lang="ru-RU"/>
        </a:p>
      </dgm:t>
    </dgm:pt>
    <dgm:pt modelId="{AFBE39A9-6E2A-47F3-9187-FC4F679DDC43}" type="sibTrans" cxnId="{3B002739-B0FE-4A43-886A-6A8FFF223F87}">
      <dgm:prSet/>
      <dgm:spPr/>
      <dgm:t>
        <a:bodyPr/>
        <a:lstStyle/>
        <a:p>
          <a:endParaRPr lang="ru-RU"/>
        </a:p>
      </dgm:t>
    </dgm:pt>
    <dgm:pt modelId="{1C092C30-E598-44FD-AE23-28FEFE28C789}">
      <dgm:prSet phldrT="[Текст]" phldr="1"/>
      <dgm:spPr/>
      <dgm:t>
        <a:bodyPr/>
        <a:lstStyle/>
        <a:p>
          <a:endParaRPr lang="ru-RU"/>
        </a:p>
      </dgm:t>
    </dgm:pt>
    <dgm:pt modelId="{D5D58EB8-DAD2-4E5C-B366-FD940E67542C}" type="parTrans" cxnId="{68079B6A-332A-4A7B-A0B5-3216391E4674}">
      <dgm:prSet/>
      <dgm:spPr/>
      <dgm:t>
        <a:bodyPr/>
        <a:lstStyle/>
        <a:p>
          <a:endParaRPr lang="ru-RU"/>
        </a:p>
      </dgm:t>
    </dgm:pt>
    <dgm:pt modelId="{390EEBD0-8B7F-44D7-A684-01E2E895E433}" type="sibTrans" cxnId="{68079B6A-332A-4A7B-A0B5-3216391E4674}">
      <dgm:prSet/>
      <dgm:spPr/>
      <dgm:t>
        <a:bodyPr/>
        <a:lstStyle/>
        <a:p>
          <a:endParaRPr lang="ru-RU"/>
        </a:p>
      </dgm:t>
    </dgm:pt>
    <dgm:pt modelId="{7DC7D079-8C66-4FF2-90C8-64E536A98576}">
      <dgm:prSet/>
      <dgm:spPr/>
      <dgm:t>
        <a:bodyPr/>
        <a:lstStyle/>
        <a:p>
          <a:endParaRPr lang="ru-RU"/>
        </a:p>
      </dgm:t>
    </dgm:pt>
    <dgm:pt modelId="{DC5ED909-4B07-44E1-A012-4805D2F9F03F}" type="parTrans" cxnId="{7EBE5F7F-8959-4A4F-B800-FA8E32AB2EC8}">
      <dgm:prSet/>
      <dgm:spPr/>
      <dgm:t>
        <a:bodyPr/>
        <a:lstStyle/>
        <a:p>
          <a:endParaRPr lang="ru-RU"/>
        </a:p>
      </dgm:t>
    </dgm:pt>
    <dgm:pt modelId="{42E175AB-FDC0-4C7F-9A89-E952588ECAAC}" type="sibTrans" cxnId="{7EBE5F7F-8959-4A4F-B800-FA8E32AB2EC8}">
      <dgm:prSet/>
      <dgm:spPr/>
      <dgm:t>
        <a:bodyPr/>
        <a:lstStyle/>
        <a:p>
          <a:endParaRPr lang="ru-RU"/>
        </a:p>
      </dgm:t>
    </dgm:pt>
    <dgm:pt modelId="{8BA60639-BA57-4188-8AB5-7876297011A4}">
      <dgm:prSet phldrT="[Текст]"/>
      <dgm:spPr/>
      <dgm:t>
        <a:bodyPr/>
        <a:lstStyle/>
        <a:p>
          <a:endParaRPr lang="ru-RU"/>
        </a:p>
      </dgm:t>
    </dgm:pt>
    <dgm:pt modelId="{7C13CA34-F75F-4084-9889-BB19F40EFFA4}" type="parTrans" cxnId="{3807B11E-2911-4543-9898-75D4422B7FDC}">
      <dgm:prSet/>
      <dgm:spPr/>
      <dgm:t>
        <a:bodyPr/>
        <a:lstStyle/>
        <a:p>
          <a:endParaRPr lang="ru-RU"/>
        </a:p>
      </dgm:t>
    </dgm:pt>
    <dgm:pt modelId="{F2A2EFEF-7992-40E4-BD21-F244D6B5624C}" type="sibTrans" cxnId="{3807B11E-2911-4543-9898-75D4422B7FDC}">
      <dgm:prSet/>
      <dgm:spPr/>
      <dgm:t>
        <a:bodyPr/>
        <a:lstStyle/>
        <a:p>
          <a:endParaRPr lang="ru-RU"/>
        </a:p>
      </dgm:t>
    </dgm:pt>
    <dgm:pt modelId="{E8702B3E-BDFE-448D-AFD5-A917B7AAAB16}">
      <dgm:prSet phldrT="[Текст]"/>
      <dgm:spPr/>
      <dgm:t>
        <a:bodyPr/>
        <a:lstStyle/>
        <a:p>
          <a:endParaRPr lang="ru-RU" dirty="0"/>
        </a:p>
      </dgm:t>
    </dgm:pt>
    <dgm:pt modelId="{240795E0-4541-4A38-893C-459F5BDC15BC}" type="parTrans" cxnId="{9A80D620-2312-4AC1-894D-BEAD64CF484F}">
      <dgm:prSet/>
      <dgm:spPr/>
      <dgm:t>
        <a:bodyPr/>
        <a:lstStyle/>
        <a:p>
          <a:endParaRPr lang="ru-RU"/>
        </a:p>
      </dgm:t>
    </dgm:pt>
    <dgm:pt modelId="{8B1AAC28-25DA-4C3C-AACE-084EB2A0A488}" type="sibTrans" cxnId="{9A80D620-2312-4AC1-894D-BEAD64CF484F}">
      <dgm:prSet/>
      <dgm:spPr/>
      <dgm:t>
        <a:bodyPr/>
        <a:lstStyle/>
        <a:p>
          <a:endParaRPr lang="ru-RU"/>
        </a:p>
      </dgm:t>
    </dgm:pt>
    <dgm:pt modelId="{4978687C-C886-499A-9F92-AD56213ADC65}">
      <dgm:prSet phldrT="[Текст]" custT="1"/>
      <dgm:spPr/>
      <dgm:t>
        <a:bodyPr/>
        <a:lstStyle/>
        <a:p>
          <a:endParaRPr lang="ru-RU"/>
        </a:p>
      </dgm:t>
    </dgm:pt>
    <dgm:pt modelId="{A4775E61-A0AC-4147-97AF-DFACAB3B4298}" type="parTrans" cxnId="{2818C53B-3175-46AA-9221-0CFEC5B03DB3}">
      <dgm:prSet/>
      <dgm:spPr/>
      <dgm:t>
        <a:bodyPr/>
        <a:lstStyle/>
        <a:p>
          <a:endParaRPr lang="ru-RU"/>
        </a:p>
      </dgm:t>
    </dgm:pt>
    <dgm:pt modelId="{D4DE41F6-DB41-4287-B933-37C622C9390D}" type="sibTrans" cxnId="{2818C53B-3175-46AA-9221-0CFEC5B03DB3}">
      <dgm:prSet/>
      <dgm:spPr/>
      <dgm:t>
        <a:bodyPr/>
        <a:lstStyle/>
        <a:p>
          <a:endParaRPr lang="ru-RU"/>
        </a:p>
      </dgm:t>
    </dgm:pt>
    <dgm:pt modelId="{B0553270-D4D7-4930-8B4F-9E07E5B770ED}">
      <dgm:prSet phldrT="[Текст]" custT="1"/>
      <dgm:spPr>
        <a:solidFill>
          <a:srgbClr val="66FFFF"/>
        </a:solidFill>
      </dgm:spPr>
      <dgm:t>
        <a:bodyPr/>
        <a:lstStyle/>
        <a:p>
          <a:pPr algn="ctr">
            <a:lnSpc>
              <a:spcPct val="100000"/>
            </a:lnSpc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7B54396-D71B-4ED1-8DC9-4DAF970E41F6}" type="parTrans" cxnId="{FADF9D26-D88C-4E0E-8D9B-4797FA5EF9DD}">
      <dgm:prSet/>
      <dgm:spPr/>
      <dgm:t>
        <a:bodyPr/>
        <a:lstStyle/>
        <a:p>
          <a:endParaRPr lang="ru-RU"/>
        </a:p>
      </dgm:t>
    </dgm:pt>
    <dgm:pt modelId="{AE6072DF-5A5F-4C60-8ECD-11471A4BB765}" type="sibTrans" cxnId="{FADF9D26-D88C-4E0E-8D9B-4797FA5EF9DD}">
      <dgm:prSet/>
      <dgm:spPr/>
      <dgm:t>
        <a:bodyPr/>
        <a:lstStyle/>
        <a:p>
          <a:endParaRPr lang="ru-RU"/>
        </a:p>
      </dgm:t>
    </dgm:pt>
    <dgm:pt modelId="{7A8D1CAE-9179-4AEE-A87C-F01351E709AF}">
      <dgm:prSet phldrT="[Текст]" custT="1"/>
      <dgm:spPr>
        <a:solidFill>
          <a:srgbClr val="8CE739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3. </a:t>
          </a:r>
          <a:r>
            <a: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Тира-жирование. Раздача отчета  всем структурным подразделениям</a:t>
          </a:r>
          <a:endParaRPr lang="ru-RU" sz="1400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gm:t>
    </dgm:pt>
    <dgm:pt modelId="{E0576192-2A83-4629-8ECB-02899DC1272E}" type="parTrans" cxnId="{DD3D098A-EBFA-4F90-9180-1312E5C5FF0B}">
      <dgm:prSet/>
      <dgm:spPr/>
      <dgm:t>
        <a:bodyPr/>
        <a:lstStyle/>
        <a:p>
          <a:endParaRPr lang="ru-RU"/>
        </a:p>
      </dgm:t>
    </dgm:pt>
    <dgm:pt modelId="{642ECA94-5E26-41CA-82F8-063B9C49A69F}" type="sibTrans" cxnId="{DD3D098A-EBFA-4F90-9180-1312E5C5FF0B}">
      <dgm:prSet/>
      <dgm:spPr/>
      <dgm:t>
        <a:bodyPr/>
        <a:lstStyle/>
        <a:p>
          <a:endParaRPr lang="ru-RU"/>
        </a:p>
      </dgm:t>
    </dgm:pt>
    <dgm:pt modelId="{31BAF3AF-94DF-4D57-9C7A-37FAE3125B4C}" type="pres">
      <dgm:prSet presAssocID="{D2177F48-AA2D-4EAF-9364-7EAFB3CD096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E16B2-F534-4719-8860-CE77A80AE007}" type="pres">
      <dgm:prSet presAssocID="{D2177F48-AA2D-4EAF-9364-7EAFB3CD0963}" presName="ellipse" presStyleLbl="trBgShp" presStyleIdx="0" presStyleCnt="1"/>
      <dgm:spPr>
        <a:solidFill>
          <a:schemeClr val="bg2">
            <a:lumMod val="50000"/>
            <a:alpha val="40000"/>
          </a:schemeClr>
        </a:solidFill>
      </dgm:spPr>
    </dgm:pt>
    <dgm:pt modelId="{4A4D7F20-93A7-4CB2-A9E0-EED6AB6A8188}" type="pres">
      <dgm:prSet presAssocID="{D2177F48-AA2D-4EAF-9364-7EAFB3CD0963}" presName="arrow1" presStyleLbl="fgShp" presStyleIdx="0" presStyleCnt="1"/>
      <dgm:spPr/>
    </dgm:pt>
    <dgm:pt modelId="{28558895-F3AC-460D-ABA4-E4F618617C73}" type="pres">
      <dgm:prSet presAssocID="{D2177F48-AA2D-4EAF-9364-7EAFB3CD096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9ABAF-E13F-49E9-ADCB-2439D8138A0A}" type="pres">
      <dgm:prSet presAssocID="{3B517DFC-3530-4C83-9E4D-1B4203E5E1E4}" presName="item1" presStyleLbl="node1" presStyleIdx="0" presStyleCnt="3" custScaleX="127259" custScaleY="116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C5B27-51A3-41AA-ADAA-0461A48F8CB9}" type="pres">
      <dgm:prSet presAssocID="{7A8D1CAE-9179-4AEE-A87C-F01351E709AF}" presName="item2" presStyleLbl="node1" presStyleIdx="1" presStyleCnt="3" custScaleX="10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16A4B-3999-451D-A176-B86B08C8EAF4}" type="pres">
      <dgm:prSet presAssocID="{B0553270-D4D7-4930-8B4F-9E07E5B770E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46636-7CF5-48BE-A8FE-39511A59B3C3}" type="pres">
      <dgm:prSet presAssocID="{D2177F48-AA2D-4EAF-9364-7EAFB3CD0963}" presName="funnel" presStyleLbl="trAlignAcc1" presStyleIdx="0" presStyleCnt="1" custScaleX="122361" custScaleY="102149"/>
      <dgm:spPr>
        <a:solidFill>
          <a:srgbClr val="66FFFF">
            <a:alpha val="40000"/>
          </a:srgbClr>
        </a:solidFill>
      </dgm:spPr>
      <dgm:t>
        <a:bodyPr/>
        <a:lstStyle/>
        <a:p>
          <a:endParaRPr lang="ru-RU"/>
        </a:p>
      </dgm:t>
    </dgm:pt>
  </dgm:ptLst>
  <dgm:cxnLst>
    <dgm:cxn modelId="{2818C53B-3175-46AA-9221-0CFEC5B03DB3}" srcId="{D2177F48-AA2D-4EAF-9364-7EAFB3CD0963}" destId="{4978687C-C886-499A-9F92-AD56213ADC65}" srcOrd="4" destOrd="0" parTransId="{A4775E61-A0AC-4147-97AF-DFACAB3B4298}" sibTransId="{D4DE41F6-DB41-4287-B933-37C622C9390D}"/>
    <dgm:cxn modelId="{F64574CD-64D0-4043-BA5C-F6CFF4D6ED42}" type="presOf" srcId="{D2177F48-AA2D-4EAF-9364-7EAFB3CD0963}" destId="{31BAF3AF-94DF-4D57-9C7A-37FAE3125B4C}" srcOrd="0" destOrd="0" presId="urn:microsoft.com/office/officeart/2005/8/layout/funnel1"/>
    <dgm:cxn modelId="{9A80D620-2312-4AC1-894D-BEAD64CF484F}" srcId="{D2177F48-AA2D-4EAF-9364-7EAFB3CD0963}" destId="{E8702B3E-BDFE-448D-AFD5-A917B7AAAB16}" srcOrd="5" destOrd="0" parTransId="{240795E0-4541-4A38-893C-459F5BDC15BC}" sibTransId="{8B1AAC28-25DA-4C3C-AACE-084EB2A0A488}"/>
    <dgm:cxn modelId="{3354BC41-FCD7-4E23-A08F-5246050456C6}" type="presOf" srcId="{7A8D1CAE-9179-4AEE-A87C-F01351E709AF}" destId="{1059ABAF-E13F-49E9-ADCB-2439D8138A0A}" srcOrd="0" destOrd="0" presId="urn:microsoft.com/office/officeart/2005/8/layout/funnel1"/>
    <dgm:cxn modelId="{A43751EA-C61D-4E52-AF68-70C917F8F1C3}" type="presOf" srcId="{6D37B131-F0B2-489D-8DE9-2E409B6A2589}" destId="{87816A4B-3999-451D-A176-B86B08C8EAF4}" srcOrd="0" destOrd="0" presId="urn:microsoft.com/office/officeart/2005/8/layout/funnel1"/>
    <dgm:cxn modelId="{DD3D098A-EBFA-4F90-9180-1312E5C5FF0B}" srcId="{D2177F48-AA2D-4EAF-9364-7EAFB3CD0963}" destId="{7A8D1CAE-9179-4AEE-A87C-F01351E709AF}" srcOrd="2" destOrd="0" parTransId="{E0576192-2A83-4629-8ECB-02899DC1272E}" sibTransId="{642ECA94-5E26-41CA-82F8-063B9C49A69F}"/>
    <dgm:cxn modelId="{54B57B7F-DF3B-4B4A-9016-892EA9D105DB}" type="presOf" srcId="{B0553270-D4D7-4930-8B4F-9E07E5B770ED}" destId="{28558895-F3AC-460D-ABA4-E4F618617C73}" srcOrd="0" destOrd="0" presId="urn:microsoft.com/office/officeart/2005/8/layout/funnel1"/>
    <dgm:cxn modelId="{3B002739-B0FE-4A43-886A-6A8FFF223F87}" srcId="{D2177F48-AA2D-4EAF-9364-7EAFB3CD0963}" destId="{3B517DFC-3530-4C83-9E4D-1B4203E5E1E4}" srcOrd="1" destOrd="0" parTransId="{EB7F7360-255C-4905-8526-38B0DF06D0DA}" sibTransId="{AFBE39A9-6E2A-47F3-9187-FC4F679DDC43}"/>
    <dgm:cxn modelId="{68079B6A-332A-4A7B-A0B5-3216391E4674}" srcId="{D2177F48-AA2D-4EAF-9364-7EAFB3CD0963}" destId="{1C092C30-E598-44FD-AE23-28FEFE28C789}" srcOrd="7" destOrd="0" parTransId="{D5D58EB8-DAD2-4E5C-B366-FD940E67542C}" sibTransId="{390EEBD0-8B7F-44D7-A684-01E2E895E433}"/>
    <dgm:cxn modelId="{3807B11E-2911-4543-9898-75D4422B7FDC}" srcId="{D2177F48-AA2D-4EAF-9364-7EAFB3CD0963}" destId="{8BA60639-BA57-4188-8AB5-7876297011A4}" srcOrd="6" destOrd="0" parTransId="{7C13CA34-F75F-4084-9889-BB19F40EFFA4}" sibTransId="{F2A2EFEF-7992-40E4-BD21-F244D6B5624C}"/>
    <dgm:cxn modelId="{7EBE5F7F-8959-4A4F-B800-FA8E32AB2EC8}" srcId="{D2177F48-AA2D-4EAF-9364-7EAFB3CD0963}" destId="{7DC7D079-8C66-4FF2-90C8-64E536A98576}" srcOrd="8" destOrd="0" parTransId="{DC5ED909-4B07-44E1-A012-4805D2F9F03F}" sibTransId="{42E175AB-FDC0-4C7F-9A89-E952588ECAAC}"/>
    <dgm:cxn modelId="{87E230DC-BFD5-488D-8C53-E59ABE88E8DF}" type="presOf" srcId="{3B517DFC-3530-4C83-9E4D-1B4203E5E1E4}" destId="{58BC5B27-51A3-41AA-ADAA-0461A48F8CB9}" srcOrd="0" destOrd="0" presId="urn:microsoft.com/office/officeart/2005/8/layout/funnel1"/>
    <dgm:cxn modelId="{FADF9D26-D88C-4E0E-8D9B-4797FA5EF9DD}" srcId="{D2177F48-AA2D-4EAF-9364-7EAFB3CD0963}" destId="{B0553270-D4D7-4930-8B4F-9E07E5B770ED}" srcOrd="3" destOrd="0" parTransId="{D7B54396-D71B-4ED1-8DC9-4DAF970E41F6}" sibTransId="{AE6072DF-5A5F-4C60-8ECD-11471A4BB765}"/>
    <dgm:cxn modelId="{84638613-66A7-4673-9958-7FB528B0BA13}" srcId="{D2177F48-AA2D-4EAF-9364-7EAFB3CD0963}" destId="{6D37B131-F0B2-489D-8DE9-2E409B6A2589}" srcOrd="0" destOrd="0" parTransId="{5F0E70A1-CE97-4E7F-B6B5-E1E338870F96}" sibTransId="{1AEC8A70-F90E-45EF-88E9-B404080028A5}"/>
    <dgm:cxn modelId="{18550DB4-9B6B-4B10-8F0B-98C5C1DDBC49}" type="presParOf" srcId="{31BAF3AF-94DF-4D57-9C7A-37FAE3125B4C}" destId="{BB9E16B2-F534-4719-8860-CE77A80AE007}" srcOrd="0" destOrd="0" presId="urn:microsoft.com/office/officeart/2005/8/layout/funnel1"/>
    <dgm:cxn modelId="{5428D357-8ED7-41AD-A8A3-06A1B6165F10}" type="presParOf" srcId="{31BAF3AF-94DF-4D57-9C7A-37FAE3125B4C}" destId="{4A4D7F20-93A7-4CB2-A9E0-EED6AB6A8188}" srcOrd="1" destOrd="0" presId="urn:microsoft.com/office/officeart/2005/8/layout/funnel1"/>
    <dgm:cxn modelId="{E1A5F9D6-7ECF-4244-8142-1EFBD372E3F0}" type="presParOf" srcId="{31BAF3AF-94DF-4D57-9C7A-37FAE3125B4C}" destId="{28558895-F3AC-460D-ABA4-E4F618617C73}" srcOrd="2" destOrd="0" presId="urn:microsoft.com/office/officeart/2005/8/layout/funnel1"/>
    <dgm:cxn modelId="{1D146C0C-9372-4BA3-A199-CEDFDCA536BE}" type="presParOf" srcId="{31BAF3AF-94DF-4D57-9C7A-37FAE3125B4C}" destId="{1059ABAF-E13F-49E9-ADCB-2439D8138A0A}" srcOrd="3" destOrd="0" presId="urn:microsoft.com/office/officeart/2005/8/layout/funnel1"/>
    <dgm:cxn modelId="{B27E8526-B028-44D8-9F8B-0B517A888CFE}" type="presParOf" srcId="{31BAF3AF-94DF-4D57-9C7A-37FAE3125B4C}" destId="{58BC5B27-51A3-41AA-ADAA-0461A48F8CB9}" srcOrd="4" destOrd="0" presId="urn:microsoft.com/office/officeart/2005/8/layout/funnel1"/>
    <dgm:cxn modelId="{5877650B-E431-4892-8125-684CA6658777}" type="presParOf" srcId="{31BAF3AF-94DF-4D57-9C7A-37FAE3125B4C}" destId="{87816A4B-3999-451D-A176-B86B08C8EAF4}" srcOrd="5" destOrd="0" presId="urn:microsoft.com/office/officeart/2005/8/layout/funnel1"/>
    <dgm:cxn modelId="{4AE0E24E-B548-44FB-8FEE-04FA709515D1}" type="presParOf" srcId="{31BAF3AF-94DF-4D57-9C7A-37FAE3125B4C}" destId="{BD246636-7CF5-48BE-A8FE-39511A59B3C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1723F-7B03-4465-8D54-2A6B2A53AB2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3F7B87-F48C-430C-B935-36C72292580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ПРОВЕДЕННОЕ МЕРОПРИЯТИЕ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3A7649-E9A8-4051-B8A0-F3CBB467FED4}" type="parTrans" cxnId="{5A66EBAF-4F7F-43AE-B41D-190549F1D8D5}">
      <dgm:prSet/>
      <dgm:spPr/>
      <dgm:t>
        <a:bodyPr/>
        <a:lstStyle/>
        <a:p>
          <a:endParaRPr lang="ru-RU"/>
        </a:p>
      </dgm:t>
    </dgm:pt>
    <dgm:pt modelId="{A7B247E6-254D-4052-9149-D2852E606E3C}" type="sibTrans" cxnId="{5A66EBAF-4F7F-43AE-B41D-190549F1D8D5}">
      <dgm:prSet/>
      <dgm:spPr/>
      <dgm:t>
        <a:bodyPr/>
        <a:lstStyle/>
        <a:p>
          <a:endParaRPr lang="ru-RU"/>
        </a:p>
      </dgm:t>
    </dgm:pt>
    <dgm:pt modelId="{1E91BAD9-C186-422A-B557-F2F2285BBB7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ДАТА ПРОВЕДЕНИЯ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348483-EEBD-4E62-9BE7-5244CB1F8BDE}" type="parTrans" cxnId="{8520A59A-C668-42E6-99FD-C269BB85666E}">
      <dgm:prSet/>
      <dgm:spPr/>
      <dgm:t>
        <a:bodyPr/>
        <a:lstStyle/>
        <a:p>
          <a:endParaRPr lang="ru-RU"/>
        </a:p>
      </dgm:t>
    </dgm:pt>
    <dgm:pt modelId="{6530AE91-0841-4A22-B178-27FF6FACE07D}" type="sibTrans" cxnId="{8520A59A-C668-42E6-99FD-C269BB85666E}">
      <dgm:prSet/>
      <dgm:spPr/>
      <dgm:t>
        <a:bodyPr/>
        <a:lstStyle/>
        <a:p>
          <a:endParaRPr lang="ru-RU"/>
        </a:p>
      </dgm:t>
    </dgm:pt>
    <dgm:pt modelId="{CF4460F4-8801-42DB-AACA-280570820980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КОЛ-ВО УЧАСТНИКОВ ВСЕГО ___,  ИЗ НИХ ИНОСТРАНЦЫ____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BA1329-0B67-4757-BC42-2C77C09CA7A1}" type="parTrans" cxnId="{B6B89153-A3BF-4F00-9CB1-E22197FE488B}">
      <dgm:prSet/>
      <dgm:spPr/>
      <dgm:t>
        <a:bodyPr/>
        <a:lstStyle/>
        <a:p>
          <a:endParaRPr lang="ru-RU"/>
        </a:p>
      </dgm:t>
    </dgm:pt>
    <dgm:pt modelId="{7909A499-CD00-4BA1-8D04-FB12D58D2FEF}" type="sibTrans" cxnId="{B6B89153-A3BF-4F00-9CB1-E22197FE488B}">
      <dgm:prSet/>
      <dgm:spPr/>
      <dgm:t>
        <a:bodyPr/>
        <a:lstStyle/>
        <a:p>
          <a:endParaRPr lang="ru-RU"/>
        </a:p>
      </dgm:t>
    </dgm:pt>
    <dgm:pt modelId="{21C47AC6-E045-4DAB-8473-6ACE62C83838}">
      <dgm:prSet phldrT="[Текст]" custT="1"/>
      <dgm:spPr>
        <a:solidFill>
          <a:srgbClr val="33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КУРС____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ФАКУЛЬТЕТ_______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53233E-7E54-4B93-BEE8-F4566C352168}" type="parTrans" cxnId="{71B2E47C-59EB-451D-A061-A5CFB2D09CDE}">
      <dgm:prSet/>
      <dgm:spPr/>
      <dgm:t>
        <a:bodyPr/>
        <a:lstStyle/>
        <a:p>
          <a:endParaRPr lang="ru-RU"/>
        </a:p>
      </dgm:t>
    </dgm:pt>
    <dgm:pt modelId="{54B6473C-6321-4652-BA7A-92072AE76382}" type="sibTrans" cxnId="{71B2E47C-59EB-451D-A061-A5CFB2D09CDE}">
      <dgm:prSet/>
      <dgm:spPr/>
      <dgm:t>
        <a:bodyPr/>
        <a:lstStyle/>
        <a:p>
          <a:endParaRPr lang="ru-RU"/>
        </a:p>
      </dgm:t>
    </dgm:pt>
    <dgm:pt modelId="{92C7CD8C-13E4-4395-9E4E-853F282D985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МЕСТО ПРОВЕДЕНИЯ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A95C31-000F-4DE6-BC27-6C9990CEE4BE}" type="parTrans" cxnId="{64D3C5FA-D2CC-450A-B333-2167171E526C}">
      <dgm:prSet/>
      <dgm:spPr/>
      <dgm:t>
        <a:bodyPr/>
        <a:lstStyle/>
        <a:p>
          <a:endParaRPr lang="ru-RU"/>
        </a:p>
      </dgm:t>
    </dgm:pt>
    <dgm:pt modelId="{3F080CE4-4EA5-460B-ABF7-47B74F1E7743}" type="sibTrans" cxnId="{64D3C5FA-D2CC-450A-B333-2167171E526C}">
      <dgm:prSet/>
      <dgm:spPr/>
      <dgm:t>
        <a:bodyPr/>
        <a:lstStyle/>
        <a:p>
          <a:endParaRPr lang="ru-RU"/>
        </a:p>
      </dgm:t>
    </dgm:pt>
    <dgm:pt modelId="{B07BC278-9B6D-41DA-8140-25C0DBBE0C41}" type="pres">
      <dgm:prSet presAssocID="{1861723F-7B03-4465-8D54-2A6B2A53AB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2D42B-B361-41C6-A6CB-80B0BC86A78B}" type="pres">
      <dgm:prSet presAssocID="{F13F7B87-F48C-430C-B935-36C72292580C}" presName="centerShape" presStyleLbl="node0" presStyleIdx="0" presStyleCnt="1" custScaleX="168288" custScaleY="140834" custLinFactNeighborX="-3714" custLinFactNeighborY="-1930"/>
      <dgm:spPr/>
      <dgm:t>
        <a:bodyPr/>
        <a:lstStyle/>
        <a:p>
          <a:endParaRPr lang="ru-RU"/>
        </a:p>
      </dgm:t>
    </dgm:pt>
    <dgm:pt modelId="{D63421EF-1EB3-4927-867D-FAFFB3E3438B}" type="pres">
      <dgm:prSet presAssocID="{F4348483-EEBD-4E62-9BE7-5244CB1F8BD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74BB8A1-553B-4374-882E-21FE6DC0AFCE}" type="pres">
      <dgm:prSet presAssocID="{F4348483-EEBD-4E62-9BE7-5244CB1F8BD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F3F88EF-2F28-40F1-8DA1-3318DBAAA056}" type="pres">
      <dgm:prSet presAssocID="{1E91BAD9-C186-422A-B557-F2F2285BBB71}" presName="node" presStyleLbl="node1" presStyleIdx="0" presStyleCnt="4" custScaleX="129768" custRadScaleRad="100103" custRadScaleInc="-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71D07-23BC-4EEF-91CC-8BF6E3C7796E}" type="pres">
      <dgm:prSet presAssocID="{79BA1329-0B67-4757-BC42-2C77C09CA7A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08D72B1-CE72-496C-A372-91C762A60742}" type="pres">
      <dgm:prSet presAssocID="{79BA1329-0B67-4757-BC42-2C77C09CA7A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C14FFEA-8AA6-4724-9692-AFB7E4D2FEA7}" type="pres">
      <dgm:prSet presAssocID="{CF4460F4-8801-42DB-AACA-280570820980}" presName="node" presStyleLbl="node1" presStyleIdx="1" presStyleCnt="4" custRadScaleRad="110671" custRadScaleInc="-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0EB57-2B5B-4C75-8844-581E7454018A}" type="pres">
      <dgm:prSet presAssocID="{4653233E-7E54-4B93-BEE8-F4566C35216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AD70429-942C-4C73-A12F-700D9BFF086F}" type="pres">
      <dgm:prSet presAssocID="{4653233E-7E54-4B93-BEE8-F4566C35216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38A5500-37B4-4134-A8A6-9091B3E9F148}" type="pres">
      <dgm:prSet presAssocID="{21C47AC6-E045-4DAB-8473-6ACE62C83838}" presName="node" presStyleLbl="node1" presStyleIdx="2" presStyleCnt="4" custScaleX="12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13401-D1BF-436D-A17B-0EF504C0964A}" type="pres">
      <dgm:prSet presAssocID="{F2A95C31-000F-4DE6-BC27-6C9990CEE4B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2E773C6-33BC-4BD2-AEBB-7654617209E2}" type="pres">
      <dgm:prSet presAssocID="{F2A95C31-000F-4DE6-BC27-6C9990CEE4B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90A8C60-E921-443F-93D8-E9E3CE74F065}" type="pres">
      <dgm:prSet presAssocID="{92C7CD8C-13E4-4395-9E4E-853F282D9855}" presName="node" presStyleLbl="node1" presStyleIdx="3" presStyleCnt="4" custScaleX="124932" custRadScaleRad="122953" custRadScaleInc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B7776-E70C-49E8-9250-ACFC8429E087}" type="presOf" srcId="{F2A95C31-000F-4DE6-BC27-6C9990CEE4BE}" destId="{A0B13401-D1BF-436D-A17B-0EF504C0964A}" srcOrd="0" destOrd="0" presId="urn:microsoft.com/office/officeart/2005/8/layout/radial5"/>
    <dgm:cxn modelId="{8520A59A-C668-42E6-99FD-C269BB85666E}" srcId="{F13F7B87-F48C-430C-B935-36C72292580C}" destId="{1E91BAD9-C186-422A-B557-F2F2285BBB71}" srcOrd="0" destOrd="0" parTransId="{F4348483-EEBD-4E62-9BE7-5244CB1F8BDE}" sibTransId="{6530AE91-0841-4A22-B178-27FF6FACE07D}"/>
    <dgm:cxn modelId="{C3562760-B046-4135-BCF6-BFFC7BBD2B23}" type="presOf" srcId="{F13F7B87-F48C-430C-B935-36C72292580C}" destId="{4982D42B-B361-41C6-A6CB-80B0BC86A78B}" srcOrd="0" destOrd="0" presId="urn:microsoft.com/office/officeart/2005/8/layout/radial5"/>
    <dgm:cxn modelId="{E7C75F83-550B-4447-821D-F940B7B5AD6D}" type="presOf" srcId="{92C7CD8C-13E4-4395-9E4E-853F282D9855}" destId="{790A8C60-E921-443F-93D8-E9E3CE74F065}" srcOrd="0" destOrd="0" presId="urn:microsoft.com/office/officeart/2005/8/layout/radial5"/>
    <dgm:cxn modelId="{72BDA7EF-54D9-4B21-A3EA-1B6F7D49CE20}" type="presOf" srcId="{1861723F-7B03-4465-8D54-2A6B2A53AB24}" destId="{B07BC278-9B6D-41DA-8140-25C0DBBE0C41}" srcOrd="0" destOrd="0" presId="urn:microsoft.com/office/officeart/2005/8/layout/radial5"/>
    <dgm:cxn modelId="{BFA48FB3-3FDD-4E3F-89D7-EC410E5B664E}" type="presOf" srcId="{1E91BAD9-C186-422A-B557-F2F2285BBB71}" destId="{1F3F88EF-2F28-40F1-8DA1-3318DBAAA056}" srcOrd="0" destOrd="0" presId="urn:microsoft.com/office/officeart/2005/8/layout/radial5"/>
    <dgm:cxn modelId="{BC1D1C24-8C9E-4CEE-BBD5-B83A69B3A703}" type="presOf" srcId="{4653233E-7E54-4B93-BEE8-F4566C352168}" destId="{73A0EB57-2B5B-4C75-8844-581E7454018A}" srcOrd="0" destOrd="0" presId="urn:microsoft.com/office/officeart/2005/8/layout/radial5"/>
    <dgm:cxn modelId="{E1ED05E9-00E9-49CB-891A-2DF26F1E14B9}" type="presOf" srcId="{79BA1329-0B67-4757-BC42-2C77C09CA7A1}" destId="{008D72B1-CE72-496C-A372-91C762A60742}" srcOrd="1" destOrd="0" presId="urn:microsoft.com/office/officeart/2005/8/layout/radial5"/>
    <dgm:cxn modelId="{7F3FB59B-F32E-4F32-8361-585BF4B1BFFD}" type="presOf" srcId="{21C47AC6-E045-4DAB-8473-6ACE62C83838}" destId="{F38A5500-37B4-4134-A8A6-9091B3E9F148}" srcOrd="0" destOrd="0" presId="urn:microsoft.com/office/officeart/2005/8/layout/radial5"/>
    <dgm:cxn modelId="{B6B89153-A3BF-4F00-9CB1-E22197FE488B}" srcId="{F13F7B87-F48C-430C-B935-36C72292580C}" destId="{CF4460F4-8801-42DB-AACA-280570820980}" srcOrd="1" destOrd="0" parTransId="{79BA1329-0B67-4757-BC42-2C77C09CA7A1}" sibTransId="{7909A499-CD00-4BA1-8D04-FB12D58D2FEF}"/>
    <dgm:cxn modelId="{72FBFCDB-BCDB-456A-96DA-EA611B3AB00E}" type="presOf" srcId="{4653233E-7E54-4B93-BEE8-F4566C352168}" destId="{EAD70429-942C-4C73-A12F-700D9BFF086F}" srcOrd="1" destOrd="0" presId="urn:microsoft.com/office/officeart/2005/8/layout/radial5"/>
    <dgm:cxn modelId="{64D3C5FA-D2CC-450A-B333-2167171E526C}" srcId="{F13F7B87-F48C-430C-B935-36C72292580C}" destId="{92C7CD8C-13E4-4395-9E4E-853F282D9855}" srcOrd="3" destOrd="0" parTransId="{F2A95C31-000F-4DE6-BC27-6C9990CEE4BE}" sibTransId="{3F080CE4-4EA5-460B-ABF7-47B74F1E7743}"/>
    <dgm:cxn modelId="{F266DD43-398B-46CC-B227-6ABE71D5F956}" type="presOf" srcId="{F2A95C31-000F-4DE6-BC27-6C9990CEE4BE}" destId="{A2E773C6-33BC-4BD2-AEBB-7654617209E2}" srcOrd="1" destOrd="0" presId="urn:microsoft.com/office/officeart/2005/8/layout/radial5"/>
    <dgm:cxn modelId="{71B2E47C-59EB-451D-A061-A5CFB2D09CDE}" srcId="{F13F7B87-F48C-430C-B935-36C72292580C}" destId="{21C47AC6-E045-4DAB-8473-6ACE62C83838}" srcOrd="2" destOrd="0" parTransId="{4653233E-7E54-4B93-BEE8-F4566C352168}" sibTransId="{54B6473C-6321-4652-BA7A-92072AE76382}"/>
    <dgm:cxn modelId="{4D666DA0-2680-4C7C-96EB-AE0FA3A9BB02}" type="presOf" srcId="{79BA1329-0B67-4757-BC42-2C77C09CA7A1}" destId="{37F71D07-23BC-4EEF-91CC-8BF6E3C7796E}" srcOrd="0" destOrd="0" presId="urn:microsoft.com/office/officeart/2005/8/layout/radial5"/>
    <dgm:cxn modelId="{5A66EBAF-4F7F-43AE-B41D-190549F1D8D5}" srcId="{1861723F-7B03-4465-8D54-2A6B2A53AB24}" destId="{F13F7B87-F48C-430C-B935-36C72292580C}" srcOrd="0" destOrd="0" parTransId="{9F3A7649-E9A8-4051-B8A0-F3CBB467FED4}" sibTransId="{A7B247E6-254D-4052-9149-D2852E606E3C}"/>
    <dgm:cxn modelId="{C8762F65-029D-4755-802A-D9C104FC15D4}" type="presOf" srcId="{F4348483-EEBD-4E62-9BE7-5244CB1F8BDE}" destId="{D63421EF-1EB3-4927-867D-FAFFB3E3438B}" srcOrd="0" destOrd="0" presId="urn:microsoft.com/office/officeart/2005/8/layout/radial5"/>
    <dgm:cxn modelId="{D5C199A1-9C5B-4AA9-8B7D-AFDE5A51C6A0}" type="presOf" srcId="{F4348483-EEBD-4E62-9BE7-5244CB1F8BDE}" destId="{D74BB8A1-553B-4374-882E-21FE6DC0AFCE}" srcOrd="1" destOrd="0" presId="urn:microsoft.com/office/officeart/2005/8/layout/radial5"/>
    <dgm:cxn modelId="{B920D085-CA22-4594-A95B-7BF5C2DF9B9F}" type="presOf" srcId="{CF4460F4-8801-42DB-AACA-280570820980}" destId="{FC14FFEA-8AA6-4724-9692-AFB7E4D2FEA7}" srcOrd="0" destOrd="0" presId="urn:microsoft.com/office/officeart/2005/8/layout/radial5"/>
    <dgm:cxn modelId="{5E3D4BCC-5053-44D0-853C-238A60A3DEBA}" type="presParOf" srcId="{B07BC278-9B6D-41DA-8140-25C0DBBE0C41}" destId="{4982D42B-B361-41C6-A6CB-80B0BC86A78B}" srcOrd="0" destOrd="0" presId="urn:microsoft.com/office/officeart/2005/8/layout/radial5"/>
    <dgm:cxn modelId="{4C14A48D-6798-46B1-B396-78487D6B2A86}" type="presParOf" srcId="{B07BC278-9B6D-41DA-8140-25C0DBBE0C41}" destId="{D63421EF-1EB3-4927-867D-FAFFB3E3438B}" srcOrd="1" destOrd="0" presId="urn:microsoft.com/office/officeart/2005/8/layout/radial5"/>
    <dgm:cxn modelId="{BE34EE95-1033-441B-8BBF-AA31A5DA6365}" type="presParOf" srcId="{D63421EF-1EB3-4927-867D-FAFFB3E3438B}" destId="{D74BB8A1-553B-4374-882E-21FE6DC0AFCE}" srcOrd="0" destOrd="0" presId="urn:microsoft.com/office/officeart/2005/8/layout/radial5"/>
    <dgm:cxn modelId="{FB811752-5871-4745-8369-C9404133DFC7}" type="presParOf" srcId="{B07BC278-9B6D-41DA-8140-25C0DBBE0C41}" destId="{1F3F88EF-2F28-40F1-8DA1-3318DBAAA056}" srcOrd="2" destOrd="0" presId="urn:microsoft.com/office/officeart/2005/8/layout/radial5"/>
    <dgm:cxn modelId="{93B39A4F-6B6B-4C51-B46B-A0C2662648E2}" type="presParOf" srcId="{B07BC278-9B6D-41DA-8140-25C0DBBE0C41}" destId="{37F71D07-23BC-4EEF-91CC-8BF6E3C7796E}" srcOrd="3" destOrd="0" presId="urn:microsoft.com/office/officeart/2005/8/layout/radial5"/>
    <dgm:cxn modelId="{78DAA0F2-515B-4483-8441-C8204B2784CE}" type="presParOf" srcId="{37F71D07-23BC-4EEF-91CC-8BF6E3C7796E}" destId="{008D72B1-CE72-496C-A372-91C762A60742}" srcOrd="0" destOrd="0" presId="urn:microsoft.com/office/officeart/2005/8/layout/radial5"/>
    <dgm:cxn modelId="{8E67A9C2-3986-49F5-BBF5-D1183C36AEBC}" type="presParOf" srcId="{B07BC278-9B6D-41DA-8140-25C0DBBE0C41}" destId="{FC14FFEA-8AA6-4724-9692-AFB7E4D2FEA7}" srcOrd="4" destOrd="0" presId="urn:microsoft.com/office/officeart/2005/8/layout/radial5"/>
    <dgm:cxn modelId="{34143F70-4FD3-4313-8956-08DC1E76E7F7}" type="presParOf" srcId="{B07BC278-9B6D-41DA-8140-25C0DBBE0C41}" destId="{73A0EB57-2B5B-4C75-8844-581E7454018A}" srcOrd="5" destOrd="0" presId="urn:microsoft.com/office/officeart/2005/8/layout/radial5"/>
    <dgm:cxn modelId="{5EC27A38-6075-4613-9859-A14A342AF455}" type="presParOf" srcId="{73A0EB57-2B5B-4C75-8844-581E7454018A}" destId="{EAD70429-942C-4C73-A12F-700D9BFF086F}" srcOrd="0" destOrd="0" presId="urn:microsoft.com/office/officeart/2005/8/layout/radial5"/>
    <dgm:cxn modelId="{E9B03DEA-8DAD-4AA9-88FA-D59DDA7992CE}" type="presParOf" srcId="{B07BC278-9B6D-41DA-8140-25C0DBBE0C41}" destId="{F38A5500-37B4-4134-A8A6-9091B3E9F148}" srcOrd="6" destOrd="0" presId="urn:microsoft.com/office/officeart/2005/8/layout/radial5"/>
    <dgm:cxn modelId="{190714E8-0F5C-4CFC-AD94-48D091578EC8}" type="presParOf" srcId="{B07BC278-9B6D-41DA-8140-25C0DBBE0C41}" destId="{A0B13401-D1BF-436D-A17B-0EF504C0964A}" srcOrd="7" destOrd="0" presId="urn:microsoft.com/office/officeart/2005/8/layout/radial5"/>
    <dgm:cxn modelId="{DAE0CAC8-51E4-4D74-8E7A-A54F209E520B}" type="presParOf" srcId="{A0B13401-D1BF-436D-A17B-0EF504C0964A}" destId="{A2E773C6-33BC-4BD2-AEBB-7654617209E2}" srcOrd="0" destOrd="0" presId="urn:microsoft.com/office/officeart/2005/8/layout/radial5"/>
    <dgm:cxn modelId="{2FC4CE7B-FDCB-4DB7-BDDC-C8E5CD5B3A81}" type="presParOf" srcId="{B07BC278-9B6D-41DA-8140-25C0DBBE0C41}" destId="{790A8C60-E921-443F-93D8-E9E3CE74F06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1D809-2B0A-40A7-8E1A-2E78062AE4A2}">
      <dsp:nvSpPr>
        <dsp:cNvPr id="0" name=""/>
        <dsp:cNvSpPr/>
      </dsp:nvSpPr>
      <dsp:spPr>
        <a:xfrm>
          <a:off x="2236" y="1699729"/>
          <a:ext cx="2724419" cy="1089767"/>
        </a:xfrm>
        <a:prstGeom prst="chevron">
          <a:avLst/>
        </a:prstGeom>
        <a:solidFill>
          <a:srgbClr val="CC99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Структурные подразделения</a:t>
          </a:r>
          <a:endParaRPr lang="ru-RU" sz="1700" kern="1200" dirty="0"/>
        </a:p>
      </dsp:txBody>
      <dsp:txXfrm>
        <a:off x="547120" y="1699729"/>
        <a:ext cx="1634652" cy="1089767"/>
      </dsp:txXfrm>
    </dsp:sp>
    <dsp:sp modelId="{5574C1DF-3F65-458C-8684-281F74B4A641}">
      <dsp:nvSpPr>
        <dsp:cNvPr id="0" name=""/>
        <dsp:cNvSpPr/>
      </dsp:nvSpPr>
      <dsp:spPr>
        <a:xfrm>
          <a:off x="2454214" y="1699729"/>
          <a:ext cx="2724419" cy="1089767"/>
        </a:xfrm>
        <a:prstGeom prst="chevron">
          <a:avLst/>
        </a:prstGeom>
        <a:solidFill>
          <a:srgbClr val="33CC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Ключевые Департаменты</a:t>
          </a:r>
          <a:endParaRPr lang="ru-RU" sz="1700" kern="1200" dirty="0"/>
        </a:p>
      </dsp:txBody>
      <dsp:txXfrm>
        <a:off x="2999098" y="1699729"/>
        <a:ext cx="1634652" cy="1089767"/>
      </dsp:txXfrm>
    </dsp:sp>
    <dsp:sp modelId="{2BBB582B-3964-414D-9E81-9884FDB8E3B0}">
      <dsp:nvSpPr>
        <dsp:cNvPr id="0" name=""/>
        <dsp:cNvSpPr/>
      </dsp:nvSpPr>
      <dsp:spPr>
        <a:xfrm>
          <a:off x="4906191" y="1699729"/>
          <a:ext cx="2724419" cy="1089767"/>
        </a:xfrm>
        <a:prstGeom prst="chevron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Отдел стратегического планирования</a:t>
          </a:r>
          <a:endParaRPr lang="ru-RU" sz="1700" kern="1200" dirty="0"/>
        </a:p>
      </dsp:txBody>
      <dsp:txXfrm>
        <a:off x="5451075" y="1699729"/>
        <a:ext cx="1634652" cy="1089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E16B2-F534-4719-8860-CE77A80AE007}">
      <dsp:nvSpPr>
        <dsp:cNvPr id="0" name=""/>
        <dsp:cNvSpPr/>
      </dsp:nvSpPr>
      <dsp:spPr>
        <a:xfrm>
          <a:off x="1309069" y="392975"/>
          <a:ext cx="4783851" cy="1661368"/>
        </a:xfrm>
        <a:prstGeom prst="ellipse">
          <a:avLst/>
        </a:prstGeom>
        <a:solidFill>
          <a:schemeClr val="bg2">
            <a:lumMod val="5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D7F20-93A7-4CB2-A9E0-EED6AB6A8188}">
      <dsp:nvSpPr>
        <dsp:cNvPr id="0" name=""/>
        <dsp:cNvSpPr/>
      </dsp:nvSpPr>
      <dsp:spPr>
        <a:xfrm>
          <a:off x="3244860" y="4461103"/>
          <a:ext cx="927103" cy="59334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58895-F3AC-460D-ABA4-E4F618617C73}">
      <dsp:nvSpPr>
        <dsp:cNvPr id="0" name=""/>
        <dsp:cNvSpPr/>
      </dsp:nvSpPr>
      <dsp:spPr>
        <a:xfrm>
          <a:off x="1483364" y="4935780"/>
          <a:ext cx="4450094" cy="1112523"/>
        </a:xfrm>
        <a:prstGeom prst="rect">
          <a:avLst/>
        </a:prstGeom>
        <a:solidFill>
          <a:srgbClr val="66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3364" y="4935780"/>
        <a:ext cx="4450094" cy="1112523"/>
      </dsp:txXfrm>
    </dsp:sp>
    <dsp:sp modelId="{1059ABAF-E13F-49E9-ADCB-2439D8138A0A}">
      <dsp:nvSpPr>
        <dsp:cNvPr id="0" name=""/>
        <dsp:cNvSpPr/>
      </dsp:nvSpPr>
      <dsp:spPr>
        <a:xfrm>
          <a:off x="2820867" y="2044988"/>
          <a:ext cx="2123679" cy="1944118"/>
        </a:xfrm>
        <a:prstGeom prst="ellipse">
          <a:avLst/>
        </a:prstGeom>
        <a:solidFill>
          <a:srgbClr val="8CE7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3. </a:t>
          </a: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Тира-жирование. Раздача отчета  всем структурным подразделениям</a:t>
          </a:r>
          <a:endParaRPr lang="ru-RU" sz="1400" kern="1200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sp:txBody>
      <dsp:txXfrm>
        <a:off x="3131873" y="2329697"/>
        <a:ext cx="1501667" cy="1374700"/>
      </dsp:txXfrm>
    </dsp:sp>
    <dsp:sp modelId="{58BC5B27-51A3-41AA-ADAA-0461A48F8CB9}">
      <dsp:nvSpPr>
        <dsp:cNvPr id="0" name=""/>
        <dsp:cNvSpPr/>
      </dsp:nvSpPr>
      <dsp:spPr>
        <a:xfrm>
          <a:off x="1806136" y="930695"/>
          <a:ext cx="1764924" cy="166878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rPr>
            <a:t>1. Сбор отчетов с  ключевых Департаментов</a:t>
          </a:r>
          <a:endParaRPr lang="ru-RU" sz="1400" kern="1200" dirty="0">
            <a:solidFill>
              <a:schemeClr val="bg1"/>
            </a:solidFill>
            <a:latin typeface="Tahoma" pitchFamily="34" charset="0"/>
            <a:cs typeface="Tahoma" pitchFamily="34" charset="0"/>
          </a:endParaRPr>
        </a:p>
      </dsp:txBody>
      <dsp:txXfrm>
        <a:off x="2064603" y="1175083"/>
        <a:ext cx="1247990" cy="1180009"/>
      </dsp:txXfrm>
    </dsp:sp>
    <dsp:sp modelId="{87816A4B-3999-451D-A176-B86B08C8EAF4}">
      <dsp:nvSpPr>
        <dsp:cNvPr id="0" name=""/>
        <dsp:cNvSpPr/>
      </dsp:nvSpPr>
      <dsp:spPr>
        <a:xfrm>
          <a:off x="3560075" y="527219"/>
          <a:ext cx="1668785" cy="166878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itchFamily="34" charset="0"/>
              <a:cs typeface="Tahoma" pitchFamily="34" charset="0"/>
            </a:rPr>
            <a:t>2. Мониторинг и анализ отчетов</a:t>
          </a:r>
          <a:endParaRPr lang="ru-RU" sz="1400" kern="1200" dirty="0">
            <a:latin typeface="Tahoma" pitchFamily="34" charset="0"/>
            <a:cs typeface="Tahoma" pitchFamily="34" charset="0"/>
          </a:endParaRPr>
        </a:p>
      </dsp:txBody>
      <dsp:txXfrm>
        <a:off x="3804463" y="771607"/>
        <a:ext cx="1180009" cy="1180009"/>
      </dsp:txXfrm>
    </dsp:sp>
    <dsp:sp modelId="{BD246636-7CF5-48BE-A8FE-39511A59B3C3}">
      <dsp:nvSpPr>
        <dsp:cNvPr id="0" name=""/>
        <dsp:cNvSpPr/>
      </dsp:nvSpPr>
      <dsp:spPr>
        <a:xfrm>
          <a:off x="532056" y="144384"/>
          <a:ext cx="6352710" cy="4242678"/>
        </a:xfrm>
        <a:prstGeom prst="funnel">
          <a:avLst/>
        </a:prstGeom>
        <a:solidFill>
          <a:srgbClr val="66FFFF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D42B-B361-41C6-A6CB-80B0BC86A78B}">
      <dsp:nvSpPr>
        <dsp:cNvPr id="0" name=""/>
        <dsp:cNvSpPr/>
      </dsp:nvSpPr>
      <dsp:spPr>
        <a:xfrm>
          <a:off x="2557355" y="1819680"/>
          <a:ext cx="2673634" cy="223746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ПРОВЕДЕННОЕ МЕРОПРИЯТИЕ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8900" y="2147349"/>
        <a:ext cx="1890544" cy="1582127"/>
      </dsp:txXfrm>
    </dsp:sp>
    <dsp:sp modelId="{D63421EF-1EB3-4927-867D-FAFFB3E3438B}">
      <dsp:nvSpPr>
        <dsp:cNvPr id="0" name=""/>
        <dsp:cNvSpPr/>
      </dsp:nvSpPr>
      <dsp:spPr>
        <a:xfrm rot="16450894">
          <a:off x="3922361" y="1438946"/>
          <a:ext cx="123366" cy="540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939517" y="1565494"/>
        <a:ext cx="86356" cy="324276"/>
      </dsp:txXfrm>
    </dsp:sp>
    <dsp:sp modelId="{1F3F88EF-2F28-40F1-8DA1-3318DBAAA056}">
      <dsp:nvSpPr>
        <dsp:cNvPr id="0" name=""/>
        <dsp:cNvSpPr/>
      </dsp:nvSpPr>
      <dsp:spPr>
        <a:xfrm>
          <a:off x="3019413" y="1288"/>
          <a:ext cx="2062779" cy="158959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ДАТА ПРОВЕДЕНИЯ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1500" y="234078"/>
        <a:ext cx="1458605" cy="1124010"/>
      </dsp:txXfrm>
    </dsp:sp>
    <dsp:sp modelId="{37F71D07-23BC-4EEF-91CC-8BF6E3C7796E}">
      <dsp:nvSpPr>
        <dsp:cNvPr id="0" name=""/>
        <dsp:cNvSpPr/>
      </dsp:nvSpPr>
      <dsp:spPr>
        <a:xfrm rot="67955">
          <a:off x="5340050" y="2699374"/>
          <a:ext cx="263746" cy="540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340058" y="2806684"/>
        <a:ext cx="184622" cy="324276"/>
      </dsp:txXfrm>
    </dsp:sp>
    <dsp:sp modelId="{FC14FFEA-8AA6-4724-9692-AFB7E4D2FEA7}">
      <dsp:nvSpPr>
        <dsp:cNvPr id="0" name=""/>
        <dsp:cNvSpPr/>
      </dsp:nvSpPr>
      <dsp:spPr>
        <a:xfrm>
          <a:off x="5727999" y="2195585"/>
          <a:ext cx="1589590" cy="1589590"/>
        </a:xfrm>
        <a:prstGeom prst="ellipse">
          <a:avLst/>
        </a:prstGeom>
        <a:solidFill>
          <a:srgbClr val="CC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КОЛ-ВО УЧАСТНИКОВ ВСЕГО ___,  ИЗ НИХ ИНОСТРАНЦЫ____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0789" y="2428375"/>
        <a:ext cx="1124010" cy="1124010"/>
      </dsp:txXfrm>
    </dsp:sp>
    <dsp:sp modelId="{73A0EB57-2B5B-4C75-8844-581E7454018A}">
      <dsp:nvSpPr>
        <dsp:cNvPr id="0" name=""/>
        <dsp:cNvSpPr/>
      </dsp:nvSpPr>
      <dsp:spPr>
        <a:xfrm rot="5154552">
          <a:off x="3881277" y="3979690"/>
          <a:ext cx="213388" cy="540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911002" y="4055856"/>
        <a:ext cx="149372" cy="324276"/>
      </dsp:txXfrm>
    </dsp:sp>
    <dsp:sp modelId="{F38A5500-37B4-4134-A8A6-9091B3E9F148}">
      <dsp:nvSpPr>
        <dsp:cNvPr id="0" name=""/>
        <dsp:cNvSpPr/>
      </dsp:nvSpPr>
      <dsp:spPr>
        <a:xfrm>
          <a:off x="3036839" y="4455517"/>
          <a:ext cx="2045357" cy="1589590"/>
        </a:xfrm>
        <a:prstGeom prst="ellipse">
          <a:avLst/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КУРС____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ФАКУЛЬТЕТ_______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6375" y="4688307"/>
        <a:ext cx="1446285" cy="1124010"/>
      </dsp:txXfrm>
    </dsp:sp>
    <dsp:sp modelId="{A0B13401-D1BF-436D-A17B-0EF504C0964A}">
      <dsp:nvSpPr>
        <dsp:cNvPr id="0" name=""/>
        <dsp:cNvSpPr/>
      </dsp:nvSpPr>
      <dsp:spPr>
        <a:xfrm rot="10681562">
          <a:off x="2375570" y="2718294"/>
          <a:ext cx="129311" cy="540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414351" y="2825718"/>
        <a:ext cx="90518" cy="324276"/>
      </dsp:txXfrm>
    </dsp:sp>
    <dsp:sp modelId="{790A8C60-E921-443F-93D8-E9E3CE74F065}">
      <dsp:nvSpPr>
        <dsp:cNvPr id="0" name=""/>
        <dsp:cNvSpPr/>
      </dsp:nvSpPr>
      <dsp:spPr>
        <a:xfrm>
          <a:off x="329661" y="2232249"/>
          <a:ext cx="1985907" cy="158959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МЕСТО ПРОВЕДЕНИЯ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490" y="2465039"/>
        <a:ext cx="1404249" cy="112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2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3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4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826" y="3429000"/>
            <a:ext cx="4093490" cy="1323439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Основы стратегического  планирования и отчетности работы структурных подразделений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91831" y="5229200"/>
            <a:ext cx="3456384" cy="83099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Хасанова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cs typeface="Tahoma" pitchFamily="34" charset="0"/>
              </a:rPr>
              <a:t>Г.С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., начальник отдела стратегического планирования</a:t>
            </a:r>
            <a:endParaRPr lang="ru-RU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79628"/>
              </p:ext>
            </p:extLst>
          </p:nvPr>
        </p:nvGraphicFramePr>
        <p:xfrm>
          <a:off x="1115615" y="980729"/>
          <a:ext cx="7704856" cy="3317313"/>
        </p:xfrm>
        <a:graphic>
          <a:graphicData uri="http://schemas.openxmlformats.org/drawingml/2006/table">
            <a:tbl>
              <a:tblPr firstRow="1" firstCol="1" bandRow="1"/>
              <a:tblGrid>
                <a:gridCol w="357399"/>
                <a:gridCol w="1823404"/>
                <a:gridCol w="1981850"/>
                <a:gridCol w="2015691"/>
                <a:gridCol w="1526512"/>
              </a:tblGrid>
              <a:tr h="116201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 ПОДРАЗДЕЛЕНИЯ НА СЛЕДУЮЩИЙ МЕСЯЦ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(запланированные и вне плана)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показатели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выполнения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 отделы, лица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Социально-воспитательная работа</a:t>
                      </a: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1743" marR="5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842894"/>
              </p:ext>
            </p:extLst>
          </p:nvPr>
        </p:nvGraphicFramePr>
        <p:xfrm>
          <a:off x="928662" y="697051"/>
          <a:ext cx="7920879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294" y="0"/>
            <a:ext cx="57736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6983" y="112276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Необходимые сведения в отчетах</a:t>
            </a:r>
            <a:endParaRPr lang="ru-RU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0"/>
            <a:ext cx="577368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06462" y="1580391"/>
            <a:ext cx="3024336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Призовое место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(какое место, в какой номинации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17483" y="646108"/>
            <a:ext cx="2304256" cy="227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ППС:</a:t>
            </a:r>
          </a:p>
          <a:p>
            <a:pPr lvl="0">
              <a:lnSpc>
                <a:spcPct val="10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Ф.И.О.</a:t>
            </a:r>
          </a:p>
          <a:p>
            <a:pPr lvl="0">
              <a:lnSpc>
                <a:spcPct val="10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Должность</a:t>
            </a:r>
          </a:p>
          <a:p>
            <a:pPr lvl="0">
              <a:lnSpc>
                <a:spcPct val="10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Кафедра</a:t>
            </a:r>
          </a:p>
        </p:txBody>
      </p:sp>
      <p:sp>
        <p:nvSpPr>
          <p:cNvPr id="9" name="Овал 8"/>
          <p:cNvSpPr/>
          <p:nvPr/>
        </p:nvSpPr>
        <p:spPr>
          <a:xfrm>
            <a:off x="6017483" y="3717032"/>
            <a:ext cx="230425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студент: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1. Ф.И.О.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2. Курс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3.факультет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757343" y="4293096"/>
            <a:ext cx="122413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721339" y="1580391"/>
            <a:ext cx="129614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344816" cy="581865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СДАЧИ ОТЧЕТОВ с 20 ПО 25 ЧИСЛО КАЖДОГО МЕСЯЦА</a:t>
            </a:r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(ФИО  исполнителя, № тел)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704856" cy="5040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СТРАТЕГИЧЕСКОГО ПЛАНИРОВАНИЯ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каб.241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тел. 292 69 69, вн.305 (7043,7044)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spo@kaznmu.kz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1"/>
            <a:ext cx="7632848" cy="35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Благодарю за внимание!!!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28792" cy="6336704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</a:rPr>
              <a:t>окументы, лежащие в основе составления плана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1. </a:t>
            </a:r>
            <a:r>
              <a:rPr lang="ru-RU" sz="3100" b="1" dirty="0" smtClean="0">
                <a:solidFill>
                  <a:srgbClr val="0070C0"/>
                </a:solidFill>
              </a:rPr>
              <a:t>Стратегический план Казахского Национального Медицинского</a:t>
            </a:r>
            <a:r>
              <a:rPr lang="en-US" sz="3100" b="1" dirty="0" smtClean="0">
                <a:solidFill>
                  <a:srgbClr val="0070C0"/>
                </a:solidFill>
              </a:rPr>
              <a:t>  </a:t>
            </a:r>
            <a:r>
              <a:rPr lang="ru-RU" sz="3100" b="1" dirty="0" smtClean="0">
                <a:solidFill>
                  <a:srgbClr val="0070C0"/>
                </a:solidFill>
              </a:rPr>
              <a:t>университета им. С.Д. Асфендиярова на 2011-2015 гг. с дополнениями и изменениями от 18.04.2012 года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2. </a:t>
            </a:r>
            <a:r>
              <a:rPr lang="ru-RU" sz="3100" b="1" dirty="0" smtClean="0">
                <a:solidFill>
                  <a:srgbClr val="0070C0"/>
                </a:solidFill>
              </a:rPr>
              <a:t>Политика </a:t>
            </a:r>
            <a:r>
              <a:rPr lang="ru-RU" sz="3100" b="1" dirty="0">
                <a:solidFill>
                  <a:srgbClr val="0070C0"/>
                </a:solidFill>
              </a:rPr>
              <a:t>и цели в области качества 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( обязательно планировать  мероприятия ко Дню Качества – </a:t>
            </a:r>
            <a:r>
              <a:rPr lang="ru-RU" sz="3100" b="1" dirty="0">
                <a:solidFill>
                  <a:srgbClr val="FF0000"/>
                </a:solidFill>
              </a:rPr>
              <a:t>14 ноября</a:t>
            </a:r>
            <a:r>
              <a:rPr lang="ru-RU" sz="3100" b="1" dirty="0" smtClean="0">
                <a:solidFill>
                  <a:srgbClr val="0070C0"/>
                </a:solidFill>
              </a:rPr>
              <a:t>)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3.  </a:t>
            </a:r>
            <a:r>
              <a:rPr lang="ru-RU" sz="3100" b="1" dirty="0" smtClean="0">
                <a:solidFill>
                  <a:srgbClr val="0070C0"/>
                </a:solidFill>
              </a:rPr>
              <a:t>План </a:t>
            </a:r>
            <a:r>
              <a:rPr lang="ru-RU" sz="3100" b="1" dirty="0">
                <a:solidFill>
                  <a:srgbClr val="0070C0"/>
                </a:solidFill>
              </a:rPr>
              <a:t>основных мероприятий  по реализации стратегии развития на </a:t>
            </a:r>
            <a:r>
              <a:rPr lang="en-US" sz="3100" b="1" dirty="0">
                <a:solidFill>
                  <a:srgbClr val="0070C0"/>
                </a:solidFill>
              </a:rPr>
              <a:t>2013 </a:t>
            </a:r>
            <a:r>
              <a:rPr lang="ru-RU" sz="3100" b="1" dirty="0" smtClean="0">
                <a:solidFill>
                  <a:srgbClr val="0070C0"/>
                </a:solidFill>
              </a:rPr>
              <a:t>год</a:t>
            </a:r>
            <a:endParaRPr lang="ru-RU" sz="3600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68714" cy="4752528"/>
          </a:xfrm>
        </p:spPr>
        <p:txBody>
          <a:bodyPr>
            <a:normAutofit fontScale="90000"/>
          </a:bodyPr>
          <a:lstStyle/>
          <a:p>
            <a:pPr lvl="0" algn="l">
              <a:spcAft>
                <a:spcPts val="0"/>
              </a:spcAft>
            </a:pP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400" b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600" dirty="0" smtClean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600" dirty="0" smtClean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300" dirty="0" smtClean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300" dirty="0" smtClean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300" b="1" dirty="0" smtClean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300" b="1" dirty="0" smtClean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300" b="1" dirty="0"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r>
              <a:rPr lang="kk-KZ" sz="1300" b="1" dirty="0" smtClean="0"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r>
              <a:rPr lang="kk-KZ" sz="1300" i="1" dirty="0" smtClean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kk-KZ" sz="1300" i="1" dirty="0" smtClean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ru-RU" sz="1300" i="1" dirty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ru-RU" sz="1300" i="1" dirty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ru-RU" sz="1300" i="1" dirty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ru-RU" sz="1300" i="1" dirty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ru-RU" sz="13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1300" dirty="0" smtClean="0">
                <a:latin typeface="Tahoma" pitchFamily="34" charset="0"/>
                <a:cs typeface="Tahoma" pitchFamily="34" charset="0"/>
              </a:rPr>
            </a:br>
            <a:r>
              <a:rPr lang="ru-RU" sz="13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1300" dirty="0" smtClean="0">
                <a:latin typeface="Tahoma" pitchFamily="34" charset="0"/>
                <a:cs typeface="Tahoma" pitchFamily="34" charset="0"/>
              </a:rPr>
            </a:br>
            <a:r>
              <a:rPr lang="ru-RU" sz="1800" dirty="0" smtClean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ru-RU" sz="1800" dirty="0" smtClean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800" i="1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r>
              <a:rPr lang="kk-KZ" sz="1800" dirty="0" smtClean="0"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r>
              <a:rPr lang="ru-RU" sz="1800" dirty="0" smtClean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ru-RU" sz="1800" dirty="0" smtClean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ru-RU" sz="1800" i="1" dirty="0" smtClean="0"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ru-RU" sz="1800" i="1" dirty="0" smtClean="0">
                <a:latin typeface="Tahoma" pitchFamily="34" charset="0"/>
                <a:ea typeface="Times New Roman"/>
                <a:cs typeface="Tahoma" pitchFamily="34" charset="0"/>
              </a:rPr>
            </a:br>
            <a:r>
              <a:rPr lang="kk-KZ" sz="1800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/>
                <a:cs typeface="Tahoma" pitchFamily="34" charset="0"/>
              </a:rPr>
            </a:b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63798" y="2060848"/>
            <a:ext cx="7517407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endParaRPr lang="kk-KZ" sz="1400" i="1" dirty="0" smtClean="0">
              <a:latin typeface="Tahoma" pitchFamily="34" charset="0"/>
              <a:ea typeface="Times New Roman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92515"/>
              </p:ext>
            </p:extLst>
          </p:nvPr>
        </p:nvGraphicFramePr>
        <p:xfrm>
          <a:off x="1259632" y="1340768"/>
          <a:ext cx="7560841" cy="4790099"/>
        </p:xfrm>
        <a:graphic>
          <a:graphicData uri="http://schemas.openxmlformats.org/drawingml/2006/table">
            <a:tbl>
              <a:tblPr firstRow="1" firstCol="1" bandRow="1"/>
              <a:tblGrid>
                <a:gridCol w="576066"/>
                <a:gridCol w="4248472"/>
                <a:gridCol w="2736303"/>
              </a:tblGrid>
              <a:tr h="422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№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Этапы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утверждения Плана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Ответственные   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6131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Разработка  плана структурных подразделений для проекта Плана  учебного департамента.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Руководители структурных подразделений ( кафедр, модулей) </a:t>
                      </a:r>
                      <a:endParaRPr lang="ru-RU" sz="16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218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</a:t>
                      </a:r>
                      <a:endParaRPr lang="ru-RU" sz="16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Обсуждение, внесение изменений и дополнений по планам структурных подразделений.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Разработка проекта Плана учебного департамента. 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Директора учебных департаментов, руководители структурных  подразделений (кафедр, модулей).</a:t>
                      </a:r>
                      <a:endParaRPr lang="ru-RU" sz="16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4169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Обсуждение, внесение изменений и дополнений.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Согласование проекта Плана  учебного </a:t>
                      </a:r>
                      <a:r>
                        <a:rPr lang="kk-KZ" sz="16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департамента.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Директора учебных </a:t>
                      </a:r>
                      <a:r>
                        <a:rPr lang="kk-KZ" sz="16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департаментов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</a:t>
                      </a:r>
                      <a:r>
                        <a:rPr lang="en-US" sz="1600" baseline="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</a:t>
                      </a:r>
                      <a:r>
                        <a:rPr lang="kk-KZ" sz="16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ачальник </a:t>
                      </a: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отдела стратегического </a:t>
                      </a:r>
                      <a:r>
                        <a:rPr lang="kk-KZ" sz="16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планирования</a:t>
                      </a:r>
                      <a:r>
                        <a:rPr lang="ru-RU" sz="160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3763" y="404664"/>
            <a:ext cx="5867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kk-KZ" sz="3200" dirty="0">
                <a:solidFill>
                  <a:srgbClr val="FF0000"/>
                </a:solidFill>
                <a:latin typeface="Tahoma" pitchFamily="34" charset="0"/>
                <a:ea typeface="Times New Roman"/>
                <a:cs typeface="Tahoma" pitchFamily="34" charset="0"/>
              </a:rPr>
              <a:t>Алгоритм утверждения Плана</a:t>
            </a:r>
            <a:endParaRPr lang="ru-RU" sz="3200" dirty="0">
              <a:solidFill>
                <a:srgbClr val="FF0000"/>
              </a:solidFill>
              <a:latin typeface="Tahoma" pitchFamily="34" charset="0"/>
              <a:ea typeface="Times New Roman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900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581528" cy="58221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kk-KZ" sz="1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k-KZ" sz="1200" b="1" i="1" dirty="0" smtClean="0">
              <a:latin typeface="Times New Roman"/>
              <a:ea typeface="Times New Roman"/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2728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10370"/>
              </p:ext>
            </p:extLst>
          </p:nvPr>
        </p:nvGraphicFramePr>
        <p:xfrm>
          <a:off x="1187622" y="980728"/>
          <a:ext cx="7560841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504058"/>
                <a:gridCol w="4478642"/>
                <a:gridCol w="2578141"/>
              </a:tblGrid>
              <a:tr h="1962842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Согласование и утверждение Плана учебного </a:t>
                      </a:r>
                      <a:r>
                        <a:rPr lang="kk-KZ" sz="16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департамента.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Проректор по УВР, проректор  постдипломного образования и регионального развития,  директора учебных департаментов.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35763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</a:t>
                      </a: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 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Предоставление утвержденного Плана  учебного департамента в отдел стратегического планирования на электронных и бумажных </a:t>
                      </a:r>
                      <a:r>
                        <a:rPr lang="kk-KZ" sz="16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носителях, на русском и на казахском языках. 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Директора  учебных департаментов.</a:t>
                      </a:r>
                      <a:endParaRPr lang="ru-RU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4312" marR="54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0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001472"/>
              </p:ext>
            </p:extLst>
          </p:nvPr>
        </p:nvGraphicFramePr>
        <p:xfrm>
          <a:off x="1259632" y="548680"/>
          <a:ext cx="7417567" cy="4642188"/>
        </p:xfrm>
        <a:graphic>
          <a:graphicData uri="http://schemas.openxmlformats.org/drawingml/2006/table">
            <a:tbl>
              <a:tblPr firstRow="1" firstCol="1" bandRow="1"/>
              <a:tblGrid>
                <a:gridCol w="576064"/>
                <a:gridCol w="4312215"/>
                <a:gridCol w="2529288"/>
              </a:tblGrid>
              <a:tr h="564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Подготовка проекта Плана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университета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2013-2014 учебный год (План)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Начальник ОСП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592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Согласование проекта Плана</a:t>
                      </a: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Проректора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директора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департаментов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12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Рассмотрение, обсуждение, внесение дополнений и изменений.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Утверждение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Плана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Ректор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, Ученый Совет</a:t>
                      </a: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64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Тиражирование Плана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ОСП, типография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93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Предоставление Плана во все структурные подразделения университета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ОСП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1296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cs typeface="Tahoma" pitchFamily="34" charset="0"/>
                        </a:rPr>
                        <a:t>11.</a:t>
                      </a:r>
                      <a:endParaRPr lang="ru-RU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Мониторинг и оценка выполнения Плана. Информирование руководства университета.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Начальник ОСП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7999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Отчетность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402779"/>
              </p:ext>
            </p:extLst>
          </p:nvPr>
        </p:nvGraphicFramePr>
        <p:xfrm>
          <a:off x="1331640" y="1916832"/>
          <a:ext cx="7632848" cy="4489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документ 4"/>
          <p:cNvSpPr/>
          <p:nvPr/>
        </p:nvSpPr>
        <p:spPr>
          <a:xfrm>
            <a:off x="1907704" y="1124744"/>
            <a:ext cx="6480720" cy="1584176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Отчетность</a:t>
            </a:r>
            <a:endParaRPr lang="ru-RU" sz="4000" dirty="0"/>
          </a:p>
        </p:txBody>
      </p:sp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09018"/>
              </p:ext>
            </p:extLst>
          </p:nvPr>
        </p:nvGraphicFramePr>
        <p:xfrm>
          <a:off x="1187624" y="404664"/>
          <a:ext cx="741682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Выгнутая вверх стрелка 17"/>
          <p:cNvSpPr/>
          <p:nvPr/>
        </p:nvSpPr>
        <p:spPr>
          <a:xfrm>
            <a:off x="3635896" y="800708"/>
            <a:ext cx="1296144" cy="504056"/>
          </a:xfrm>
          <a:prstGeom prst="curvedDown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598225">
            <a:off x="6094018" y="2366464"/>
            <a:ext cx="716891" cy="1008112"/>
          </a:xfrm>
          <a:prstGeom prst="curvedLef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2771800" y="5517232"/>
            <a:ext cx="4104456" cy="864096"/>
          </a:xfrm>
          <a:prstGeom prst="flowChartMagneticDisk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Встреча ректора с заведующими кафедрами</a:t>
            </a:r>
            <a:endParaRPr lang="ru-RU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-2738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Алгоритм движения отчетов</a:t>
            </a:r>
            <a:endParaRPr lang="ru-RU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12879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Форма отчета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790618"/>
              </p:ext>
            </p:extLst>
          </p:nvPr>
        </p:nvGraphicFramePr>
        <p:xfrm>
          <a:off x="1115615" y="1844825"/>
          <a:ext cx="7704856" cy="2610312"/>
        </p:xfrm>
        <a:graphic>
          <a:graphicData uri="http://schemas.openxmlformats.org/drawingml/2006/table">
            <a:tbl>
              <a:tblPr firstRow="1" firstCol="1" bandRow="1"/>
              <a:tblGrid>
                <a:gridCol w="357186"/>
                <a:gridCol w="1298999"/>
                <a:gridCol w="523313"/>
                <a:gridCol w="1204879"/>
                <a:gridCol w="775784"/>
                <a:gridCol w="592368"/>
                <a:gridCol w="707233"/>
                <a:gridCol w="732927"/>
                <a:gridCol w="337093"/>
                <a:gridCol w="1175074"/>
              </a:tblGrid>
              <a:tr h="720079">
                <a:tc gridSpan="10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ВЫПОЛНЕННЫЕ МЕРОПРИЯТИЯ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Запланированные 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Достигнутые 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отделы, лица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Причины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невыполнения 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запланиро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-ванного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45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</a:t>
                      </a: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системы управления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709" marR="4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427984" y="4768552"/>
            <a:ext cx="936104" cy="14401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606011"/>
              </p:ext>
            </p:extLst>
          </p:nvPr>
        </p:nvGraphicFramePr>
        <p:xfrm>
          <a:off x="1115616" y="980728"/>
          <a:ext cx="7560841" cy="2917003"/>
        </p:xfrm>
        <a:graphic>
          <a:graphicData uri="http://schemas.openxmlformats.org/drawingml/2006/table">
            <a:tbl>
              <a:tblPr firstRow="1" firstCol="1" bandRow="1"/>
              <a:tblGrid>
                <a:gridCol w="350720"/>
                <a:gridCol w="1789322"/>
                <a:gridCol w="1944805"/>
                <a:gridCol w="1978016"/>
                <a:gridCol w="1497978"/>
              </a:tblGrid>
              <a:tr h="86409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МЕРОПРИЯТИЯ, ПРОВЕДЕННЫЕ ВНЕ ПЛАНА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Выполненные мероприятия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Достигнутые показатели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 отделы, лица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научных исследований</a:t>
                      </a: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0180" marR="50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4355976" y="4437112"/>
            <a:ext cx="936104" cy="14401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440</Words>
  <Application>Microsoft Office PowerPoint</Application>
  <PresentationFormat>Экран (4:3)</PresentationFormat>
  <Paragraphs>132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Документы, лежащие в основе составления плана:  1. Стратегический план Казахского Национального Медицинского  университета им. С.Д. Асфендиярова на 2011-2015 гг. с дополнениями и изменениями от 18.04.2012 года  2. Политика и цели в области качества  ( обязательно планировать  мероприятия ко Дню Качества – 14 ноября)  3.  План основных мероприятий  по реализации стратегии развития на 2013 год</vt:lpstr>
      <vt:lpstr>                               </vt:lpstr>
      <vt:lpstr>     </vt:lpstr>
      <vt:lpstr>Презентация PowerPoint</vt:lpstr>
      <vt:lpstr>Отчетность</vt:lpstr>
      <vt:lpstr>Презентация PowerPoint</vt:lpstr>
      <vt:lpstr>Форма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СДАЧИ ОТЧЕТОВ с 20 ПО 25 ЧИСЛО КАЖДОГО МЕСЯЦА (ФИО  исполнителя, № тел) </vt:lpstr>
      <vt:lpstr>ОТДЕЛ СТРАТЕГИЧЕСКОГО ПЛАНИРОВАНИЯ  каб.241,  тел. 292 69 69, вн.305 (7043,7044).  spo@kaznmu.kz 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Samal N. Akgoltaeva</cp:lastModifiedBy>
  <cp:revision>82</cp:revision>
  <dcterms:created xsi:type="dcterms:W3CDTF">2013-05-27T05:58:42Z</dcterms:created>
  <dcterms:modified xsi:type="dcterms:W3CDTF">2013-08-27T02:51:04Z</dcterms:modified>
</cp:coreProperties>
</file>