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B7A0-882E-4E9E-9865-8E3595993CEB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795E-E5EE-4606-81DD-4B7D573BAA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B7A0-882E-4E9E-9865-8E3595993CEB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795E-E5EE-4606-81DD-4B7D573BAA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B7A0-882E-4E9E-9865-8E3595993CEB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795E-E5EE-4606-81DD-4B7D573BAA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B7A0-882E-4E9E-9865-8E3595993CEB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795E-E5EE-4606-81DD-4B7D573BAA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B7A0-882E-4E9E-9865-8E3595993CEB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795E-E5EE-4606-81DD-4B7D573BAA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B7A0-882E-4E9E-9865-8E3595993CEB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795E-E5EE-4606-81DD-4B7D573BAA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B7A0-882E-4E9E-9865-8E3595993CEB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795E-E5EE-4606-81DD-4B7D573BAA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B7A0-882E-4E9E-9865-8E3595993CEB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795E-E5EE-4606-81DD-4B7D573BAA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B7A0-882E-4E9E-9865-8E3595993CEB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795E-E5EE-4606-81DD-4B7D573BAA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B7A0-882E-4E9E-9865-8E3595993CEB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795E-E5EE-4606-81DD-4B7D573BAA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B7A0-882E-4E9E-9865-8E3595993CEB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3795E-E5EE-4606-81DD-4B7D573BAA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BB7A0-882E-4E9E-9865-8E3595993CEB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3795E-E5EE-4606-81DD-4B7D573BAA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kk-KZ" sz="4000" b="1" dirty="0" smtClean="0"/>
              <a:t/>
            </a:r>
            <a:br>
              <a:rPr lang="kk-KZ" sz="4000" b="1" dirty="0" smtClean="0"/>
            </a:b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Общеуниверситетский </a:t>
            </a:r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лан мероприятий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реализации Послания Главы государства народу Казахстана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Стратегия «Казахстан -2050»: новый политический курс состоявшегося государства»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358246" cy="57150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Направления: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071546"/>
            <a:ext cx="8429684" cy="54292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457200" indent="-457200" algn="just"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Экономическая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политика нового курса –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всеобъемлющий экономический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прагматизм на принципах прибыльности, возврата от инвестиций и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конкурентоспособности</a:t>
            </a:r>
          </a:p>
          <a:p>
            <a:pPr marL="457200" indent="-457200" algn="just">
              <a:buAutoNum type="arabicPeriod"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Всесторонняя поддержка предпринимательства – ведущей силы национальной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экономики</a:t>
            </a:r>
          </a:p>
          <a:p>
            <a:pPr marL="457200" indent="-457200" algn="just">
              <a:buAutoNum type="arabicPeriod"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Новые принципы социальной политики – социальные гарантии и личная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ответственность</a:t>
            </a:r>
          </a:p>
          <a:p>
            <a:pPr marL="457200" indent="-457200" algn="just">
              <a:buAutoNum type="arabicPeriod"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Знания и профессиональные навыки – ключевые ориентиры современной системы образования, подготовки и переподготовки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кадров</a:t>
            </a: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72560" cy="64294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l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Дальнейшее укрепление государственности и развитие казахстанской демократии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Последовательная и предсказуемая внешняя политика – продвижение национальных интересов и укрепление региональной и глобальной безопасности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Новый казахстанский патриотизм – основа успеха нашего многонационального и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многоконфессионального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общества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52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 Общеуниверситетский план мероприятий по реализации Послания Главы государства народу Казахстана «Стратегия «Казахстан -2050»: новый политический курс состоявшегося государства»   </vt:lpstr>
      <vt:lpstr>Направления: </vt:lpstr>
      <vt:lpstr> 5. Дальнейшее укрепление государственности и развитие казахстанской демократии  6. Последовательная и предсказуемая внешняя политика – продвижение национальных интересов и укрепление региональной и глобальной безопасности  7. Новый казахстанский патриотизм – основа успеха нашего многонационального и многоконфессионального общества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Общеуниверситетский план мероприятий по реализации Послания Главы государства народу Казахстана «Стратегия «Казахстан -2050»: новый политический курс состоявшегося государства»   </dc:title>
  <dc:creator>ZZZXXX</dc:creator>
  <cp:lastModifiedBy>ZZZXXX</cp:lastModifiedBy>
  <cp:revision>4</cp:revision>
  <dcterms:created xsi:type="dcterms:W3CDTF">2013-03-26T05:51:38Z</dcterms:created>
  <dcterms:modified xsi:type="dcterms:W3CDTF">2013-03-26T07:59:36Z</dcterms:modified>
</cp:coreProperties>
</file>