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208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75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15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08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794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998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92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624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54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43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58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1C2EC-3DFA-4F3F-83D1-1AEB1621FE01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0A785-DDFA-4D18-88C1-7072266902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8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Дополнения и изменения к «Правилам проживания  и инструкция о порядке предоставления мест  в общежитии РГП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им. С.Д.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Асфендиярова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утвержденный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 06.2012 г.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284984"/>
            <a:ext cx="6400800" cy="2088232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Внести изменения в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подраздел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помещении общежития и на прилегающей территории категорически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запрещается»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пункты:</a:t>
            </a:r>
            <a:endParaRPr lang="ru-RU" sz="24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2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Хранить, употреблять, распространять наркотические, психотропные вещества,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слабоалкогольные и алкогольные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напитки, кальян.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Приносить, хранить и использовать ядовитые,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токсичные  вещества.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Кричать, шуметь, играть на музыкальных инструментах, использовать звукоусиливающую и звуковоспроизводящую аппаратуру (кроме согласованных случаев проведения мероприятий), 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влекущие нарушение тишины и правопорядка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Перемещать мебель оборудование и другие материальные ценности, находящиеся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балансе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университета из помещения в помещение без разрешения администрации общежития; </a:t>
            </a:r>
          </a:p>
          <a:p>
            <a:pPr marL="0" indent="0" algn="just"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3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Дополнение: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Нарушать режим входа и выхода из общежитий, за исключением случаев предоставления студентами оправдательных документов (обоснованное письменное разрешение деканата).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24.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Пользоваться  электрическими нагревательными приборами в комнатах проживания (электроплиты, чайники, обогреватели всех видов).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25.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Любое нарушение одного из вышеперечисленных пунктов, по ходатайству коменданта общежития, студенческого совета и деканата является основанием для выселения из общежития и отказом в предоставлении места в общежитии в последующие годы обучения.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3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Внести изменения 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пункт № 2, подпункты: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Студенты-инвалиды 1, 2 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3 групп (при наличии справки ВКК об инвалидности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Студенты из многодетных семей (при наличии справки о составе семьи, где указано, что в семье 4 и более детей до 18 лет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документальном подтверждении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(копий свидетельств  о рождении или удостоверений личности);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99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Дополнение:</a:t>
            </a:r>
            <a:endParaRPr lang="en-US" sz="24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Студенты, занявшие призовые места в спортивных соревнованиях республиканского уровня (при наличии подтверждающего документа) за текущий учебный год;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Студенты двухгодичной интернатуры,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согласно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подпунктам: 7, 8;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из многодетных, малообеспеченных семей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пункта № 2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Студентам, обучающимся на договорной основе, согласно подпунктам: 3,4,5,7,8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сироты; студенты, состоящие на учете по заболеваниям: туберкулез, онкозаболеваниям; студенты-инвалиды;студенты из многодетных, малообеспеченных семей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пункта № 2;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7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ru-RU" b="1" i="1" dirty="0" smtClean="0"/>
              <a:t>Благодарим за внимание!!!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8850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369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Дополнения и изменения к «Правилам проживания  и инструкция о порядке предоставления мест  в общежитии РГП «КазНМУ им. С.Д. Асфендиярова»»,  утвержденный от 18 06.2012 г. </vt:lpstr>
      <vt:lpstr>Слайд 2</vt:lpstr>
      <vt:lpstr>Слайд 3</vt:lpstr>
      <vt:lpstr>II. Внести изменения в раздел III, пункт № 2, подпункты:</vt:lpstr>
      <vt:lpstr>Слайд 5</vt:lpstr>
      <vt:lpstr>Благодарим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Дополнения и изменения к «Правилам проживания в общежитии и инструкции о порядке предоставления мест  в общежитии РГП «КазНМУ им. С.Д. Асфендиярова»», утвержденный ректором А. Акановым  от 18 06.2012 г.</dc:title>
  <dc:creator>user</dc:creator>
  <cp:lastModifiedBy>Гульшат</cp:lastModifiedBy>
  <cp:revision>21</cp:revision>
  <dcterms:created xsi:type="dcterms:W3CDTF">2013-03-26T03:43:23Z</dcterms:created>
  <dcterms:modified xsi:type="dcterms:W3CDTF">2013-03-26T04:50:48Z</dcterms:modified>
</cp:coreProperties>
</file>