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11A3B-F511-47F2-9C58-3B07AEEF7E87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41F58-307D-4E0E-8149-52AD1D3E92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41F58-307D-4E0E-8149-52AD1D3E925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2259683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latin typeface="Algerian" pitchFamily="82" charset="0"/>
              </a:rPr>
              <a:t>Lists of employees at </a:t>
            </a:r>
            <a:r>
              <a:rPr lang="en-US" sz="3000" dirty="0" err="1" smtClean="0">
                <a:latin typeface="Algerian" pitchFamily="82" charset="0"/>
              </a:rPr>
              <a:t>KazNMU</a:t>
            </a:r>
            <a:r>
              <a:rPr lang="en-US" sz="3000" dirty="0" smtClean="0">
                <a:latin typeface="Algerian" pitchFamily="82" charset="0"/>
              </a:rPr>
              <a:t> named by S.D </a:t>
            </a:r>
            <a:r>
              <a:rPr lang="en-US" sz="3000" dirty="0" err="1" smtClean="0">
                <a:latin typeface="Algerian" pitchFamily="82" charset="0"/>
              </a:rPr>
              <a:t>Asfendiyarov</a:t>
            </a:r>
            <a:r>
              <a:rPr lang="en-US" sz="3000" dirty="0" smtClean="0">
                <a:latin typeface="Algerian" pitchFamily="82" charset="0"/>
              </a:rPr>
              <a:t> competing for the "</a:t>
            </a:r>
            <a:r>
              <a:rPr lang="en-US" sz="3000" dirty="0" err="1" smtClean="0">
                <a:latin typeface="Algerian" pitchFamily="82" charset="0"/>
              </a:rPr>
              <a:t>Bolashak</a:t>
            </a:r>
            <a:r>
              <a:rPr lang="en-US" sz="3000" dirty="0" smtClean="0">
                <a:latin typeface="Algerian" pitchFamily="82" charset="0"/>
              </a:rPr>
              <a:t>" international scholarship award </a:t>
            </a: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5661248"/>
            <a:ext cx="5256584" cy="625624"/>
          </a:xfrm>
        </p:spPr>
        <p:txBody>
          <a:bodyPr>
            <a:no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Algerian" pitchFamily="82" charset="0"/>
              </a:rPr>
              <a:t>Head the Human Resource Development</a:t>
            </a:r>
            <a:r>
              <a:rPr lang="ru-RU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lgerian" pitchFamily="82" charset="0"/>
              </a:rPr>
              <a:t>Karibayeva</a:t>
            </a:r>
            <a:r>
              <a:rPr lang="en-US" sz="1800" dirty="0" smtClean="0">
                <a:solidFill>
                  <a:schemeClr val="tx1"/>
                </a:solidFill>
                <a:latin typeface="Algerian" pitchFamily="82" charset="0"/>
              </a:rPr>
              <a:t> A.K.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296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3456384"/>
                <a:gridCol w="2016224"/>
                <a:gridCol w="1964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Obstetrics and Gynecology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Restorative treatment and medical rehabilitation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Gastroenterology (including children)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Infectious diseases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Cardiology (including children)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Cardiac surgery (including children)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Lists of employees at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KazNMU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named by S.D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Asfendiyarov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competing for the "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Bolashak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" international scholarship award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3312368"/>
                <a:gridCol w="2067744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diagnostics (Radiology)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 Management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Pulmonology</a:t>
                      </a:r>
                      <a:r>
                        <a:rPr lang="en-US" dirty="0" smtClean="0"/>
                        <a:t> children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Neuropathology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Neonatology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Neurosurgery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ru-RU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Lists of employees at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KazNMU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named by S.D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Asfendiyarov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competing for the "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Bolashak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" international scholarship award </a:t>
            </a:r>
            <a:endParaRPr lang="ru-RU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332271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health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Pharmacy, Pharmacology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MBA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traineeship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</a:t>
                      </a:r>
                    </a:p>
                    <a:p>
                      <a:pPr algn="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Lists of employees at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KazNMU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named by S.D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Asfendiyarov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competing for the "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Bolashak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" international scholarship award </a:t>
            </a:r>
            <a:endParaRPr lang="ru-RU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184</Words>
  <Application>Microsoft Office PowerPoint</Application>
  <PresentationFormat>Экран (4:3)</PresentationFormat>
  <Paragraphs>80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Lists of employees at KazNMU named by S.D Asfendiyarov competing for the "Bolashak" international scholarship award </vt:lpstr>
      <vt:lpstr>Lists of employees at KazNMU named by S.D Asfendiyarov competing for the "Bolashak" international scholarship award </vt:lpstr>
      <vt:lpstr>Lists of employees at KazNMU named by S.D Asfendiyarov competing for the "Bolashak" international scholarship award </vt:lpstr>
      <vt:lpstr>Lists of employees at KazNMU named by S.D Asfendiyarov competing for the "Bolashak" international scholarship award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of employees at KazNMU named by S.D Asfendiyarov competing for the "Bolashak" international scholarship award </dc:title>
  <dc:creator>Asel K. Karibaeva</dc:creator>
  <cp:lastModifiedBy>Гульшат</cp:lastModifiedBy>
  <cp:revision>4</cp:revision>
  <dcterms:created xsi:type="dcterms:W3CDTF">2013-03-26T03:14:24Z</dcterms:created>
  <dcterms:modified xsi:type="dcterms:W3CDTF">2013-03-26T03:45:44Z</dcterms:modified>
</cp:coreProperties>
</file>