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8" r:id="rId8"/>
    <p:sldId id="263" r:id="rId9"/>
    <p:sldId id="276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57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2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83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14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82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1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05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5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1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4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0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8B98-2D9F-446D-BD1B-D9C75ACD384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D56-02E9-43A8-B109-E363C92A0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9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990656" cy="2018655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С.Ж.Асфендияров </a:t>
            </a:r>
            <a:r>
              <a:rPr lang="kk-KZ" smtClean="0"/>
              <a:t>атындағы </a:t>
            </a:r>
            <a:br>
              <a:rPr lang="kk-KZ" smtClean="0"/>
            </a:br>
            <a:r>
              <a:rPr lang="kk-KZ" smtClean="0"/>
              <a:t>Қазақ </a:t>
            </a:r>
            <a:r>
              <a:rPr lang="kk-KZ" dirty="0" smtClean="0"/>
              <a:t>Ұлттық Медицина Университетті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Ғылым күні-2012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949280"/>
            <a:ext cx="3704456" cy="265584"/>
          </a:xfrm>
        </p:spPr>
        <p:txBody>
          <a:bodyPr>
            <a:noAutofit/>
          </a:bodyPr>
          <a:lstStyle/>
          <a:p>
            <a:r>
              <a:rPr lang="kk-KZ" sz="1600" b="1" dirty="0" smtClean="0"/>
              <a:t>Алматы-2012</a:t>
            </a:r>
            <a:endParaRPr lang="ru-RU" sz="1600" b="1" dirty="0"/>
          </a:p>
        </p:txBody>
      </p:sp>
      <p:pic>
        <p:nvPicPr>
          <p:cNvPr id="1027" name="Picture 3" descr="C:\Documents and Settings\Администратор\Рабочий стол\ДЕНЬ НАУКИ 2012\ДИПЛОМЫ ДИЗАЙН\logo_Layer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230165" cy="12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7627"/>
            <a:ext cx="1868909" cy="18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Администратор\Рабочий стол\касым lbg\логотип\Logo NIRSiSMU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322239" cy="13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09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/>
              <a:t>Отандық </a:t>
            </a:r>
            <a:r>
              <a:rPr lang="kk-KZ" sz="3600" dirty="0"/>
              <a:t>авторлардың медициналық кітаптар  көрмесі, Даңқ залының фойесінде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Documents and Settings\Администратор\Рабочий стол\Новая папка (2)\IMG_1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20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dirty="0"/>
              <a:t>«Өз денсаулығыңды тексер».   №1 ғимарат алдында студенттердің бойын, салмағын,қан қысымын,көруін тексеру. Алынған қорытындыны 15.00-15.40 Даңқ залында мәлімдеу.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42" name="Picture 2" descr="C:\Documents and Settings\Администратор\Рабочий стол\Новая папка (2)\IMG_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51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Новая папка (2)\IMG_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69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Новая папка (2)\IMG_2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212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 fontScale="90000"/>
          </a:bodyPr>
          <a:lstStyle/>
          <a:p>
            <a:r>
              <a:rPr lang="kk-KZ" sz="2700" dirty="0"/>
              <a:t>«Ашық есіктер күні».  Ғылыми-білім беру лабораториясын және клиника-эксперименталдық лабораториясына студенттердің экскурсиясы</a:t>
            </a:r>
            <a:r>
              <a:rPr lang="kk-KZ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Documents and Settings\Администратор\Рабочий стол\Новая папка (2)\IMG_7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08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Новая папка (2)\IMG_7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66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дминистратор\Рабочий стол\Новая папка (2)\IMG_7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66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Новая папка (2)\IMG_7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282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Администратор\Рабочий стол\Новая папка (2)\IMG_7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765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Рабочий стол\Новая папка (2)\IMG_7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5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А</a:t>
            </a:r>
            <a:r>
              <a:rPr lang="kk-KZ" dirty="0" smtClean="0"/>
              <a:t>шылу </a:t>
            </a:r>
            <a:r>
              <a:rPr lang="kk-KZ" dirty="0"/>
              <a:t>салтанаты; студенттердің флеш-мобы (Ректорат алаңы);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Documents and Settings\Администратор\Рабочий стол\Новая папка (2)\IMG_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43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Рабочий стол\Новая папка (2)\IMG_7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29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400" dirty="0" smtClean="0"/>
              <a:t> </a:t>
            </a:r>
            <a:r>
              <a:rPr lang="kk-KZ" sz="2400" dirty="0"/>
              <a:t>«Жизнь в социальной сети».  Әлеуметтік тораптың пайдалы және зиянды жақтарын ашып көрсететін семинар-тренинг (анатомия ғимаратының алдындағы көгалда).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:\Documents and Settings\Администратор\Рабочий стол\Новая папка (2)\IMG_7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255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2700" dirty="0"/>
              <a:t>«Экспресс-знания».  Университет аумағында студенттерді 5 негізгі пән бойынша білімдерін тексеру. Тексерудің  статистикалық қорытындысы 15:00-15:40 Даңқ залында мәлімделеді.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C:\Documents and Settings\Администратор\Рабочий стол\Новая папка (2)\IMG_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675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Администратор\Рабочий стол\Новая папка (2)\IMG_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11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dirty="0"/>
              <a:t>ҚазҰМУ студенттерінің ғылымға деген қөзқарасын анықтау мақсатында әлеуметтік сауалнама.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4578" name="Picture 2" descr="C:\Documents and Settings\Администратор\Рабочий стол\Новая папка (2)\IMG_2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895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Администратор\Рабочий стол\Новая папка (2)\IMG_2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051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Новая папка (2)\IMG_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027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Новая папка (2)\IMG_1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33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Новая папка (2)\IMG_1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02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Администратор\Рабочий стол\Новая папка (2)\IMG_7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35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Секция </a:t>
            </a:r>
            <a:r>
              <a:rPr lang="kk-KZ" dirty="0"/>
              <a:t>бойынша жұмыс;</a:t>
            </a:r>
            <a:endParaRPr lang="ru-RU" dirty="0"/>
          </a:p>
        </p:txBody>
      </p:sp>
      <p:pic>
        <p:nvPicPr>
          <p:cNvPr id="13314" name="Picture 2" descr="C:\Documents and Settings\Администратор\Рабочий стол\Новая папка (2)\IMG_7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26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Новая папка (2)\IMG_7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956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Администратор\Рабочий стол\Новая папка (2)\IMG_7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27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115</Words>
  <Application>Microsoft Office PowerPoint</Application>
  <PresentationFormat>Экран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С.Ж.Асфендияров атындағы  Қазақ Ұлттық Медицина Университетті  Ғылым күні-2012</vt:lpstr>
      <vt:lpstr>Ашылу салтанаты; студенттердің флеш-мобы (Ректорат алаңы); </vt:lpstr>
      <vt:lpstr>Слайд 3</vt:lpstr>
      <vt:lpstr>Слайд 4</vt:lpstr>
      <vt:lpstr>Слайд 5</vt:lpstr>
      <vt:lpstr>Слайд 6</vt:lpstr>
      <vt:lpstr>Секция бойынша жұмыс;</vt:lpstr>
      <vt:lpstr>Слайд 8</vt:lpstr>
      <vt:lpstr>Слайд 9</vt:lpstr>
      <vt:lpstr>Отандық авторлардың медициналық кітаптар  көрмесі, Даңқ залының фойесінде  </vt:lpstr>
      <vt:lpstr>«Өз денсаулығыңды тексер».   №1 ғимарат алдында студенттердің бойын, салмағын,қан қысымын,көруін тексеру. Алынған қорытындыны 15.00-15.40 Даңқ залында мәлімдеу. </vt:lpstr>
      <vt:lpstr>Слайд 12</vt:lpstr>
      <vt:lpstr>Слайд 13</vt:lpstr>
      <vt:lpstr>«Ашық есіктер күні».  Ғылыми-білім беру лабораториясын және клиника-эксперименталдық лабораториясына студенттердің экскурсиясы. </vt:lpstr>
      <vt:lpstr>Слайд 15</vt:lpstr>
      <vt:lpstr>Слайд 16</vt:lpstr>
      <vt:lpstr>Слайд 17</vt:lpstr>
      <vt:lpstr>Слайд 18</vt:lpstr>
      <vt:lpstr>Слайд 19</vt:lpstr>
      <vt:lpstr>Слайд 20</vt:lpstr>
      <vt:lpstr> «Жизнь в социальной сети».  Әлеуметтік тораптың пайдалы және зиянды жақтарын ашып көрсететін семинар-тренинг (анатомия ғимаратының алдындағы көгалда).  </vt:lpstr>
      <vt:lpstr>«Экспресс-знания».  Университет аумағында студенттерді 5 негізгі пән бойынша білімдерін тексеру. Тексерудің  статистикалық қорытындысы 15:00-15:40 Даңқ залында мәлімделеді. </vt:lpstr>
      <vt:lpstr>Слайд 23</vt:lpstr>
      <vt:lpstr>ҚазҰМУ студенттерінің ғылымға деген қөзқарасын анықтау мақсатында әлеуметтік сауалнама. </vt:lpstr>
      <vt:lpstr>Слайд 25</vt:lpstr>
    </vt:vector>
  </TitlesOfParts>
  <Company>GrasXP.org.RU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GrasXp™</dc:creator>
  <cp:lastModifiedBy>User</cp:lastModifiedBy>
  <cp:revision>8</cp:revision>
  <dcterms:created xsi:type="dcterms:W3CDTF">2012-05-03T09:29:02Z</dcterms:created>
  <dcterms:modified xsi:type="dcterms:W3CDTF">2012-05-03T10:36:45Z</dcterms:modified>
</cp:coreProperties>
</file>