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8" descr="11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285728"/>
            <a:ext cx="857256" cy="96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D:\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85728"/>
            <a:ext cx="857256" cy="92869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kk-KZ" sz="13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“Winter School</a:t>
            </a:r>
            <a:r>
              <a:rPr lang="kk-KZ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 БАҒДАРЛАМАСЫ</a:t>
            </a:r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II-ші ЖЫЛ САЙЫНҒЫ ҚЫСТЫҚ МЕКТЕП</a:t>
            </a:r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«МЕДИЦИНА ҒЫЛЫМЫНДАҒЫ МЕНЕДЖМЕНТ»</a:t>
            </a:r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БАҚИЯ АТШАБАРОВ АТЫНДАҒЫ ІРГЕЛІ ЖӘНЕ ҚОЛДАНБАЛЫ МЕДИЦИНА ҒЗИ </a:t>
            </a:r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кафедралардың ҒЗЖ бойынша жауаптыларына</a:t>
            </a:r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14282" y="1500173"/>
          <a:ext cx="8715436" cy="52632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0132"/>
                <a:gridCol w="3816293"/>
                <a:gridCol w="3899011"/>
              </a:tblGrid>
              <a:tr h="33126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Бірінші күн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54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635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Өткізілу күні: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                                                                                                                     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kk-KZ" sz="1200" dirty="0" smtClean="0">
                          <a:latin typeface="Times New Roman"/>
                          <a:ea typeface="Times New Roman"/>
                        </a:rPr>
                        <a:t>                                                           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23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ақпан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Өткізілу орны:                                                                                                        </a:t>
                      </a:r>
                      <a:r>
                        <a:rPr lang="kk-KZ" sz="1200" dirty="0" smtClean="0">
                          <a:latin typeface="Times New Roman"/>
                          <a:ea typeface="Times New Roman"/>
                        </a:rPr>
                        <a:t>                                                       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«Даңқ» залы, ректорат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Өткізілу уақыты:                                                                                                               </a:t>
                      </a:r>
                      <a:r>
                        <a:rPr lang="kk-KZ" sz="1200" dirty="0" smtClean="0">
                          <a:latin typeface="Times New Roman"/>
                          <a:ea typeface="Times New Roman"/>
                        </a:rPr>
                        <a:t>                                                        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басталуы 14:00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Уақыты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Дәріс тақырыбы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Дәріскер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4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14.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00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-14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.1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Екінші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en-US" sz="1200" cap="all">
                          <a:latin typeface="Times New Roman"/>
                          <a:ea typeface="Times New Roman"/>
                        </a:rPr>
                        <a:t>Winter School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»</a:t>
                      </a:r>
                      <a:r>
                        <a:rPr lang="kk-KZ" sz="1200">
                          <a:latin typeface="Times New Roman"/>
                          <a:ea typeface="Times New Roman"/>
                        </a:rPr>
                        <a:t> ашылуы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Ақанов Айқан Ақанұлы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ҚазҰМУ ректоры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3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14.10-14.30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Қызметтестерінің, достарының, және әріптестерінің  құттықтау сөздері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Шарманов Төрегелді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академик,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нутрициология кафедрасының меңгерушісі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Рақышев Алшынбай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академик,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анатомия кафедрасының профессоры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3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14.30-14.45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kk-KZ" sz="1200">
                          <a:latin typeface="Times New Roman"/>
                          <a:ea typeface="Times New Roman"/>
                        </a:rPr>
                        <a:t>Біртуар, асыл ағамыз Бақия Атшабарұлы * Наш дорогой, Бахия Атчабарович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»</a:t>
                      </a:r>
                      <a:r>
                        <a:rPr lang="kk-KZ" sz="1200">
                          <a:latin typeface="Times New Roman"/>
                          <a:ea typeface="Times New Roman"/>
                        </a:rPr>
                        <a:t> кітабының тұсаукесері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Махамбетова Мәриям Бақияқызы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Атшабаров Бақыт Бақияұлы Атшабаров Айдар Бақияұлы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3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14.45.-15.30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kk-KZ" sz="1200">
                          <a:latin typeface="Times New Roman"/>
                          <a:ea typeface="Times New Roman"/>
                        </a:rPr>
                        <a:t>Адамдағы 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Q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-гетерохроматин»</a:t>
                      </a:r>
                      <a:r>
                        <a:rPr lang="kk-KZ" sz="1200">
                          <a:latin typeface="Times New Roman"/>
                          <a:ea typeface="Times New Roman"/>
                        </a:rPr>
                        <a:t> популяциялық генетиканың сұрақтарын зерттеудегі жаңа ғылыми бағыттар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Ибраимов А.И.,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м.ғ.д., ҚР ҰҒА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корреспондент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 мүшесі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Кыр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ғ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ызстан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) </a:t>
                      </a:r>
                    </a:p>
                  </a:txBody>
                  <a:tcPr marL="68580" marR="68580" marT="0" marB="0"/>
                </a:tc>
              </a:tr>
              <a:tr h="690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15.30-15.45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Биомедициналық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этика. </a:t>
                      </a:r>
                      <a:r>
                        <a:rPr lang="kk-KZ" sz="1200">
                          <a:latin typeface="Times New Roman"/>
                          <a:ea typeface="Times New Roman"/>
                        </a:rPr>
                        <a:t>Ғылыми зерттеулерді этикалық реттеу үшін ішкі сараптамалық әлеуетті дамыту.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Құдайбергенова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Т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А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., Honorary Research Fellow of University of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Cumbria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, Lancaster, UK, </a:t>
                      </a:r>
                      <a:r>
                        <a:rPr lang="kk-KZ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И.Арабаев атындағы ҚырғызМУ докторанты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2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15.45-16.00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Университеттегі фандрайзингті дамытуды жүзеге асыру және келешектері, мысалды ҚазҰМУ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Төлебаева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И.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Қ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MD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ғылыми қызметкер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ҒЗЖ менеджменті бөлімінің фандрайзинг секторы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сектора </a:t>
                      </a:r>
                    </a:p>
                  </a:txBody>
                  <a:tcPr marL="68580" marR="68580" marT="0" marB="0" anchor="ctr"/>
                </a:tc>
              </a:tr>
              <a:tr h="414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16.00-16.15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Медицинадағы ғылыми жобаларды жүзеге асырудағы менеджмент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kk-KZ" sz="1200">
                          <a:latin typeface="Times New Roman"/>
                          <a:ea typeface="Times New Roman"/>
                        </a:rPr>
                        <a:t>мәселелері және келешегі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Абдукаюмова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У.А., </a:t>
                      </a:r>
                      <a:r>
                        <a:rPr lang="kk-KZ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м.ғ.к., денсаулық сақтаудағы саясат және басқару кафедрасының доценті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42844" y="214290"/>
          <a:ext cx="8786874" cy="642941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08330"/>
                <a:gridCol w="3847574"/>
                <a:gridCol w="3930970"/>
              </a:tblGrid>
              <a:tr h="438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16.15-16.30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0" dirty="0">
                          <a:latin typeface="Times New Roman" pitchFamily="18" charset="0"/>
                          <a:cs typeface="Times New Roman" pitchFamily="18" charset="0"/>
                        </a:rPr>
                        <a:t>Университет кафедраларының ғылыми қызметін қамтамасыз етудегі нормативтік құқықтық құралдар 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0" dirty="0">
                          <a:latin typeface="Times New Roman" pitchFamily="18" charset="0"/>
                          <a:cs typeface="Times New Roman" pitchFamily="18" charset="0"/>
                        </a:rPr>
                        <a:t>Абдуллаева Г.М., м.ғ.к., Бақия Атшабаров атныдағы ІҚМ ҒЗИ директорының орынбасары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6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16.30-16.45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Зияткерлік қызмет нәтижелерін патенттеу және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оммерциализация</a:t>
                      </a:r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лау 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Никитина И.И., ЗМҰИ РМҚК сараптама бөлімінің меңгерушісі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8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16.45-17.00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 pitchFamily="18" charset="0"/>
                          <a:cs typeface="Times New Roman" pitchFamily="18" charset="0"/>
                        </a:rPr>
                        <a:t>Ғылыми зерттелерде статистикалық әдістерді қолдану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Нурба</a:t>
                      </a:r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қ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ыт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А.Н., </a:t>
                      </a:r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м.ғ.к.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, доцент, </a:t>
                      </a:r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«Қоғамдық денсаулық сақтау жоғары мектебі» РМК ғылыми қызметкері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487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Екінші күн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32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6350" algn="l"/>
                        </a:tabLst>
                      </a:pPr>
                      <a: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Өткізу күні                                                                                                                               </a:t>
                      </a:r>
                      <a:r>
                        <a:rPr lang="kk-KZ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                              </a:t>
                      </a:r>
                      <a: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ақпан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6350" algn="l"/>
                        </a:tabLst>
                      </a:pPr>
                      <a: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Өткізу орны                                                                                                              </a:t>
                      </a:r>
                      <a:r>
                        <a:rPr lang="kk-KZ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                           </a:t>
                      </a:r>
                      <a: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Ректорат, </a:t>
                      </a:r>
                      <a:r>
                        <a:rPr lang="kk-KZ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“Даңқ” </a:t>
                      </a:r>
                      <a: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залы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6350" algn="l"/>
                        </a:tabLst>
                      </a:pPr>
                      <a: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Өткізу уақыты                                                                                                              </a:t>
                      </a:r>
                      <a:r>
                        <a:rPr lang="kk-KZ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                           </a:t>
                      </a:r>
                      <a: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Басталуы </a:t>
                      </a:r>
                      <a:r>
                        <a:rPr lang="kk-KZ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14:00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7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Уақыты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Дәріс тақырыбы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Дәріскер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95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.00-14.30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7580" marR="21590" indent="-878205">
                        <a:lnSpc>
                          <a:spcPts val="1360"/>
                        </a:lnSpc>
                        <a:spcAft>
                          <a:spcPts val="0"/>
                        </a:spcAft>
                        <a:tabLst>
                          <a:tab pos="78740" algn="l"/>
                          <a:tab pos="44958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Биоэтика саласындағы консенсус. Медицина саласында ғылыми зерттеулерді биоэтика саласындағы өзіндік сараптамалық әлеуетті дамыту бойынша жобаларды әзірлеу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Джусупов К. О., м.ғ.к., Honorary Research Fellow of University of Cumbria, Lancaster, UK, Қырғызстан халықаралық университеті медицина халықаралық мектебі қоғамдық денсаулық сақтау кафедрасының доценті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76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14.30-15.00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Биостатистика негіздері. Өткізілетін зерттеулерде қатерді бағалау. Тесттердің шындығы және дәйектілігі. Биостатистика әдістерінің сезімталдығы және ерекшелігі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Кудайбергенова Т.А.,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Honorary Research Fellow of University of Cumbria, Lancaster, UK, И.Арабаев атындағы Қырғаз мемлекеттік университетінің докторанты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7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15.00-15.30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Медициналық генетикада заманауи зерттеулер. Адам ДНК эпигенетикалық модификациясының диагностикасы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Зидкова А., M.Sc.,Карлов Университетінің ғылыми қызметкері (Прага, Чехия)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7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15.30-16.00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Хронобиология </a:t>
                      </a: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және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хрономедицина. </a:t>
                      </a: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Ағзаның уақытша құрылымының ритмикалық көріністері сияқты, биоритм және косинор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Садвакас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А.С., </a:t>
                      </a:r>
                      <a: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ҒББЗ аға ғылыми қызметкері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42844" y="214290"/>
          <a:ext cx="8786874" cy="574672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08330"/>
                <a:gridCol w="3847574"/>
                <a:gridCol w="3930970"/>
              </a:tblGrid>
              <a:tr h="43821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Үшінші күн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56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Өткізу күні                                                                                                                                   </a:t>
                      </a:r>
                      <a:r>
                        <a:rPr lang="kk-KZ" sz="1200" dirty="0" smtClean="0">
                          <a:latin typeface="Times New Roman"/>
                          <a:ea typeface="Times New Roman"/>
                        </a:rPr>
                        <a:t>                                             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25 ақпан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Өткізу орны                                                                                                              </a:t>
                      </a:r>
                      <a:r>
                        <a:rPr lang="kk-KZ" sz="1200" dirty="0" smtClean="0">
                          <a:latin typeface="Times New Roman"/>
                          <a:ea typeface="Times New Roman"/>
                        </a:rPr>
                        <a:t>                                                   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ҒББЗ конференц-залы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                                                                                                                       </a:t>
                      </a:r>
                      <a:r>
                        <a:rPr lang="kk-KZ" sz="1200" dirty="0" smtClean="0">
                          <a:latin typeface="Times New Roman"/>
                          <a:ea typeface="Times New Roman"/>
                        </a:rPr>
                        <a:t>                                                       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№3 оқу ғимараты (4 қабат)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Өткізу уақыты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                                                                                                              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kk-KZ" sz="1200" dirty="0" smtClean="0">
                          <a:latin typeface="Times New Roman"/>
                          <a:ea typeface="Times New Roman"/>
                        </a:rPr>
                        <a:t>                                                     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Басталуы </a:t>
                      </a:r>
                      <a:r>
                        <a:rPr lang="kk-KZ" sz="1200" dirty="0" smtClean="0">
                          <a:latin typeface="Times New Roman"/>
                          <a:ea typeface="Times New Roman"/>
                        </a:rPr>
                        <a:t>10:00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Уақыты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Дәріс тақырыбы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Дәріскер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4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10.00-10.</a:t>
                      </a:r>
                      <a:r>
                        <a:rPr lang="kk-KZ" sz="12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Ғылыми-білім беру зертханасы. Университеттің ғылыми жобаларын іске асырудағы зертханалық-техникалық алып жүру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Кудрина Н.О.,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б.ғ.к.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ҒББЗ меңгерушісі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57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10.30-11.00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Заманауи деңгейде эмбриоулылықты зерттеу әдістері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Суворова М.А., 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PhD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биология факультетінің аға оқытушысы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7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11.00-11.30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Онкологиялық ауруларға беімділікті шығарудағы молекулалық-генетикалық әдістері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Курманов Б.К., 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PhD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«Айкимбаев атындағы карантин және зоонозды инфекциялар қазақ ғылыми орталығы» РМК референс-зертханасыныңы а.ғ.қ.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95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11.30-12.00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Қортындылау. Жұмыс нәтижелерін талдау (сауалнама жүргізу). Сұрақтар және кері байланыс. Сертификаттар тапсыру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Мустафина А.Р., м.ғ.д., Бақия Атшабаров атындағы ІҚМ ҒЗИ директорының орынбасары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57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8" descr="11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285728"/>
            <a:ext cx="857256" cy="96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D:\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85728"/>
            <a:ext cx="857256" cy="92869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300" b="1" cap="all" dirty="0" smtClean="0">
                <a:latin typeface="Times New Roman" pitchFamily="18" charset="0"/>
                <a:cs typeface="Times New Roman" pitchFamily="18" charset="0"/>
              </a:rPr>
              <a:t>Winter School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II-я ЕЖЕГОДНАЯ ЗИМНЯЯ ШКОЛА «МЕНЕДЖМЕНТ В МЕДИЦИНСКОЙ НАУКЕ»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НИИ ФУНДАМЕНТАЛЬНОЙ И ПРИКЛАДНОЙ МЕДИЦИНЫ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ИМЕНИ АКАДЕМИКА БАХИИ АТЧАБАРОВА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(для ответственных по НИР кафедр)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14282" y="1705562"/>
          <a:ext cx="8715436" cy="50316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0132"/>
                <a:gridCol w="3816293"/>
                <a:gridCol w="3899011"/>
              </a:tblGrid>
              <a:tr h="35826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Первый день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26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635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Дата проведения                             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                                                                                                                            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23 февраля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Место проведения                                                   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                                                                                  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Зал Славы, Ректорат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Время проведения                                                                          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                                                                     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начало в 14:00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Время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Тема занятия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Лектор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7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14.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00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-14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.1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Открытие второй «</a:t>
                      </a:r>
                      <a:r>
                        <a:rPr lang="en-US" sz="1200" cap="all">
                          <a:latin typeface="Times New Roman"/>
                          <a:ea typeface="Times New Roman"/>
                        </a:rPr>
                        <a:t>Winter School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Аканов Айкан Аканович, ректор КазНМУ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14.10-14.30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Слова приветствия соратников, друзей и коллег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Шарманов Торегельды, академик, зав. кафедрой нутрициологии,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Ракишев Алшинбай, академик, профессор кафедры анатомии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14.30-14.45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Презентация книги «</a:t>
                      </a:r>
                      <a:r>
                        <a:rPr lang="kk-KZ" sz="1200">
                          <a:latin typeface="Times New Roman"/>
                          <a:ea typeface="Times New Roman"/>
                        </a:rPr>
                        <a:t>Біртуар, асыл ағамыз Бақия Атшабарұлы * Наш дорогой, Бахия Атчабарович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Махамбетова Мариям Бахиевна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Атчабаров Бахыт Бахиевич Атчабаров Айдар Бахиевич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14.45.-15.30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Новые научные направления в изучении вопросов популяционной генетики «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Q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-гетерохроматин в человека»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Ибраимов А.И., д.м.н., член корреспондент НАН КР (Кыргызстан)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46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15.30-15.45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Биомедицинская этика. Развитие внутреннего экспертного потенциала для этического регулирования научных исследований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Кудайбергенова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Т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А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., Honorary Research Fellow of University of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Cumbria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, Lancaster, UK,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докторант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КыргызГУ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им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.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И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.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Арабаева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7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15.45-16.00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Реализация и перспективы развития фандрайзинга в университете, на примере КазНМУ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Тулебаева И.К., 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MD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научный сотрудник, сектора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фандрайзинга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ОмНИР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42844" y="121715"/>
          <a:ext cx="8858313" cy="661187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91869"/>
                <a:gridCol w="3542388"/>
                <a:gridCol w="4324056"/>
              </a:tblGrid>
              <a:tr h="411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</a:rPr>
                        <a:t>16.00-16.15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/>
                          <a:ea typeface="Times New Roman"/>
                        </a:rPr>
                        <a:t>Менеджмент в реализации научных проектов в медицине: проблемы и перспективы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Абдукаюмова У.А., к.м.н., доцент кафедры политики и управления здравоохранения</a:t>
                      </a:r>
                      <a:endParaRPr lang="ru-RU" sz="12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7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</a:rPr>
                        <a:t>16.15-16.30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/>
                          <a:ea typeface="Times New Roman"/>
                        </a:rPr>
                        <a:t>Нормативно правовые инструменты обеспечения научной деятельности кафедр университета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0">
                          <a:latin typeface="Times New Roman"/>
                          <a:ea typeface="Times New Roman"/>
                        </a:rPr>
                        <a:t>Абдуллаева Г.М., к.м.н., заместитель директора по научной работе НИИФПМ им. Бахии Атчабарова</a:t>
                      </a:r>
                      <a:endParaRPr lang="ru-RU" sz="12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0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/>
                          <a:ea typeface="Times New Roman"/>
                        </a:rPr>
                        <a:t>16.30-16.45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/>
                          <a:ea typeface="Times New Roman"/>
                        </a:rPr>
                        <a:t>Патентование и коммерциализация результатов интеллектуальной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0" dirty="0">
                          <a:latin typeface="Times New Roman"/>
                          <a:ea typeface="Times New Roman"/>
                        </a:rPr>
                        <a:t>Никитина И.И., зав.отделом экспертизы РГКП НИИС</a:t>
                      </a:r>
                      <a:endParaRPr lang="ru-RU" sz="12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1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/>
                          <a:ea typeface="Times New Roman"/>
                        </a:rPr>
                        <a:t>16.45-17.00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Применение статистических методов в научных исследованиях</a:t>
                      </a:r>
                      <a:endParaRPr lang="ru-RU" sz="12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Нурбакыт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А.Н., к.м.н., доцент, научный сотрудник РГП «Высшая школа общественного здравоохранения»</a:t>
                      </a:r>
                      <a:endParaRPr lang="ru-RU" sz="12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530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Второй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день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602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6350" algn="l"/>
                        </a:tabLs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Дата проведения                                                                                                                                                                                                                                24 февраля</a:t>
                      </a:r>
                      <a:endParaRPr lang="ru-RU" sz="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Место проведения                                                                                                                                                                                                              Зал Славы, Ректорат</a:t>
                      </a:r>
                      <a:endParaRPr lang="ru-RU" sz="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Время проведения                                                                                                                                                                                                                        начало в 14:00</a:t>
                      </a:r>
                      <a:endParaRPr lang="ru-RU" sz="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6350" algn="l"/>
                        </a:tabLs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0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Время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Тема занятия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Лектор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9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14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.00-14.30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7580" marR="21590" indent="-878205">
                        <a:lnSpc>
                          <a:spcPts val="1360"/>
                        </a:lnSpc>
                        <a:spcAft>
                          <a:spcPts val="0"/>
                        </a:spcAft>
                        <a:tabLst>
                          <a:tab pos="78740" algn="l"/>
                          <a:tab pos="44958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Консенсус в области биоэтики. Разработка проектов по развитию собственного экспертного потенциала в области биоэтики научных исследований в области медицины</a:t>
                      </a:r>
                      <a:endParaRPr lang="ru-RU" sz="1200">
                        <a:latin typeface="Dotum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Джусупов К. О., к.м.н., Honorary Research Fellow of University of Cumbria, Lancaster, UK, доцент каф. общественного здравоохранения Международной школы медицины Международного университета Кыргызстана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23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14.30-15.00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Основы биостатистики. Оценка рисков в проводимых исследованиях. Валидность и надежность тестов. Чувствительность и специфичность методов биостатистики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Кудайбергенова Т.А.,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Honorary Research Fellow of University of Cumbria, Lancaster, UK, докторант Кыргызского государственного университета им. И. Арабаева.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7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15.00-15.30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Современные исследования в медицинской генетике. Диагностика эпигениетических модификаций ДНК человека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Зидкова А., научный сотрудник 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Sc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.,</a:t>
                      </a:r>
                      <a:r>
                        <a:rPr lang="kk-KZ" sz="1200">
                          <a:latin typeface="Times New Roman"/>
                          <a:ea typeface="Times New Roman"/>
                        </a:rPr>
                        <a:t>Карлов Университета (Прага, Чехия)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4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15.30-16.00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Хронобиология и хрономедицина. Биоритм и косинор, как ритмические проявления временной структуры организма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Садвакас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А.С., старший научный сотрудник НОЛ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42844" y="121715"/>
          <a:ext cx="8786874" cy="415214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83870"/>
                <a:gridCol w="3513820"/>
                <a:gridCol w="4289184"/>
              </a:tblGrid>
              <a:tr h="41161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Третий день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767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635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Дата проведения                                                                                    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                                                                              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25 февраля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Место проведения                                                                               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                                                                 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конференц-зал НОЛ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                                                                                        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                                                                         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Учебный корпус №3 (4 этаж)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Время проведения                          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                                                                                                                                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начало в 10:00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0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Время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Тема занятия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Лектор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1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10.00-10.</a:t>
                      </a:r>
                      <a:r>
                        <a:rPr lang="kk-KZ" sz="12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Научно-образовательная лаборатория. Лабораторно-техническое сопровождение в реализации научных проектов университета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Кудрина Н.О., к.б.н., заведующая НОЛ</a:t>
                      </a:r>
                    </a:p>
                  </a:txBody>
                  <a:tcPr marL="68580" marR="68580" marT="0" marB="0"/>
                </a:tc>
              </a:tr>
              <a:tr h="245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10.30-11.00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Методы исследования эмбриотоксичности на современном этапе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Суворова М.А., 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PhD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, старший преподаватель биологического факультета. </a:t>
                      </a:r>
                    </a:p>
                  </a:txBody>
                  <a:tcPr marL="68580" marR="68580" marT="0" marB="0" anchor="ctr"/>
                </a:tc>
              </a:tr>
              <a:tr h="686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11.00-11.30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Молекулярно- генетические методы выявления предрасположенности к онкозаболеваниям. Международный опыт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Курманов Б.К., 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PhD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, снс референс-лаборатории РГП «Казахский научный центр карантинных и зоонозных инфекций им. Айкимбаева»</a:t>
                      </a:r>
                    </a:p>
                  </a:txBody>
                  <a:tcPr marL="68580" marR="68580" marT="0" marB="0"/>
                </a:tc>
              </a:tr>
              <a:tr h="580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11.30-12.00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Заключение. Обсуждение результатов работы (анкетирование). Вопросы и обратная связь. Выдача сертификатов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Мустафина А.Р.,д.м.н.,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заместитель директора </a:t>
                      </a:r>
                      <a:r>
                        <a:rPr lang="kk-KZ" sz="1200" dirty="0" smtClean="0">
                          <a:latin typeface="Times New Roman"/>
                          <a:ea typeface="Times New Roman"/>
                        </a:rPr>
                        <a:t>НИИФПМ </a:t>
                      </a: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им. Бахии Атчабарова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1117</Words>
  <PresentationFormat>Экран (4:3)</PresentationFormat>
  <Paragraphs>163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“Winter School” БАҒДАРЛАМАСЫ   II-ші ЖЫЛ САЙЫНҒЫ ҚЫСТЫҚ МЕКТЕП «МЕДИЦИНА ҒЫЛЫМЫНДАҒЫ МЕНЕДЖМЕНТ» БАҚИЯ АТШАБАРОВ АТЫНДАҒЫ ІРГЕЛІ ЖӘНЕ ҚОЛДАНБАЛЫ МЕДИЦИНА ҒЗИ  (кафедралардың ҒЗЖ бойынша жауаптыларына)   </vt:lpstr>
      <vt:lpstr>Слайд 2</vt:lpstr>
      <vt:lpstr>Слайд 3</vt:lpstr>
      <vt:lpstr>ПРОГРАММА «Winter School»    II-я ЕЖЕГОДНАЯ ЗИМНЯЯ ШКОЛА «МЕНЕДЖМЕНТ В МЕДИЦИНСКОЙ НАУКЕ» НИИ ФУНДАМЕНТАЛЬНОЙ И ПРИКЛАДНОЙ МЕДИЦИНЫ ИМЕНИ АКАДЕМИКА БАХИИ АТЧАБАРОВА (для ответственных по НИР кафедр)   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www.PHILka.RU</cp:lastModifiedBy>
  <cp:revision>18</cp:revision>
  <dcterms:modified xsi:type="dcterms:W3CDTF">2012-02-22T08:51:24Z</dcterms:modified>
</cp:coreProperties>
</file>