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40" autoAdjust="0"/>
  </p:normalViewPr>
  <p:slideViewPr>
    <p:cSldViewPr>
      <p:cViewPr varScale="1">
        <p:scale>
          <a:sx n="62" d="100"/>
          <a:sy n="62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E6A32-41D9-46C2-BC6F-8297DACC8A53}" type="datetimeFigureOut">
              <a:rPr lang="ru-RU" smtClean="0"/>
              <a:t>14.11.2008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CF35-A296-4CE2-8448-9405ADD3E2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CF35-A296-4CE2-8448-9405ADD3E27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72388F-60E9-40C5-B2DA-08848BFFB5E3}" type="datetimeFigureOut">
              <a:rPr lang="ru-RU" smtClean="0"/>
              <a:pPr/>
              <a:t>14.11.2008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C3D1AB-66EF-4F31-A257-5F1642D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r.kz/survival/behaviour/images/smerch1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emer.kz/survival/behaviour/images/uragan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mer.kz/survival/behaviour/images/smerch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emer.kz/survival/behaviour/images/uragan2.jpg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emer.kz/survival/behaviour/images/vod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mer.kz/survival/behaviour/images/sel2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emer.kz/survival/behaviour/images/sel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 smtClean="0">
                <a:latin typeface="Bookman Old Style" pitchFamily="18" charset="0"/>
              </a:rPr>
              <a:t>Табиғи апаттар және олардан қорғану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9" name="Содержимое 8" descr="balay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66119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247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38561"/>
            <a:ext cx="4038600" cy="269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dirty="0" smtClean="0"/>
              <a:t>Жер сілкінісі</a:t>
            </a:r>
            <a:endParaRPr lang="ru-RU" sz="6000" dirty="0"/>
          </a:p>
        </p:txBody>
      </p:sp>
      <p:pic>
        <p:nvPicPr>
          <p:cNvPr id="10" name="Содержимое 9" descr="Мяньма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3429024" cy="2286016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722437"/>
            <a:ext cx="4186238" cy="4525963"/>
          </a:xfrm>
        </p:spPr>
        <p:txBody>
          <a:bodyPr>
            <a:noAutofit/>
          </a:bodyPr>
          <a:lstStyle/>
          <a:p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Жер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сілкінісінің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орталығы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Оралдан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шақырым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жердегі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Шалқар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ауылының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маңайында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болған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Қуаты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5-6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балға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жетіп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кейбір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ауылдарда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тұрғын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үйлер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жарамсыз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жағдайға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келді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Шалқар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ауылында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123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үй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бар.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Төтенше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жағдай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мамандары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аудан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әкімдігінен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құралған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комиссия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соның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он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бірін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апатты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жағдайда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деп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тапты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Ауылдағы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жылдық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ғимаратының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есігіне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де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құлып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салынды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Кірпіштен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салынғанымен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ғимараты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зілзалаға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шыдай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алмаған</a:t>
            </a:r>
            <a:r>
              <a:rPr lang="ru-RU" sz="1700" dirty="0" smtClean="0"/>
              <a:t>. </a:t>
            </a:r>
            <a:endParaRPr lang="ru-RU" sz="1700" dirty="0"/>
          </a:p>
        </p:txBody>
      </p:sp>
      <p:pic>
        <p:nvPicPr>
          <p:cNvPr id="1026" name="Picture 2" descr="2008_04_28_20_00_00_tken_senbide_batys_aza_stan_oblysynda_zher_silkindi_view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3429024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err="1" smtClean="0">
                <a:latin typeface="+mn-lt"/>
                <a:cs typeface="Arial" pitchFamily="34" charset="0"/>
              </a:rPr>
              <a:t>Жер</a:t>
            </a:r>
            <a:r>
              <a:rPr lang="ru-RU" sz="6000" dirty="0" smtClean="0">
                <a:latin typeface="+mn-lt"/>
                <a:cs typeface="Arial" pitchFamily="34" charset="0"/>
              </a:rPr>
              <a:t> с</a:t>
            </a:r>
            <a:r>
              <a:rPr lang="kk-KZ" sz="6000" dirty="0" smtClean="0">
                <a:latin typeface="+mn-lt"/>
                <a:cs typeface="Arial" pitchFamily="34" charset="0"/>
              </a:rPr>
              <a:t>ілкінісінен қорғану</a:t>
            </a:r>
            <a:endParaRPr lang="ru-RU" sz="6000" dirty="0">
              <a:latin typeface="+mn-lt"/>
              <a:cs typeface="Arial" pitchFamily="34" charset="0"/>
            </a:endParaRPr>
          </a:p>
        </p:txBody>
      </p:sp>
      <p:pic>
        <p:nvPicPr>
          <p:cNvPr id="5" name="Содержимое 4" descr="j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2000240"/>
            <a:ext cx="2171700" cy="2190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 smtClean="0"/>
              <a:t>Әдетте жер сілкінісі күтпеген жағдайда басталады. Сондықтан оған алдын-ала әзір болуымыз керек және өз-өзін қалай дұрыс ұстау керектігін білу керек</a:t>
            </a:r>
          </a:p>
          <a:p>
            <a:r>
              <a:rPr lang="kk-KZ" dirty="0" smtClean="0"/>
              <a:t>Алдын-ала қауіпсіз жерлерді тауып қою керек (үйде, жұмыс орнында, жұмысқа жақын жерде</a:t>
            </a:r>
            <a:r>
              <a:rPr lang="ru-RU" dirty="0" smtClean="0"/>
              <a:t>)</a:t>
            </a:r>
            <a:r>
              <a:rPr lang="kk-KZ" dirty="0" smtClean="0"/>
              <a:t> </a:t>
            </a:r>
          </a:p>
          <a:p>
            <a:r>
              <a:rPr lang="kk-KZ" dirty="0" smtClean="0"/>
              <a:t>Бұндай жерлерге үйдің бұрыштары, есік тіреулері және тағы басқалары</a:t>
            </a:r>
          </a:p>
          <a:p>
            <a:r>
              <a:rPr lang="kk-KZ" dirty="0" smtClean="0"/>
              <a:t>Өз жанұяңызды және балаларыңызды жер сілкінісі кезінде қай жерге тығылуға болатындығын үйретіңіз (үстелдердің асты және тағы басқалары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1" name="Picture 3" descr="C:\Documents and Settings\User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86190"/>
            <a:ext cx="215265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УРАГАН, СМЕРЧ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Штормовые ветры</a:t>
            </a:r>
            <a:r>
              <a:rPr lang="ru-RU" sz="1800" dirty="0" smtClean="0"/>
              <a:t> - наиболее распространенное стихийное бедствие. Особенно опасны ураганные ветры в тундре, на льдах, в море, в горах. Любой сильный ветер может сопровождаться зимой пургой, метелями, летом - пылью, песком. </a:t>
            </a:r>
          </a:p>
          <a:p>
            <a:r>
              <a:rPr lang="ru-RU" sz="1800" dirty="0" smtClean="0"/>
              <a:t>Если усиление ветра застало группу на открытой местности, надо немедленно приступить к сооружению убежища. Это главная и единственная доступная потерпевшим бедствие людям мера безопасности. </a:t>
            </a:r>
          </a:p>
          <a:p>
            <a:endParaRPr lang="ru-RU" sz="1200" dirty="0"/>
          </a:p>
        </p:txBody>
      </p:sp>
      <p:pic>
        <p:nvPicPr>
          <p:cNvPr id="3074" name="Picture 2" descr="urag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uragan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50030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smerch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7147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smerch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478632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/>
              <a:t>Көшкін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және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нөсер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жауын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latin typeface="Calisto MT" pitchFamily="18" charset="0"/>
              </a:rPr>
              <a:t>Су тасқыны кезінде маңызды:</a:t>
            </a:r>
          </a:p>
          <a:p>
            <a:r>
              <a:rPr lang="kk-KZ" sz="2000" dirty="0" smtClean="0">
                <a:latin typeface="Calisto MT" pitchFamily="18" charset="0"/>
              </a:rPr>
              <a:t>Үйдегі газ, су, электр энергиясын айыру; жанып тұрған жылу пештерін сөндіру;</a:t>
            </a:r>
          </a:p>
          <a:p>
            <a:r>
              <a:rPr lang="kk-KZ" sz="2000" dirty="0" smtClean="0">
                <a:latin typeface="Calisto MT" pitchFamily="18" charset="0"/>
              </a:rPr>
              <a:t>Үйдегі қымбат немесе маңызды заттарды жоғарғы этаждарға көшіру;</a:t>
            </a:r>
          </a:p>
          <a:p>
            <a:r>
              <a:rPr lang="kk-KZ" sz="2000" dirty="0" smtClean="0">
                <a:latin typeface="Calisto MT" pitchFamily="18" charset="0"/>
              </a:rPr>
              <a:t>Бірінші қабаттағы үйлердің терезе мен есіктерін тақтаймен қа</a:t>
            </a:r>
            <a:r>
              <a:rPr lang="kk-KZ" sz="2000" dirty="0" smtClean="0">
                <a:latin typeface="Castellar" pitchFamily="18" charset="0"/>
              </a:rPr>
              <a:t>ғ</a:t>
            </a:r>
            <a:r>
              <a:rPr lang="kk-KZ" sz="2000" dirty="0" smtClean="0">
                <a:latin typeface="Calisto MT" pitchFamily="18" charset="0"/>
              </a:rPr>
              <a:t>ып тастау; </a:t>
            </a:r>
            <a:endParaRPr lang="ru-RU" sz="2000" dirty="0" smtClean="0">
              <a:latin typeface="Calisto MT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vod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214686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el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714884"/>
            <a:ext cx="2357454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n>
                  <a:noFill/>
                </a:ln>
                <a:effectLst/>
              </a:rPr>
              <a:t>Су</a:t>
            </a:r>
            <a:r>
              <a:rPr lang="ru-RU" dirty="0" smtClean="0">
                <a:ln>
                  <a:noFill/>
                </a:ln>
                <a:effectLst/>
              </a:rPr>
              <a:t>-</a:t>
            </a:r>
            <a:r>
              <a:rPr lang="kk-KZ" dirty="0" smtClean="0">
                <a:ln>
                  <a:noFill/>
                </a:ln>
                <a:effectLst/>
              </a:rPr>
              <a:t>тілсіз жау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astellar" pitchFamily="18" charset="0"/>
              </a:rPr>
              <a:t>Су</a:t>
            </a:r>
            <a:r>
              <a:rPr lang="kk-KZ" sz="2000" dirty="0" smtClean="0">
                <a:latin typeface="Castellar" pitchFamily="18" charset="0"/>
              </a:rPr>
              <a:t>ға түскенде есіңізде болсын:</a:t>
            </a:r>
          </a:p>
          <a:p>
            <a:r>
              <a:rPr lang="kk-KZ" sz="2000" dirty="0" smtClean="0">
                <a:latin typeface="Castellar" pitchFamily="18" charset="0"/>
              </a:rPr>
              <a:t>Белгіленген жерден әрі қарай шомылмаңыз</a:t>
            </a:r>
          </a:p>
          <a:p>
            <a:r>
              <a:rPr lang="kk-KZ" sz="2000" dirty="0" smtClean="0">
                <a:latin typeface="Castellar" pitchFamily="18" charset="0"/>
              </a:rPr>
              <a:t>Таныс емес жерге суға түспеңіз</a:t>
            </a:r>
          </a:p>
          <a:p>
            <a:r>
              <a:rPr lang="kk-KZ" sz="2000" dirty="0" smtClean="0">
                <a:latin typeface="Castellar" pitchFamily="18" charset="0"/>
              </a:rPr>
              <a:t>Балаларды қадағалаңыз және оларға жүзуді үйретіңіз</a:t>
            </a:r>
          </a:p>
          <a:p>
            <a:endParaRPr lang="ru-RU" dirty="0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827088" y="188913"/>
            <a:ext cx="1512887" cy="1512887"/>
            <a:chOff x="4468" y="2115"/>
            <a:chExt cx="953" cy="953"/>
          </a:xfrm>
        </p:grpSpPr>
        <p:pic>
          <p:nvPicPr>
            <p:cNvPr id="11" name="Picture 16" descr="navod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8" y="2115"/>
              <a:ext cx="45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navod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2" y="2115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navode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8" y="2614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 descr="navode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2" y="2613"/>
              <a:ext cx="49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5" descr="спасательный кру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603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2" descr="tonem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457200" y="2632488"/>
            <a:ext cx="4038600" cy="2705862"/>
          </a:xfrm>
        </p:spPr>
      </p:pic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7308850" y="4941888"/>
            <a:ext cx="1439863" cy="1512887"/>
            <a:chOff x="4468" y="3067"/>
            <a:chExt cx="907" cy="953"/>
          </a:xfrm>
        </p:grpSpPr>
        <p:pic>
          <p:nvPicPr>
            <p:cNvPr id="18" name="Picture 18" descr="navode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21" y="3067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9" descr="navode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71" y="3067"/>
              <a:ext cx="451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4474" y="3521"/>
              <a:ext cx="908" cy="499"/>
              <a:chOff x="4350" y="2834"/>
              <a:chExt cx="720" cy="360"/>
            </a:xfrm>
          </p:grpSpPr>
          <p:pic>
            <p:nvPicPr>
              <p:cNvPr id="21" name="Picture 22" descr="navode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10" y="2834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navode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50" y="2834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600" dirty="0" smtClean="0">
                <a:ln>
                  <a:noFill/>
                </a:ln>
                <a:effectLst/>
              </a:rPr>
              <a:t>Өрт</a:t>
            </a: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8" descr="IMG_24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571613"/>
            <a:ext cx="3821776" cy="2357454"/>
          </a:xfrm>
        </p:spPr>
      </p:pic>
      <p:pic>
        <p:nvPicPr>
          <p:cNvPr id="7" name="Picture 12" descr="IMG_2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4" y="4071943"/>
            <a:ext cx="3714776" cy="2358548"/>
          </a:xfrm>
          <a:prstGeom prst="rect">
            <a:avLst/>
          </a:prstGeom>
        </p:spPr>
      </p:pic>
      <p:pic>
        <p:nvPicPr>
          <p:cNvPr id="8" name="Picture 9" descr="IMG_24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1571612"/>
            <a:ext cx="3500462" cy="2305096"/>
          </a:xfrm>
          <a:prstGeom prst="rect">
            <a:avLst/>
          </a:prstGeom>
        </p:spPr>
      </p:pic>
      <p:pic>
        <p:nvPicPr>
          <p:cNvPr id="9" name="Picture 13" descr="IMG_24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895164" y="4143380"/>
            <a:ext cx="353448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</TotalTime>
  <Words>283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Табиғи апаттар және олардан қорғану</vt:lpstr>
      <vt:lpstr>Жер сілкінісі</vt:lpstr>
      <vt:lpstr>Жер сілкінісінен қорғану</vt:lpstr>
      <vt:lpstr>УРАГАН, СМЕРЧ</vt:lpstr>
      <vt:lpstr>Көшкін және нөсер жауын</vt:lpstr>
      <vt:lpstr>Су-тілсіз жау</vt:lpstr>
      <vt:lpstr>Өрт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Табиғи апаттар және олардан қорғану</dc:title>
  <dc:creator>User</dc:creator>
  <cp:lastModifiedBy>User</cp:lastModifiedBy>
  <cp:revision>17</cp:revision>
  <dcterms:created xsi:type="dcterms:W3CDTF">2008-11-13T02:31:28Z</dcterms:created>
  <dcterms:modified xsi:type="dcterms:W3CDTF">2008-11-14T08:36:39Z</dcterms:modified>
</cp:coreProperties>
</file>