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handoutMasterIdLst>
    <p:handoutMasterId r:id="rId9"/>
  </p:handoutMasterIdLst>
  <p:sldIdLst>
    <p:sldId id="296" r:id="rId2"/>
    <p:sldId id="288" r:id="rId3"/>
    <p:sldId id="315" r:id="rId4"/>
    <p:sldId id="316" r:id="rId5"/>
    <p:sldId id="317" r:id="rId6"/>
    <p:sldId id="329" r:id="rId7"/>
  </p:sldIdLst>
  <p:sldSz cx="9144000" cy="6858000" type="screen4x3"/>
  <p:notesSz cx="7315200" cy="96012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6" autoAdjust="0"/>
    <p:restoredTop sz="94662" autoAdjust="0"/>
  </p:normalViewPr>
  <p:slideViewPr>
    <p:cSldViewPr>
      <p:cViewPr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7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4422DD9-7949-40D2-AE48-0499F39A6FEA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EFA0AD1-1579-428A-A277-79BDC7DDE5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CFEBCBA-83CD-4396-A7BD-7DAC9AB88E47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AE7C143-1DA0-47B1-A547-81C0A820F8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54D80-7A10-44EF-B3B6-794CEE917C09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13C7-13AF-476F-99BE-114F3C41B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54D80-7A10-44EF-B3B6-794CEE917C09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13C7-13AF-476F-99BE-114F3C41B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54D80-7A10-44EF-B3B6-794CEE917C09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13C7-13AF-476F-99BE-114F3C41B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54D80-7A10-44EF-B3B6-794CEE917C09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13C7-13AF-476F-99BE-114F3C41B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54D80-7A10-44EF-B3B6-794CEE917C09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13C7-13AF-476F-99BE-114F3C41B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54D80-7A10-44EF-B3B6-794CEE917C09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13C7-13AF-476F-99BE-114F3C41B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54D80-7A10-44EF-B3B6-794CEE917C09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13C7-13AF-476F-99BE-114F3C41B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54D80-7A10-44EF-B3B6-794CEE917C09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13C7-13AF-476F-99BE-114F3C41B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54D80-7A10-44EF-B3B6-794CEE917C09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13C7-13AF-476F-99BE-114F3C41B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54D80-7A10-44EF-B3B6-794CEE917C09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13C7-13AF-476F-99BE-114F3C41B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54D80-7A10-44EF-B3B6-794CEE917C09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13C7-13AF-476F-99BE-114F3C41B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>
                <a:alpha val="50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54D80-7A10-44EF-B3B6-794CEE917C09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913C7-13AF-476F-99BE-114F3C41B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unmcconnect.adobeconnect.com/p2kwn6xhpmd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Innovations in Public Health Education at UNMC-COPH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b="1" dirty="0" err="1" smtClean="0">
                <a:solidFill>
                  <a:srgbClr val="002060"/>
                </a:solidFill>
              </a:rPr>
              <a:t>Chandran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Achutan</a:t>
            </a:r>
            <a:r>
              <a:rPr lang="en-US" sz="2000" b="1" dirty="0" smtClean="0">
                <a:solidFill>
                  <a:srgbClr val="002060"/>
                </a:solidFill>
              </a:rPr>
              <a:t>, </a:t>
            </a:r>
            <a:r>
              <a:rPr lang="en-US" sz="2000" b="1" dirty="0" smtClean="0">
                <a:solidFill>
                  <a:srgbClr val="002060"/>
                </a:solidFill>
              </a:rPr>
              <a:t>PhD, 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Assistant Professor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endParaRPr lang="en-US" sz="1800" b="1" dirty="0" smtClean="0">
              <a:solidFill>
                <a:srgbClr val="002060"/>
              </a:solidFill>
            </a:endParaRPr>
          </a:p>
          <a:p>
            <a:r>
              <a:rPr lang="en-US" sz="1800" b="1" dirty="0" smtClean="0">
                <a:solidFill>
                  <a:srgbClr val="002060"/>
                </a:solidFill>
              </a:rPr>
              <a:t>December 2, 2011</a:t>
            </a:r>
          </a:p>
          <a:p>
            <a:r>
              <a:rPr lang="en-US" sz="1800" b="1" dirty="0" err="1" smtClean="0">
                <a:solidFill>
                  <a:srgbClr val="002060"/>
                </a:solidFill>
              </a:rPr>
              <a:t>Almaty</a:t>
            </a:r>
            <a:r>
              <a:rPr lang="en-US" sz="1800" b="1" dirty="0" smtClean="0">
                <a:solidFill>
                  <a:srgbClr val="002060"/>
                </a:solidFill>
              </a:rPr>
              <a:t>, Kazakhstan</a:t>
            </a:r>
            <a:endParaRPr lang="en-US" sz="1800" b="1" dirty="0" smtClean="0">
              <a:solidFill>
                <a:srgbClr val="002060"/>
              </a:solidFill>
            </a:endParaRPr>
          </a:p>
          <a:p>
            <a:endParaRPr lang="en-US" sz="1800" b="1" dirty="0" smtClean="0"/>
          </a:p>
          <a:p>
            <a:endParaRPr lang="en-US" sz="1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6019800"/>
            <a:ext cx="33274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57200"/>
            <a:ext cx="7696200" cy="9906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Nebraska</a:t>
            </a:r>
            <a:endParaRPr lang="en-US" sz="3600" dirty="0"/>
          </a:p>
        </p:txBody>
      </p:sp>
      <p:sp>
        <p:nvSpPr>
          <p:cNvPr id="11" name="5-Point Star 10"/>
          <p:cNvSpPr/>
          <p:nvPr/>
        </p:nvSpPr>
        <p:spPr>
          <a:xfrm>
            <a:off x="5181600" y="2971800"/>
            <a:ext cx="152400" cy="1524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52600"/>
            <a:ext cx="8229600" cy="4392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5-Point Star 4"/>
          <p:cNvSpPr/>
          <p:nvPr/>
        </p:nvSpPr>
        <p:spPr>
          <a:xfrm>
            <a:off x="5181600" y="3200400"/>
            <a:ext cx="2286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College of Public Health at UNMC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Accredited School of Public Health</a:t>
            </a:r>
          </a:p>
          <a:p>
            <a:r>
              <a:rPr lang="en-US" dirty="0" smtClean="0"/>
              <a:t>5 departments</a:t>
            </a:r>
          </a:p>
          <a:p>
            <a:pPr lvl="1"/>
            <a:r>
              <a:rPr lang="en-US" dirty="0" smtClean="0"/>
              <a:t>Biostatistics</a:t>
            </a:r>
          </a:p>
          <a:p>
            <a:pPr lvl="1"/>
            <a:r>
              <a:rPr lang="en-US" dirty="0" smtClean="0"/>
              <a:t>Epidemiology</a:t>
            </a:r>
          </a:p>
          <a:p>
            <a:pPr lvl="1"/>
            <a:r>
              <a:rPr lang="en-US" dirty="0" smtClean="0"/>
              <a:t>Environmental &amp; Occupational Health</a:t>
            </a:r>
          </a:p>
          <a:p>
            <a:pPr lvl="1"/>
            <a:r>
              <a:rPr lang="en-US" dirty="0" smtClean="0"/>
              <a:t>Health Promotion</a:t>
            </a:r>
          </a:p>
          <a:p>
            <a:pPr lvl="1"/>
            <a:r>
              <a:rPr lang="en-US" dirty="0" smtClean="0"/>
              <a:t>Health Services Administration</a:t>
            </a:r>
          </a:p>
          <a:p>
            <a:r>
              <a:rPr lang="en-US" dirty="0" smtClean="0"/>
              <a:t>50 faculty; 150 students</a:t>
            </a:r>
          </a:p>
          <a:p>
            <a:r>
              <a:rPr lang="en-US" dirty="0" smtClean="0"/>
              <a:t>Academic programs:</a:t>
            </a:r>
          </a:p>
          <a:p>
            <a:pPr lvl="1"/>
            <a:r>
              <a:rPr lang="en-US" dirty="0" smtClean="0"/>
              <a:t>MPH certificate</a:t>
            </a:r>
          </a:p>
          <a:p>
            <a:pPr lvl="1"/>
            <a:r>
              <a:rPr lang="en-US" dirty="0" smtClean="0"/>
              <a:t>MPH degree</a:t>
            </a:r>
          </a:p>
          <a:p>
            <a:pPr lvl="1"/>
            <a:r>
              <a:rPr lang="en-US" dirty="0" smtClean="0"/>
              <a:t>Doctoral degrees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Teaching through Research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 concep</a:t>
            </a:r>
            <a:r>
              <a:rPr lang="en-US" dirty="0" smtClean="0"/>
              <a:t>ts through scientific journal articles</a:t>
            </a:r>
            <a:endParaRPr lang="en-US" dirty="0" smtClean="0"/>
          </a:p>
          <a:p>
            <a:r>
              <a:rPr lang="en-US" dirty="0" smtClean="0"/>
              <a:t>Conduct field investigations</a:t>
            </a:r>
            <a:endParaRPr lang="en-US" dirty="0" smtClean="0"/>
          </a:p>
          <a:p>
            <a:r>
              <a:rPr lang="en-US" dirty="0" smtClean="0"/>
              <a:t>Various centers on campus provide students with research experience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4582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Distance Education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Popular among traditional students</a:t>
            </a:r>
            <a:endParaRPr lang="en-US" dirty="0" smtClean="0"/>
          </a:p>
          <a:p>
            <a:r>
              <a:rPr lang="en-US" dirty="0" smtClean="0"/>
              <a:t>Eith</a:t>
            </a:r>
            <a:r>
              <a:rPr lang="en-US" dirty="0" smtClean="0"/>
              <a:t>er synchronized or a synchronized mode</a:t>
            </a:r>
          </a:p>
          <a:p>
            <a:r>
              <a:rPr lang="en-US" b="1" u="sng" dirty="0" smtClean="0">
                <a:hlinkClick r:id="rId2"/>
              </a:rPr>
              <a:t>http://unmcconnect.adobeconnect.com/p2kwn6xhpmd/</a:t>
            </a:r>
            <a:r>
              <a:rPr lang="en-US" dirty="0" smtClean="0"/>
              <a:t> 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743200"/>
            <a:ext cx="8229600" cy="3124200"/>
          </a:xfrm>
        </p:spPr>
        <p:txBody>
          <a:bodyPr>
            <a:noAutofit/>
          </a:bodyPr>
          <a:lstStyle/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6600" b="1" dirty="0" smtClean="0"/>
              <a:t>cachutan@unmc.edu</a:t>
            </a:r>
            <a:endParaRPr lang="en-US" sz="6600" b="1" dirty="0" smtClean="0"/>
          </a:p>
          <a:p>
            <a:endParaRPr lang="en-US" sz="1800" b="1" dirty="0" smtClean="0"/>
          </a:p>
          <a:p>
            <a:endParaRPr lang="en-US" sz="1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6019800"/>
            <a:ext cx="33274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Midwest Center for Agricultural Safety and Health&amp;quot;&quot;/&gt;&lt;property id=&quot;20307&quot; value=&quot;256&quot;/&gt;&lt;/object&gt;&lt;object type=&quot;3&quot; unique_id=&quot;10005&quot;&gt;&lt;property id=&quot;20148&quot; value=&quot;5&quot;/&gt;&lt;property id=&quot;20300&quot; value=&quot;Slide 4 - &amp;quot;Current Ag Centers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Agricultural Center Program Objectives&amp;quot;&quot;/&gt;&lt;property id=&quot;20307&quot; value=&quot;258&quot;/&gt;&lt;/object&gt;&lt;object type=&quot;3&quot; unique_id=&quot;10007&quot;&gt;&lt;property id=&quot;20148&quot; value=&quot;5&quot;/&gt;&lt;property id=&quot;20300&quot; value=&quot;Slide 8 - &amp;quot;Our competition&amp;quot;&quot;/&gt;&lt;property id=&quot;20307&quot; value=&quot;261&quot;/&gt;&lt;/object&gt;&lt;object type=&quot;3&quot; unique_id=&quot;10008&quot;&gt;&lt;property id=&quot;20148&quot; value=&quot;5&quot;/&gt;&lt;property id=&quot;20300&quot; value=&quot;Slide 6 - &amp;quot;Funding level&amp;quot;&quot;/&gt;&lt;property id=&quot;20307&quot; value=&quot;260&quot;/&gt;&lt;/object&gt;&lt;object type=&quot;3&quot; unique_id=&quot;10009&quot;&gt;&lt;property id=&quot;20148&quot; value=&quot;5&quot;/&gt;&lt;property id=&quot;20300&quot; value=&quot;Slide 5 - &amp;quot;Guiding documents&amp;quot;&quot;/&gt;&lt;property id=&quot;20307&quot; value=&quot;259&quot;/&gt;&lt;/object&gt;&lt;object type=&quot;3&quot; unique_id=&quot;10162&quot;&gt;&lt;property id=&quot;20148&quot; value=&quot;5&quot;/&gt;&lt;property id=&quot;20300&quot; value=&quot;Slide 2 - &amp;quot;Funding mechanism &amp;quot;&quot;/&gt;&lt;property id=&quot;20307&quot; value=&quot;262&quot;/&gt;&lt;/object&gt;&lt;object type=&quot;3&quot; unique_id=&quot;10163&quot;&gt;&lt;property id=&quot;20148&quot; value=&quot;5&quot;/&gt;&lt;property id=&quot;20300&quot; value=&quot;Slide 7 - &amp;quot;Review of applications&amp;quot;&quot;/&gt;&lt;property id=&quot;20307&quot; value=&quot;264&quot;/&gt;&lt;/object&gt;&lt;object type=&quot;3&quot; unique_id=&quot;10164&quot;&gt;&lt;property id=&quot;20148&quot; value=&quot;5&quot;/&gt;&lt;property id=&quot;20300&quot; value=&quot;Slide 11 - &amp;quot;Timeline for preparing application&amp;quot;&quot;/&gt;&lt;property id=&quot;20307&quot; value=&quot;267&quot;/&gt;&lt;/object&gt;&lt;object type=&quot;3&quot; unique_id=&quot;10165&quot;&gt;&lt;property id=&quot;20148&quot; value=&quot;5&quot;/&gt;&lt;property id=&quot;20300&quot; value=&quot;Slide 12 - &amp;quot;NIOSH process timeline&amp;quot;&quot;/&gt;&lt;property id=&quot;20307&quot; value=&quot;266&quot;/&gt;&lt;/object&gt;&lt;object type=&quot;3&quot; unique_id=&quot;10166&quot;&gt;&lt;property id=&quot;20148&quot; value=&quot;5&quot;/&gt;&lt;property id=&quot;20300&quot; value=&quot;Slide 13 - &amp;quot;Letter of intent&amp;quot;&quot;/&gt;&lt;property id=&quot;20307&quot; value=&quot;275&quot;/&gt;&lt;/object&gt;&lt;object type=&quot;3&quot; unique_id=&quot;10167&quot;&gt;&lt;property id=&quot;20148&quot; value=&quot;5&quot;/&gt;&lt;property id=&quot;20300&quot; value=&quot;Slide 10 - &amp;quot;Center application process&amp;quot;&quot;/&gt;&lt;property id=&quot;20307&quot; value=&quot;272&quot;/&gt;&lt;/object&gt;&lt;object type=&quot;3&quot; unique_id=&quot;10168&quot;&gt;&lt;property id=&quot;20148&quot; value=&quot;5&quot;/&gt;&lt;property id=&quot;20300&quot; value=&quot;Slide 14 - &amp;quot;Vision, Mission (draft)&amp;quot;&quot;/&gt;&lt;property id=&quot;20307&quot; value=&quot;270&quot;/&gt;&lt;/object&gt;&lt;object type=&quot;3&quot; unique_id=&quot;10169&quot;&gt;&lt;property id=&quot;20148&quot; value=&quot;5&quot;/&gt;&lt;property id=&quot;20300&quot; value=&quot;Slide 15 - &amp;quot;Center administration&amp;quot;&quot;/&gt;&lt;property id=&quot;20307&quot; value=&quot;265&quot;/&gt;&lt;/object&gt;&lt;object type=&quot;3&quot; unique_id=&quot;10170&quot;&gt;&lt;property id=&quot;20148&quot; value=&quot;5&quot;/&gt;&lt;property id=&quot;20300&quot; value=&quot;Slide 16 - &amp;quot;Current Center budget limits&amp;quot;&quot;/&gt;&lt;property id=&quot;20307&quot; value=&quot;271&quot;/&gt;&lt;/object&gt;&lt;object type=&quot;3&quot; unique_id=&quot;10171&quot;&gt;&lt;property id=&quot;20148&quot; value=&quot;5&quot;/&gt;&lt;property id=&quot;20300&quot; value=&quot;Slide 17 - &amp;quot;Center projects&amp;quot;&quot;/&gt;&lt;property id=&quot;20307&quot; value=&quot;273&quot;/&gt;&lt;/object&gt;&lt;object type=&quot;3&quot; unique_id=&quot;10172&quot;&gt;&lt;property id=&quot;20148&quot; value=&quot;5&quot;/&gt;&lt;property id=&quot;20300&quot; value=&quot;Slide 18 - &amp;quot;Region&amp;quot;&quot;/&gt;&lt;property id=&quot;20307&quot; value=&quot;269&quot;/&gt;&lt;/object&gt;&lt;object type=&quot;3&quot; unique_id=&quot;10173&quot;&gt;&lt;property id=&quot;20148&quot; value=&quot;5&quot;/&gt;&lt;property id=&quot;20300&quot; value=&quot;Slide 19 - &amp;quot;Current Great Plains Center region&amp;quot;&quot;/&gt;&lt;property id=&quot;20307&quot; value=&quot;274&quot;/&gt;&lt;/object&gt;&lt;object type=&quot;3&quot; unique_id=&quot;10174&quot;&gt;&lt;property id=&quot;20148&quot; value=&quot;5&quot;/&gt;&lt;property id=&quot;20300&quot; value=&quot;Slide 20 - &amp;quot;Table of contents of application&amp;quot;&quot;/&gt;&lt;property id=&quot;20307&quot; value=&quot;263&quot;/&gt;&lt;/object&gt;&lt;object type=&quot;3&quot; unique_id=&quot;10175&quot;&gt;&lt;property id=&quot;20148&quot; value=&quot;5&quot;/&gt;&lt;property id=&quot;20300&quot; value=&quot;Slide 21 - &amp;quot;Well-rounded Center should address:&amp;quot;&quot;/&gt;&lt;property id=&quot;20307&quot; value=&quot;276&quot;/&gt;&lt;/object&gt;&lt;object type=&quot;3&quot; unique_id=&quot;10176&quot;&gt;&lt;property id=&quot;20148&quot; value=&quot;5&quot;/&gt;&lt;property id=&quot;20300&quot; value=&quot;Slide 22 - &amp;quot;Well-rounded center should address:&amp;quot;&quot;/&gt;&lt;property id=&quot;20307&quot; value=&quot;278&quot;/&gt;&lt;/object&gt;&lt;object type=&quot;3&quot; unique_id=&quot;10177&quot;&gt;&lt;property id=&quot;20148&quot; value=&quot;5&quot;/&gt;&lt;property id=&quot;20300&quot; value=&quot;Slide 23 - &amp;quot;Project ideas brainstormed so far&amp;quot;&quot;/&gt;&lt;property id=&quot;20307&quot; value=&quot;280&quot;/&gt;&lt;/object&gt;&lt;object type=&quot;3&quot; unique_id=&quot;10179&quot;&gt;&lt;property id=&quot;20148&quot; value=&quot;5&quot;/&gt;&lt;property id=&quot;20300&quot; value=&quot;Slide 25 - &amp;quot;What if we do not get funded&amp;quot;&quot;/&gt;&lt;property id=&quot;20307&quot; value=&quot;277&quot;/&gt;&lt;/object&gt;&lt;object type=&quot;3&quot; unique_id=&quot;10336&quot;&gt;&lt;property id=&quot;20148&quot; value=&quot;5&quot;/&gt;&lt;property id=&quot;20300&quot; value=&quot;Slide 9 - &amp;quot;Our strategic options&amp;quot;&quot;/&gt;&lt;property id=&quot;20307&quot; value=&quot;282&quot;/&gt;&lt;/object&gt;&lt;object type=&quot;3&quot; unique_id=&quot;10337&quot;&gt;&lt;property id=&quot;20148&quot; value=&quot;5&quot;/&gt;&lt;property id=&quot;20300&quot; value=&quot;Slide 24 - &amp;quot;Resources&amp;quot;&quot;/&gt;&lt;property id=&quot;20307&quot; value=&quot;281&quot;/&gt;&lt;/object&gt;&lt;object type=&quot;3&quot; unique_id=&quot;10338&quot;&gt;&lt;property id=&quot;20148&quot; value=&quot;5&quot;/&gt;&lt;property id=&quot;20300&quot; value=&quot;Slide 26 - &amp;quot;Next steps&amp;quot;&quot;/&gt;&lt;property id=&quot;20307&quot; value=&quot;28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13651</TotalTime>
  <Words>98</Words>
  <Application>Microsoft Office PowerPoint</Application>
  <PresentationFormat>Экран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Innovations in Public Health Education at UNMC-COPH</vt:lpstr>
      <vt:lpstr>Nebraska</vt:lpstr>
      <vt:lpstr>College of Public Health at UNMC</vt:lpstr>
      <vt:lpstr>Teaching through Research</vt:lpstr>
      <vt:lpstr>Distance Education</vt:lpstr>
      <vt:lpstr>Слайд 6</vt:lpstr>
    </vt:vector>
  </TitlesOfParts>
  <Company>College of Public Health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_______________ Center for Agricultural Safety and Health</dc:title>
  <dc:creator>rrautiainen</dc:creator>
  <cp:lastModifiedBy>VVBBNB</cp:lastModifiedBy>
  <cp:revision>103</cp:revision>
  <dcterms:created xsi:type="dcterms:W3CDTF">2009-11-19T22:19:04Z</dcterms:created>
  <dcterms:modified xsi:type="dcterms:W3CDTF">2011-12-02T07:45:53Z</dcterms:modified>
</cp:coreProperties>
</file>