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DF71CD-309F-490F-8209-60EC0BE4945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EC0DBC-ECC2-49C5-8232-7DF9A77E283A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Актовая речь</a:t>
          </a:r>
          <a:endParaRPr lang="ru-RU" b="1" dirty="0"/>
        </a:p>
      </dgm:t>
    </dgm:pt>
    <dgm:pt modelId="{AC7E4DD3-B497-4A66-876E-6F7304F29FA2}" type="parTrans" cxnId="{B6C318F2-CD7D-4F1C-BE05-DA5CABFC1DE6}">
      <dgm:prSet/>
      <dgm:spPr/>
      <dgm:t>
        <a:bodyPr/>
        <a:lstStyle/>
        <a:p>
          <a:endParaRPr lang="ru-RU"/>
        </a:p>
      </dgm:t>
    </dgm:pt>
    <dgm:pt modelId="{BFB4089D-16D9-439E-AC48-9D964BF13B2F}" type="sibTrans" cxnId="{B6C318F2-CD7D-4F1C-BE05-DA5CABFC1DE6}">
      <dgm:prSet/>
      <dgm:spPr/>
      <dgm:t>
        <a:bodyPr/>
        <a:lstStyle/>
        <a:p>
          <a:endParaRPr lang="ru-RU"/>
        </a:p>
      </dgm:t>
    </dgm:pt>
    <dgm:pt modelId="{E8316602-506B-490D-B85E-D62ED5DF0AE5}">
      <dgm:prSet phldrT="[Текст]"/>
      <dgm:spPr/>
      <dgm:t>
        <a:bodyPr/>
        <a:lstStyle/>
        <a:p>
          <a:r>
            <a:rPr lang="ru-RU" b="1" dirty="0" smtClean="0"/>
            <a:t>Зав. кафедрой,</a:t>
          </a:r>
        </a:p>
        <a:p>
          <a:r>
            <a:rPr lang="ru-RU" b="1" dirty="0" smtClean="0"/>
            <a:t>Почетный профессор</a:t>
          </a:r>
          <a:endParaRPr lang="ru-RU" b="1" dirty="0"/>
        </a:p>
      </dgm:t>
    </dgm:pt>
    <dgm:pt modelId="{3772AD2F-94AD-4A29-B264-EB28BE76DF7D}" type="parTrans" cxnId="{848922D4-B34B-4238-B37C-E7723621222A}">
      <dgm:prSet/>
      <dgm:spPr/>
      <dgm:t>
        <a:bodyPr/>
        <a:lstStyle/>
        <a:p>
          <a:endParaRPr lang="ru-RU"/>
        </a:p>
      </dgm:t>
    </dgm:pt>
    <dgm:pt modelId="{9CEFF5D8-8D37-445D-93DC-7EB295388AE3}" type="sibTrans" cxnId="{848922D4-B34B-4238-B37C-E7723621222A}">
      <dgm:prSet/>
      <dgm:spPr/>
      <dgm:t>
        <a:bodyPr/>
        <a:lstStyle/>
        <a:p>
          <a:endParaRPr lang="ru-RU"/>
        </a:p>
      </dgm:t>
    </dgm:pt>
    <dgm:pt modelId="{3935CE3C-A31D-4A60-9BCD-10BDAB4D7B4E}">
      <dgm:prSet phldrT="[Текст]"/>
      <dgm:spPr/>
      <dgm:t>
        <a:bodyPr/>
        <a:lstStyle/>
        <a:p>
          <a:r>
            <a:rPr lang="ru-RU" b="1" dirty="0" smtClean="0"/>
            <a:t>Ректорат,</a:t>
          </a:r>
        </a:p>
        <a:p>
          <a:r>
            <a:rPr lang="ru-RU" b="1" dirty="0" smtClean="0"/>
            <a:t>Встречи ректора с зав. кафедрами </a:t>
          </a:r>
          <a:endParaRPr lang="ru-RU" b="1" dirty="0"/>
        </a:p>
      </dgm:t>
    </dgm:pt>
    <dgm:pt modelId="{0BDA9711-3E14-4979-AF2E-187C2A5B2E4C}" type="parTrans" cxnId="{B89863CB-DA07-488E-A9D7-84183840D71F}">
      <dgm:prSet/>
      <dgm:spPr/>
      <dgm:t>
        <a:bodyPr/>
        <a:lstStyle/>
        <a:p>
          <a:endParaRPr lang="ru-RU"/>
        </a:p>
      </dgm:t>
    </dgm:pt>
    <dgm:pt modelId="{5D64FDB3-EECF-47A1-B9AF-F73E7D78C1FA}" type="sibTrans" cxnId="{B89863CB-DA07-488E-A9D7-84183840D71F}">
      <dgm:prSet/>
      <dgm:spPr/>
      <dgm:t>
        <a:bodyPr/>
        <a:lstStyle/>
        <a:p>
          <a:endParaRPr lang="ru-RU"/>
        </a:p>
      </dgm:t>
    </dgm:pt>
    <dgm:pt modelId="{952C033A-42BA-4708-8393-5115F27BDA8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Дни кафедр </a:t>
          </a:r>
          <a:endParaRPr lang="ru-RU" b="1" dirty="0"/>
        </a:p>
      </dgm:t>
    </dgm:pt>
    <dgm:pt modelId="{9BF486C1-60BB-4C93-A165-027E2D307D5B}" type="parTrans" cxnId="{71FC1A66-42EA-4B59-956E-673941297E88}">
      <dgm:prSet/>
      <dgm:spPr/>
      <dgm:t>
        <a:bodyPr/>
        <a:lstStyle/>
        <a:p>
          <a:endParaRPr lang="ru-RU"/>
        </a:p>
      </dgm:t>
    </dgm:pt>
    <dgm:pt modelId="{7CBFF064-BF76-4167-90F9-0603352B4B97}" type="sibTrans" cxnId="{71FC1A66-42EA-4B59-956E-673941297E88}">
      <dgm:prSet/>
      <dgm:spPr/>
      <dgm:t>
        <a:bodyPr/>
        <a:lstStyle/>
        <a:p>
          <a:endParaRPr lang="ru-RU"/>
        </a:p>
      </dgm:t>
    </dgm:pt>
    <dgm:pt modelId="{D96FD11F-B96F-49F0-BC0C-39A754ABF97B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кафедры</a:t>
          </a:r>
          <a:endParaRPr lang="ru-RU" b="1" dirty="0"/>
        </a:p>
      </dgm:t>
    </dgm:pt>
    <dgm:pt modelId="{4FC77DD8-6FE2-43A0-B531-1AB5B09A4C16}" type="parTrans" cxnId="{B618AEA0-C6CC-4F76-92AF-7C6E1C0F9714}">
      <dgm:prSet/>
      <dgm:spPr/>
      <dgm:t>
        <a:bodyPr/>
        <a:lstStyle/>
        <a:p>
          <a:endParaRPr lang="ru-RU"/>
        </a:p>
      </dgm:t>
    </dgm:pt>
    <dgm:pt modelId="{0EB88554-5983-4879-97DD-A98DD37364B6}" type="sibTrans" cxnId="{B618AEA0-C6CC-4F76-92AF-7C6E1C0F9714}">
      <dgm:prSet/>
      <dgm:spPr/>
      <dgm:t>
        <a:bodyPr/>
        <a:lstStyle/>
        <a:p>
          <a:endParaRPr lang="ru-RU"/>
        </a:p>
      </dgm:t>
    </dgm:pt>
    <dgm:pt modelId="{F149D8F2-3310-48E8-A11D-9AF7798790BC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Учебные базы</a:t>
          </a:r>
        </a:p>
        <a:p>
          <a:r>
            <a:rPr lang="ru-RU" b="1" dirty="0" smtClean="0"/>
            <a:t>Университет</a:t>
          </a:r>
          <a:endParaRPr lang="ru-RU" b="1" dirty="0"/>
        </a:p>
      </dgm:t>
    </dgm:pt>
    <dgm:pt modelId="{2B21DA17-D5E7-4882-963B-80A395AAD10A}" type="parTrans" cxnId="{75E93C67-2F76-4258-8A2F-BAF8AB1BEE7A}">
      <dgm:prSet/>
      <dgm:spPr/>
      <dgm:t>
        <a:bodyPr/>
        <a:lstStyle/>
        <a:p>
          <a:endParaRPr lang="ru-RU"/>
        </a:p>
      </dgm:t>
    </dgm:pt>
    <dgm:pt modelId="{DCDCD9B5-3608-43E2-B2DB-4ECD17FCA22D}" type="sibTrans" cxnId="{75E93C67-2F76-4258-8A2F-BAF8AB1BEE7A}">
      <dgm:prSet/>
      <dgm:spPr/>
      <dgm:t>
        <a:bodyPr/>
        <a:lstStyle/>
        <a:p>
          <a:endParaRPr lang="ru-RU"/>
        </a:p>
      </dgm:t>
    </dgm:pt>
    <dgm:pt modelId="{F65980D6-7DFE-4375-B328-B683EE77074F}" type="pres">
      <dgm:prSet presAssocID="{14DF71CD-309F-490F-8209-60EC0BE4945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7335BA8-2C18-41B4-91E0-95D476E29683}" type="pres">
      <dgm:prSet presAssocID="{2BEC0DBC-ECC2-49C5-8232-7DF9A77E283A}" presName="root" presStyleCnt="0"/>
      <dgm:spPr/>
    </dgm:pt>
    <dgm:pt modelId="{84797964-69DF-4C6D-B3B4-8CCA76F0A617}" type="pres">
      <dgm:prSet presAssocID="{2BEC0DBC-ECC2-49C5-8232-7DF9A77E283A}" presName="rootComposite" presStyleCnt="0"/>
      <dgm:spPr/>
    </dgm:pt>
    <dgm:pt modelId="{4B06F3C7-CFA0-4EC7-9315-211A2CF52DA1}" type="pres">
      <dgm:prSet presAssocID="{2BEC0DBC-ECC2-49C5-8232-7DF9A77E283A}" presName="rootText" presStyleLbl="node1" presStyleIdx="0" presStyleCnt="2"/>
      <dgm:spPr/>
      <dgm:t>
        <a:bodyPr/>
        <a:lstStyle/>
        <a:p>
          <a:endParaRPr lang="ru-RU"/>
        </a:p>
      </dgm:t>
    </dgm:pt>
    <dgm:pt modelId="{EB912AD7-312F-4C24-8D47-573BCE5233D8}" type="pres">
      <dgm:prSet presAssocID="{2BEC0DBC-ECC2-49C5-8232-7DF9A77E283A}" presName="rootConnector" presStyleLbl="node1" presStyleIdx="0" presStyleCnt="2"/>
      <dgm:spPr/>
    </dgm:pt>
    <dgm:pt modelId="{C5C9C44B-456B-4D78-AF7B-11274746F61B}" type="pres">
      <dgm:prSet presAssocID="{2BEC0DBC-ECC2-49C5-8232-7DF9A77E283A}" presName="childShape" presStyleCnt="0"/>
      <dgm:spPr/>
    </dgm:pt>
    <dgm:pt modelId="{C7F2CF1F-ABA6-4BFE-9C33-4CDBD6B35904}" type="pres">
      <dgm:prSet presAssocID="{3772AD2F-94AD-4A29-B264-EB28BE76DF7D}" presName="Name13" presStyleLbl="parChTrans1D2" presStyleIdx="0" presStyleCnt="4"/>
      <dgm:spPr/>
    </dgm:pt>
    <dgm:pt modelId="{63E6FF4C-301D-4F15-9D0E-2C5294CB3F83}" type="pres">
      <dgm:prSet presAssocID="{E8316602-506B-490D-B85E-D62ED5DF0AE5}" presName="childText" presStyleLbl="bgAcc1" presStyleIdx="0" presStyleCnt="4">
        <dgm:presLayoutVars>
          <dgm:bulletEnabled val="1"/>
        </dgm:presLayoutVars>
      </dgm:prSet>
      <dgm:spPr/>
    </dgm:pt>
    <dgm:pt modelId="{AE905BDC-3752-4BB1-A08C-D5B462BDB12B}" type="pres">
      <dgm:prSet presAssocID="{0BDA9711-3E14-4979-AF2E-187C2A5B2E4C}" presName="Name13" presStyleLbl="parChTrans1D2" presStyleIdx="1" presStyleCnt="4"/>
      <dgm:spPr/>
    </dgm:pt>
    <dgm:pt modelId="{8D3159CC-370B-4051-BEF5-04D0F7734CC5}" type="pres">
      <dgm:prSet presAssocID="{3935CE3C-A31D-4A60-9BCD-10BDAB4D7B4E}" presName="childText" presStyleLbl="bgAcc1" presStyleIdx="1" presStyleCnt="4">
        <dgm:presLayoutVars>
          <dgm:bulletEnabled val="1"/>
        </dgm:presLayoutVars>
      </dgm:prSet>
      <dgm:spPr/>
    </dgm:pt>
    <dgm:pt modelId="{4E1E0101-ABED-4337-8971-94AF8714E955}" type="pres">
      <dgm:prSet presAssocID="{952C033A-42BA-4708-8393-5115F27BDA83}" presName="root" presStyleCnt="0"/>
      <dgm:spPr/>
    </dgm:pt>
    <dgm:pt modelId="{4D81EA13-5BFD-4420-BCF6-CF07D51608D4}" type="pres">
      <dgm:prSet presAssocID="{952C033A-42BA-4708-8393-5115F27BDA83}" presName="rootComposite" presStyleCnt="0"/>
      <dgm:spPr/>
    </dgm:pt>
    <dgm:pt modelId="{BC055773-AF32-46BF-993C-A16C82AFF429}" type="pres">
      <dgm:prSet presAssocID="{952C033A-42BA-4708-8393-5115F27BDA83}" presName="rootText" presStyleLbl="node1" presStyleIdx="1" presStyleCnt="2"/>
      <dgm:spPr/>
    </dgm:pt>
    <dgm:pt modelId="{21738842-5CB7-48F1-9705-CCDB9093E42E}" type="pres">
      <dgm:prSet presAssocID="{952C033A-42BA-4708-8393-5115F27BDA83}" presName="rootConnector" presStyleLbl="node1" presStyleIdx="1" presStyleCnt="2"/>
      <dgm:spPr/>
    </dgm:pt>
    <dgm:pt modelId="{BEE58DA8-466C-436B-9DE9-D85E3AEC8207}" type="pres">
      <dgm:prSet presAssocID="{952C033A-42BA-4708-8393-5115F27BDA83}" presName="childShape" presStyleCnt="0"/>
      <dgm:spPr/>
    </dgm:pt>
    <dgm:pt modelId="{A8490BFF-60DF-4D8E-90AD-30C0DE7CFC5E}" type="pres">
      <dgm:prSet presAssocID="{4FC77DD8-6FE2-43A0-B531-1AB5B09A4C16}" presName="Name13" presStyleLbl="parChTrans1D2" presStyleIdx="2" presStyleCnt="4"/>
      <dgm:spPr/>
    </dgm:pt>
    <dgm:pt modelId="{8E7B531E-D7CA-47BE-8D64-7B7958FAE93D}" type="pres">
      <dgm:prSet presAssocID="{D96FD11F-B96F-49F0-BC0C-39A754ABF97B}" presName="childText" presStyleLbl="bgAcc1" presStyleIdx="2" presStyleCnt="4">
        <dgm:presLayoutVars>
          <dgm:bulletEnabled val="1"/>
        </dgm:presLayoutVars>
      </dgm:prSet>
      <dgm:spPr/>
    </dgm:pt>
    <dgm:pt modelId="{A244890E-CD3A-40B1-BBC8-0A190ACC6803}" type="pres">
      <dgm:prSet presAssocID="{2B21DA17-D5E7-4882-963B-80A395AAD10A}" presName="Name13" presStyleLbl="parChTrans1D2" presStyleIdx="3" presStyleCnt="4"/>
      <dgm:spPr/>
    </dgm:pt>
    <dgm:pt modelId="{CE8500FB-A34A-4D28-B9C4-F2BD42ADA2B0}" type="pres">
      <dgm:prSet presAssocID="{F149D8F2-3310-48E8-A11D-9AF7798790BC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960622D6-2162-4FEE-8524-DE83EAC2D453}" type="presOf" srcId="{4FC77DD8-6FE2-43A0-B531-1AB5B09A4C16}" destId="{A8490BFF-60DF-4D8E-90AD-30C0DE7CFC5E}" srcOrd="0" destOrd="0" presId="urn:microsoft.com/office/officeart/2005/8/layout/hierarchy3"/>
    <dgm:cxn modelId="{8C3A0586-75F7-49FD-9578-95029F5BC3E6}" type="presOf" srcId="{D96FD11F-B96F-49F0-BC0C-39A754ABF97B}" destId="{8E7B531E-D7CA-47BE-8D64-7B7958FAE93D}" srcOrd="0" destOrd="0" presId="urn:microsoft.com/office/officeart/2005/8/layout/hierarchy3"/>
    <dgm:cxn modelId="{F1010551-C4B6-483A-B669-3508B3039490}" type="presOf" srcId="{2B21DA17-D5E7-4882-963B-80A395AAD10A}" destId="{A244890E-CD3A-40B1-BBC8-0A190ACC6803}" srcOrd="0" destOrd="0" presId="urn:microsoft.com/office/officeart/2005/8/layout/hierarchy3"/>
    <dgm:cxn modelId="{B89863CB-DA07-488E-A9D7-84183840D71F}" srcId="{2BEC0DBC-ECC2-49C5-8232-7DF9A77E283A}" destId="{3935CE3C-A31D-4A60-9BCD-10BDAB4D7B4E}" srcOrd="1" destOrd="0" parTransId="{0BDA9711-3E14-4979-AF2E-187C2A5B2E4C}" sibTransId="{5D64FDB3-EECF-47A1-B9AF-F73E7D78C1FA}"/>
    <dgm:cxn modelId="{75E93C67-2F76-4258-8A2F-BAF8AB1BEE7A}" srcId="{952C033A-42BA-4708-8393-5115F27BDA83}" destId="{F149D8F2-3310-48E8-A11D-9AF7798790BC}" srcOrd="1" destOrd="0" parTransId="{2B21DA17-D5E7-4882-963B-80A395AAD10A}" sibTransId="{DCDCD9B5-3608-43E2-B2DB-4ECD17FCA22D}"/>
    <dgm:cxn modelId="{B6C318F2-CD7D-4F1C-BE05-DA5CABFC1DE6}" srcId="{14DF71CD-309F-490F-8209-60EC0BE49454}" destId="{2BEC0DBC-ECC2-49C5-8232-7DF9A77E283A}" srcOrd="0" destOrd="0" parTransId="{AC7E4DD3-B497-4A66-876E-6F7304F29FA2}" sibTransId="{BFB4089D-16D9-439E-AC48-9D964BF13B2F}"/>
    <dgm:cxn modelId="{B618AEA0-C6CC-4F76-92AF-7C6E1C0F9714}" srcId="{952C033A-42BA-4708-8393-5115F27BDA83}" destId="{D96FD11F-B96F-49F0-BC0C-39A754ABF97B}" srcOrd="0" destOrd="0" parTransId="{4FC77DD8-6FE2-43A0-B531-1AB5B09A4C16}" sibTransId="{0EB88554-5983-4879-97DD-A98DD37364B6}"/>
    <dgm:cxn modelId="{03E969A1-75A5-41D2-B16E-CEEFAB48FDDC}" type="presOf" srcId="{952C033A-42BA-4708-8393-5115F27BDA83}" destId="{BC055773-AF32-46BF-993C-A16C82AFF429}" srcOrd="0" destOrd="0" presId="urn:microsoft.com/office/officeart/2005/8/layout/hierarchy3"/>
    <dgm:cxn modelId="{07D8B63E-9F0D-40B4-AE74-74E01DC3CF18}" type="presOf" srcId="{3935CE3C-A31D-4A60-9BCD-10BDAB4D7B4E}" destId="{8D3159CC-370B-4051-BEF5-04D0F7734CC5}" srcOrd="0" destOrd="0" presId="urn:microsoft.com/office/officeart/2005/8/layout/hierarchy3"/>
    <dgm:cxn modelId="{46AC87A9-56BA-4060-8470-A646A6B88B5C}" type="presOf" srcId="{14DF71CD-309F-490F-8209-60EC0BE49454}" destId="{F65980D6-7DFE-4375-B328-B683EE77074F}" srcOrd="0" destOrd="0" presId="urn:microsoft.com/office/officeart/2005/8/layout/hierarchy3"/>
    <dgm:cxn modelId="{4185325D-E809-4873-ABD9-4BD64B238809}" type="presOf" srcId="{F149D8F2-3310-48E8-A11D-9AF7798790BC}" destId="{CE8500FB-A34A-4D28-B9C4-F2BD42ADA2B0}" srcOrd="0" destOrd="0" presId="urn:microsoft.com/office/officeart/2005/8/layout/hierarchy3"/>
    <dgm:cxn modelId="{71FC1A66-42EA-4B59-956E-673941297E88}" srcId="{14DF71CD-309F-490F-8209-60EC0BE49454}" destId="{952C033A-42BA-4708-8393-5115F27BDA83}" srcOrd="1" destOrd="0" parTransId="{9BF486C1-60BB-4C93-A165-027E2D307D5B}" sibTransId="{7CBFF064-BF76-4167-90F9-0603352B4B97}"/>
    <dgm:cxn modelId="{3644ADEF-A40F-469E-9CAC-A3D311D16BF6}" type="presOf" srcId="{3772AD2F-94AD-4A29-B264-EB28BE76DF7D}" destId="{C7F2CF1F-ABA6-4BFE-9C33-4CDBD6B35904}" srcOrd="0" destOrd="0" presId="urn:microsoft.com/office/officeart/2005/8/layout/hierarchy3"/>
    <dgm:cxn modelId="{545EABBA-A8CA-4B8A-BDD5-934F30017BD3}" type="presOf" srcId="{2BEC0DBC-ECC2-49C5-8232-7DF9A77E283A}" destId="{EB912AD7-312F-4C24-8D47-573BCE5233D8}" srcOrd="1" destOrd="0" presId="urn:microsoft.com/office/officeart/2005/8/layout/hierarchy3"/>
    <dgm:cxn modelId="{5F2205E6-4E4E-424B-8A20-B3E5E2E84D31}" type="presOf" srcId="{952C033A-42BA-4708-8393-5115F27BDA83}" destId="{21738842-5CB7-48F1-9705-CCDB9093E42E}" srcOrd="1" destOrd="0" presId="urn:microsoft.com/office/officeart/2005/8/layout/hierarchy3"/>
    <dgm:cxn modelId="{46B8E721-913E-450F-86BA-D263CB1A50B4}" type="presOf" srcId="{0BDA9711-3E14-4979-AF2E-187C2A5B2E4C}" destId="{AE905BDC-3752-4BB1-A08C-D5B462BDB12B}" srcOrd="0" destOrd="0" presId="urn:microsoft.com/office/officeart/2005/8/layout/hierarchy3"/>
    <dgm:cxn modelId="{658AEA70-F583-4ED4-A41A-2AAA144954F8}" type="presOf" srcId="{2BEC0DBC-ECC2-49C5-8232-7DF9A77E283A}" destId="{4B06F3C7-CFA0-4EC7-9315-211A2CF52DA1}" srcOrd="0" destOrd="0" presId="urn:microsoft.com/office/officeart/2005/8/layout/hierarchy3"/>
    <dgm:cxn modelId="{C677D94E-694C-4159-880B-7CD93B4F8E7C}" type="presOf" srcId="{E8316602-506B-490D-B85E-D62ED5DF0AE5}" destId="{63E6FF4C-301D-4F15-9D0E-2C5294CB3F83}" srcOrd="0" destOrd="0" presId="urn:microsoft.com/office/officeart/2005/8/layout/hierarchy3"/>
    <dgm:cxn modelId="{848922D4-B34B-4238-B37C-E7723621222A}" srcId="{2BEC0DBC-ECC2-49C5-8232-7DF9A77E283A}" destId="{E8316602-506B-490D-B85E-D62ED5DF0AE5}" srcOrd="0" destOrd="0" parTransId="{3772AD2F-94AD-4A29-B264-EB28BE76DF7D}" sibTransId="{9CEFF5D8-8D37-445D-93DC-7EB295388AE3}"/>
    <dgm:cxn modelId="{25891CBD-E8ED-4F5F-BF13-C77998899E64}" type="presParOf" srcId="{F65980D6-7DFE-4375-B328-B683EE77074F}" destId="{67335BA8-2C18-41B4-91E0-95D476E29683}" srcOrd="0" destOrd="0" presId="urn:microsoft.com/office/officeart/2005/8/layout/hierarchy3"/>
    <dgm:cxn modelId="{D9ACE53C-8B0E-4509-8F4A-C39D0EF3980E}" type="presParOf" srcId="{67335BA8-2C18-41B4-91E0-95D476E29683}" destId="{84797964-69DF-4C6D-B3B4-8CCA76F0A617}" srcOrd="0" destOrd="0" presId="urn:microsoft.com/office/officeart/2005/8/layout/hierarchy3"/>
    <dgm:cxn modelId="{1136475B-41AA-4C9D-944F-B89E6665713C}" type="presParOf" srcId="{84797964-69DF-4C6D-B3B4-8CCA76F0A617}" destId="{4B06F3C7-CFA0-4EC7-9315-211A2CF52DA1}" srcOrd="0" destOrd="0" presId="urn:microsoft.com/office/officeart/2005/8/layout/hierarchy3"/>
    <dgm:cxn modelId="{72C133FD-12DF-41E3-AAEC-E81C0A03C646}" type="presParOf" srcId="{84797964-69DF-4C6D-B3B4-8CCA76F0A617}" destId="{EB912AD7-312F-4C24-8D47-573BCE5233D8}" srcOrd="1" destOrd="0" presId="urn:microsoft.com/office/officeart/2005/8/layout/hierarchy3"/>
    <dgm:cxn modelId="{0D47C958-9B41-4D38-9AE5-253F6A63E585}" type="presParOf" srcId="{67335BA8-2C18-41B4-91E0-95D476E29683}" destId="{C5C9C44B-456B-4D78-AF7B-11274746F61B}" srcOrd="1" destOrd="0" presId="urn:microsoft.com/office/officeart/2005/8/layout/hierarchy3"/>
    <dgm:cxn modelId="{9EC83C09-2EFC-47BA-A02F-C73ABDC9A5D2}" type="presParOf" srcId="{C5C9C44B-456B-4D78-AF7B-11274746F61B}" destId="{C7F2CF1F-ABA6-4BFE-9C33-4CDBD6B35904}" srcOrd="0" destOrd="0" presId="urn:microsoft.com/office/officeart/2005/8/layout/hierarchy3"/>
    <dgm:cxn modelId="{87EB9C90-54B5-4300-B057-A36AE1C948A6}" type="presParOf" srcId="{C5C9C44B-456B-4D78-AF7B-11274746F61B}" destId="{63E6FF4C-301D-4F15-9D0E-2C5294CB3F83}" srcOrd="1" destOrd="0" presId="urn:microsoft.com/office/officeart/2005/8/layout/hierarchy3"/>
    <dgm:cxn modelId="{C13F3BDD-DEC6-49B3-8006-03156056C99E}" type="presParOf" srcId="{C5C9C44B-456B-4D78-AF7B-11274746F61B}" destId="{AE905BDC-3752-4BB1-A08C-D5B462BDB12B}" srcOrd="2" destOrd="0" presId="urn:microsoft.com/office/officeart/2005/8/layout/hierarchy3"/>
    <dgm:cxn modelId="{53962826-8447-472C-8B8B-FEF2DB0E1167}" type="presParOf" srcId="{C5C9C44B-456B-4D78-AF7B-11274746F61B}" destId="{8D3159CC-370B-4051-BEF5-04D0F7734CC5}" srcOrd="3" destOrd="0" presId="urn:microsoft.com/office/officeart/2005/8/layout/hierarchy3"/>
    <dgm:cxn modelId="{C6C053AF-231A-42FA-9921-48678FF3E7F1}" type="presParOf" srcId="{F65980D6-7DFE-4375-B328-B683EE77074F}" destId="{4E1E0101-ABED-4337-8971-94AF8714E955}" srcOrd="1" destOrd="0" presId="urn:microsoft.com/office/officeart/2005/8/layout/hierarchy3"/>
    <dgm:cxn modelId="{AAB978E3-9E8C-4B5C-84A6-A3B060E641FA}" type="presParOf" srcId="{4E1E0101-ABED-4337-8971-94AF8714E955}" destId="{4D81EA13-5BFD-4420-BCF6-CF07D51608D4}" srcOrd="0" destOrd="0" presId="urn:microsoft.com/office/officeart/2005/8/layout/hierarchy3"/>
    <dgm:cxn modelId="{9D19AEC1-796C-472C-A794-15DF953AB63C}" type="presParOf" srcId="{4D81EA13-5BFD-4420-BCF6-CF07D51608D4}" destId="{BC055773-AF32-46BF-993C-A16C82AFF429}" srcOrd="0" destOrd="0" presId="urn:microsoft.com/office/officeart/2005/8/layout/hierarchy3"/>
    <dgm:cxn modelId="{61E5CFC0-4781-438C-965C-5C257679611A}" type="presParOf" srcId="{4D81EA13-5BFD-4420-BCF6-CF07D51608D4}" destId="{21738842-5CB7-48F1-9705-CCDB9093E42E}" srcOrd="1" destOrd="0" presId="urn:microsoft.com/office/officeart/2005/8/layout/hierarchy3"/>
    <dgm:cxn modelId="{24125C99-333A-43DB-B96E-20A89D7F4915}" type="presParOf" srcId="{4E1E0101-ABED-4337-8971-94AF8714E955}" destId="{BEE58DA8-466C-436B-9DE9-D85E3AEC8207}" srcOrd="1" destOrd="0" presId="urn:microsoft.com/office/officeart/2005/8/layout/hierarchy3"/>
    <dgm:cxn modelId="{E10711C0-49F3-4687-9E5F-15C1EF324ADD}" type="presParOf" srcId="{BEE58DA8-466C-436B-9DE9-D85E3AEC8207}" destId="{A8490BFF-60DF-4D8E-90AD-30C0DE7CFC5E}" srcOrd="0" destOrd="0" presId="urn:microsoft.com/office/officeart/2005/8/layout/hierarchy3"/>
    <dgm:cxn modelId="{BFAD6CA6-CAAF-44EA-9964-ED9CD636B1B2}" type="presParOf" srcId="{BEE58DA8-466C-436B-9DE9-D85E3AEC8207}" destId="{8E7B531E-D7CA-47BE-8D64-7B7958FAE93D}" srcOrd="1" destOrd="0" presId="urn:microsoft.com/office/officeart/2005/8/layout/hierarchy3"/>
    <dgm:cxn modelId="{136D6644-E56D-4A3D-B834-B4A4F8320695}" type="presParOf" srcId="{BEE58DA8-466C-436B-9DE9-D85E3AEC8207}" destId="{A244890E-CD3A-40B1-BBC8-0A190ACC6803}" srcOrd="2" destOrd="0" presId="urn:microsoft.com/office/officeart/2005/8/layout/hierarchy3"/>
    <dgm:cxn modelId="{ECF4EB47-6AD6-4970-9C11-0DCF6AA5EA14}" type="presParOf" srcId="{BEE58DA8-466C-436B-9DE9-D85E3AEC8207}" destId="{CE8500FB-A34A-4D28-B9C4-F2BD42ADA2B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06F3C7-CFA0-4EC7-9315-211A2CF52DA1}">
      <dsp:nvSpPr>
        <dsp:cNvPr id="0" name=""/>
        <dsp:cNvSpPr/>
      </dsp:nvSpPr>
      <dsp:spPr>
        <a:xfrm>
          <a:off x="1208019" y="2152"/>
          <a:ext cx="2583805" cy="12919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/>
            <a:t>Актовая речь</a:t>
          </a:r>
          <a:endParaRPr lang="ru-RU" sz="3900" b="1" kern="1200" dirty="0"/>
        </a:p>
      </dsp:txBody>
      <dsp:txXfrm>
        <a:off x="1208019" y="2152"/>
        <a:ext cx="2583805" cy="1291902"/>
      </dsp:txXfrm>
    </dsp:sp>
    <dsp:sp modelId="{C7F2CF1F-ABA6-4BFE-9C33-4CDBD6B35904}">
      <dsp:nvSpPr>
        <dsp:cNvPr id="0" name=""/>
        <dsp:cNvSpPr/>
      </dsp:nvSpPr>
      <dsp:spPr>
        <a:xfrm>
          <a:off x="1466399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6FF4C-301D-4F15-9D0E-2C5294CB3F83}">
      <dsp:nvSpPr>
        <dsp:cNvPr id="0" name=""/>
        <dsp:cNvSpPr/>
      </dsp:nvSpPr>
      <dsp:spPr>
        <a:xfrm>
          <a:off x="1724780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Зав. кафедрой,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Почетный профессор</a:t>
          </a:r>
          <a:endParaRPr lang="ru-RU" sz="1900" b="1" kern="1200" dirty="0"/>
        </a:p>
      </dsp:txBody>
      <dsp:txXfrm>
        <a:off x="1724780" y="1617030"/>
        <a:ext cx="2067044" cy="1291902"/>
      </dsp:txXfrm>
    </dsp:sp>
    <dsp:sp modelId="{AE905BDC-3752-4BB1-A08C-D5B462BDB12B}">
      <dsp:nvSpPr>
        <dsp:cNvPr id="0" name=""/>
        <dsp:cNvSpPr/>
      </dsp:nvSpPr>
      <dsp:spPr>
        <a:xfrm>
          <a:off x="1466399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159CC-370B-4051-BEF5-04D0F7734CC5}">
      <dsp:nvSpPr>
        <dsp:cNvPr id="0" name=""/>
        <dsp:cNvSpPr/>
      </dsp:nvSpPr>
      <dsp:spPr>
        <a:xfrm>
          <a:off x="1724780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Ректорат,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Встречи ректора с зав. кафедрами </a:t>
          </a:r>
          <a:endParaRPr lang="ru-RU" sz="1900" b="1" kern="1200" dirty="0"/>
        </a:p>
      </dsp:txBody>
      <dsp:txXfrm>
        <a:off x="1724780" y="3231908"/>
        <a:ext cx="2067044" cy="1291902"/>
      </dsp:txXfrm>
    </dsp:sp>
    <dsp:sp modelId="{BC055773-AF32-46BF-993C-A16C82AFF429}">
      <dsp:nvSpPr>
        <dsp:cNvPr id="0" name=""/>
        <dsp:cNvSpPr/>
      </dsp:nvSpPr>
      <dsp:spPr>
        <a:xfrm>
          <a:off x="4437775" y="2152"/>
          <a:ext cx="2583805" cy="12919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/>
            <a:t>Дни кафедр </a:t>
          </a:r>
          <a:endParaRPr lang="ru-RU" sz="3900" b="1" kern="1200" dirty="0"/>
        </a:p>
      </dsp:txBody>
      <dsp:txXfrm>
        <a:off x="4437775" y="2152"/>
        <a:ext cx="2583805" cy="1291902"/>
      </dsp:txXfrm>
    </dsp:sp>
    <dsp:sp modelId="{A8490BFF-60DF-4D8E-90AD-30C0DE7CFC5E}">
      <dsp:nvSpPr>
        <dsp:cNvPr id="0" name=""/>
        <dsp:cNvSpPr/>
      </dsp:nvSpPr>
      <dsp:spPr>
        <a:xfrm>
          <a:off x="4696156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7B531E-D7CA-47BE-8D64-7B7958FAE93D}">
      <dsp:nvSpPr>
        <dsp:cNvPr id="0" name=""/>
        <dsp:cNvSpPr/>
      </dsp:nvSpPr>
      <dsp:spPr>
        <a:xfrm>
          <a:off x="4954536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кафедры</a:t>
          </a:r>
          <a:endParaRPr lang="ru-RU" sz="1900" b="1" kern="1200" dirty="0"/>
        </a:p>
      </dsp:txBody>
      <dsp:txXfrm>
        <a:off x="4954536" y="1617030"/>
        <a:ext cx="2067044" cy="1291902"/>
      </dsp:txXfrm>
    </dsp:sp>
    <dsp:sp modelId="{A244890E-CD3A-40B1-BBC8-0A190ACC6803}">
      <dsp:nvSpPr>
        <dsp:cNvPr id="0" name=""/>
        <dsp:cNvSpPr/>
      </dsp:nvSpPr>
      <dsp:spPr>
        <a:xfrm>
          <a:off x="4696156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500FB-A34A-4D28-B9C4-F2BD42ADA2B0}">
      <dsp:nvSpPr>
        <dsp:cNvPr id="0" name=""/>
        <dsp:cNvSpPr/>
      </dsp:nvSpPr>
      <dsp:spPr>
        <a:xfrm>
          <a:off x="4954536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Учебные базы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Университет</a:t>
          </a:r>
          <a:endParaRPr lang="ru-RU" sz="1900" b="1" kern="1200" dirty="0"/>
        </a:p>
      </dsp:txBody>
      <dsp:txXfrm>
        <a:off x="4954536" y="3231908"/>
        <a:ext cx="2067044" cy="1291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38A0-D11C-45F9-AAE9-03A6C6E0006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C5A6-6837-4885-962F-4B6ECA06C1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38A0-D11C-45F9-AAE9-03A6C6E0006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C5A6-6837-4885-962F-4B6ECA06C1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38A0-D11C-45F9-AAE9-03A6C6E0006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C5A6-6837-4885-962F-4B6ECA06C1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38A0-D11C-45F9-AAE9-03A6C6E0006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C5A6-6837-4885-962F-4B6ECA06C1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38A0-D11C-45F9-AAE9-03A6C6E0006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C5A6-6837-4885-962F-4B6ECA06C1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38A0-D11C-45F9-AAE9-03A6C6E0006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C5A6-6837-4885-962F-4B6ECA06C1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38A0-D11C-45F9-AAE9-03A6C6E0006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C5A6-6837-4885-962F-4B6ECA06C1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38A0-D11C-45F9-AAE9-03A6C6E0006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C5A6-6837-4885-962F-4B6ECA06C1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38A0-D11C-45F9-AAE9-03A6C6E0006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C5A6-6837-4885-962F-4B6ECA06C1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38A0-D11C-45F9-AAE9-03A6C6E0006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C5A6-6837-4885-962F-4B6ECA06C1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38A0-D11C-45F9-AAE9-03A6C6E0006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C5A6-6837-4885-962F-4B6ECA06C1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438A0-D11C-45F9-AAE9-03A6C6E0006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8C5A6-6837-4885-962F-4B6ECA06C1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Дни кафедр КазНМУ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Старт 2012 г.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b="1" dirty="0" smtClean="0"/>
              <a:t>Цель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82919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Реализации модели медицинского образования  КазНМУ</a:t>
            </a:r>
          </a:p>
          <a:p>
            <a:r>
              <a:rPr lang="ru-RU" dirty="0" smtClean="0"/>
              <a:t>Формирование позитивного имиджа университета</a:t>
            </a:r>
          </a:p>
          <a:p>
            <a:r>
              <a:rPr lang="ru-RU" dirty="0" err="1" smtClean="0"/>
              <a:t>Мотивированность</a:t>
            </a:r>
            <a:r>
              <a:rPr lang="ru-RU" dirty="0" smtClean="0"/>
              <a:t> ППС к новаторству </a:t>
            </a:r>
          </a:p>
          <a:p>
            <a:r>
              <a:rPr lang="ru-RU" dirty="0" smtClean="0"/>
              <a:t>Обмен опытом</a:t>
            </a:r>
          </a:p>
          <a:p>
            <a:r>
              <a:rPr lang="ru-RU" dirty="0" smtClean="0"/>
              <a:t>Создание  благоприятной конкурентной среды</a:t>
            </a:r>
          </a:p>
          <a:p>
            <a:r>
              <a:rPr lang="ru-RU" dirty="0" smtClean="0"/>
              <a:t>Формирование традиции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Проект проведения Дней кафедр</a:t>
            </a:r>
            <a:br>
              <a:rPr lang="ru-RU" dirty="0" smtClean="0"/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Варианты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право 5"/>
          <p:cNvSpPr/>
          <p:nvPr/>
        </p:nvSpPr>
        <p:spPr>
          <a:xfrm>
            <a:off x="285720" y="3286124"/>
            <a:ext cx="1500198" cy="100013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Кто?</a:t>
            </a:r>
            <a:endParaRPr lang="ru-RU" sz="2400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285720" y="5000636"/>
            <a:ext cx="1500198" cy="107157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Где?</a:t>
            </a: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Ежемесячные  встречи ректора с зав.кафедрами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361475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Актовая речь – до  15 минут</a:t>
            </a:r>
          </a:p>
          <a:p>
            <a:r>
              <a:rPr lang="ru-RU" dirty="0" smtClean="0"/>
              <a:t>Презентация достижений </a:t>
            </a:r>
          </a:p>
          <a:p>
            <a:r>
              <a:rPr lang="ru-RU" dirty="0" smtClean="0"/>
              <a:t>Видеоролик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857364"/>
            <a:ext cx="4643470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Варианты  организации 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Актовая речь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u="sng" dirty="0" smtClean="0"/>
              <a:t>Достижения в:</a:t>
            </a:r>
          </a:p>
          <a:p>
            <a:r>
              <a:rPr lang="ru-RU" dirty="0" smtClean="0"/>
              <a:t>Учебном процессе</a:t>
            </a:r>
          </a:p>
          <a:p>
            <a:r>
              <a:rPr lang="ru-RU" dirty="0" smtClean="0"/>
              <a:t>Инновации в образовании</a:t>
            </a:r>
          </a:p>
          <a:p>
            <a:r>
              <a:rPr lang="ru-RU" dirty="0" smtClean="0"/>
              <a:t>Научно-исследовательская работа</a:t>
            </a:r>
          </a:p>
          <a:p>
            <a:r>
              <a:rPr lang="ru-RU" dirty="0" smtClean="0"/>
              <a:t>Передовой опыт</a:t>
            </a:r>
          </a:p>
          <a:p>
            <a:r>
              <a:rPr lang="ru-RU" dirty="0" smtClean="0"/>
              <a:t>Разработки  казахстанского и мирового уровня</a:t>
            </a:r>
          </a:p>
          <a:p>
            <a:r>
              <a:rPr lang="ru-RU" dirty="0" smtClean="0"/>
              <a:t>Перспективы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Выбор актовой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/>
              <a:t>П</a:t>
            </a:r>
            <a:r>
              <a:rPr lang="ru-RU" dirty="0" smtClean="0"/>
              <a:t>ередовые кафедры</a:t>
            </a:r>
          </a:p>
          <a:p>
            <a:pPr>
              <a:buNone/>
            </a:pPr>
            <a:r>
              <a:rPr lang="ru-RU" dirty="0" smtClean="0"/>
              <a:t>2. «Фундаментальные» кафедры </a:t>
            </a:r>
          </a:p>
          <a:p>
            <a:pPr>
              <a:buNone/>
            </a:pPr>
            <a:r>
              <a:rPr lang="ru-RU" dirty="0" smtClean="0"/>
              <a:t>3. «Выпускающие» кафедры</a:t>
            </a:r>
          </a:p>
          <a:p>
            <a:pPr>
              <a:buNone/>
            </a:pPr>
            <a:r>
              <a:rPr lang="ru-RU" dirty="0" smtClean="0"/>
              <a:t>4. Кафедры номинаций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«Лучший преподаватель», «Лучший факультет» и т.д.</a:t>
            </a:r>
          </a:p>
          <a:p>
            <a:pPr>
              <a:buNone/>
            </a:pPr>
            <a:r>
              <a:rPr lang="ru-RU" dirty="0" smtClean="0"/>
              <a:t>5. Кафедры победители  НИ грантов</a:t>
            </a:r>
          </a:p>
          <a:p>
            <a:pPr>
              <a:buNone/>
            </a:pPr>
            <a:r>
              <a:rPr lang="ru-RU" dirty="0" smtClean="0"/>
              <a:t>6. Кафедры с высоким рейтингом</a:t>
            </a:r>
          </a:p>
          <a:p>
            <a:pPr>
              <a:buNone/>
            </a:pPr>
            <a:r>
              <a:rPr lang="ru-RU" dirty="0" smtClean="0"/>
              <a:t>7. Кафедры с рейтингом по </a:t>
            </a:r>
            <a:r>
              <a:rPr lang="ru-RU" dirty="0" err="1" smtClean="0"/>
              <a:t>дифф.оплате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(</a:t>
            </a:r>
            <a:r>
              <a:rPr lang="ru-RU" sz="2600" b="1" dirty="0" smtClean="0"/>
              <a:t>14 заведующих кафедрами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571612"/>
            <a:ext cx="4572032" cy="6429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Приоритет</a:t>
            </a:r>
            <a:endParaRPr lang="ru-RU" sz="2800" b="1" dirty="0"/>
          </a:p>
        </p:txBody>
      </p:sp>
      <p:pic>
        <p:nvPicPr>
          <p:cNvPr id="1026" name="Picture 2" descr="C:\Documents and Settings\user.PC\Рабочий стол\Сарсенбаева С.С\Question-surv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500306"/>
            <a:ext cx="1808840" cy="1214446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Дни кафедр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Выбор кафедры по тем же приоритетам</a:t>
            </a:r>
          </a:p>
          <a:p>
            <a:r>
              <a:rPr lang="ru-RU" dirty="0" smtClean="0"/>
              <a:t>Решение  УС деканата, УД</a:t>
            </a:r>
          </a:p>
          <a:p>
            <a:r>
              <a:rPr lang="ru-RU" u="sng" dirty="0" smtClean="0"/>
              <a:t>Форма проведения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-   конференция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-   круглый стол и т.д.</a:t>
            </a:r>
          </a:p>
          <a:p>
            <a:r>
              <a:rPr lang="ru-RU" dirty="0" smtClean="0"/>
              <a:t>Приурочить к памятным датам и праздникам РК</a:t>
            </a:r>
          </a:p>
          <a:p>
            <a:r>
              <a:rPr lang="ru-RU" dirty="0" smtClean="0"/>
              <a:t>Информация в газете </a:t>
            </a:r>
            <a:r>
              <a:rPr lang="ru-RU" dirty="0" err="1" smtClean="0"/>
              <a:t>Шипагер</a:t>
            </a:r>
            <a:r>
              <a:rPr lang="ru-RU" dirty="0" smtClean="0"/>
              <a:t>,  на сайте,</a:t>
            </a:r>
          </a:p>
          <a:p>
            <a:r>
              <a:rPr lang="ru-RU" dirty="0" smtClean="0"/>
              <a:t>Привлечение СМИ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201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Дни кафедр КазНМУ</vt:lpstr>
      <vt:lpstr>Цель</vt:lpstr>
      <vt:lpstr>Проект проведения Дней кафедр Варианты</vt:lpstr>
      <vt:lpstr>Ежемесячные  встречи ректора с зав.кафедрами</vt:lpstr>
      <vt:lpstr>Актовая речь</vt:lpstr>
      <vt:lpstr>Выбор актовой речи</vt:lpstr>
      <vt:lpstr>Дни кафедр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Актовые Дни кафедр КазНМУ</dc:title>
  <dc:creator>Владелец</dc:creator>
  <cp:lastModifiedBy>Владелец</cp:lastModifiedBy>
  <cp:revision>34</cp:revision>
  <dcterms:created xsi:type="dcterms:W3CDTF">2011-12-06T04:00:53Z</dcterms:created>
  <dcterms:modified xsi:type="dcterms:W3CDTF">2011-12-06T04:36:17Z</dcterms:modified>
</cp:coreProperties>
</file>