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03C8-A860-45C8-9600-7DFD366F5F13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452E5-01EC-4F16-90B7-6469203FEA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03C8-A860-45C8-9600-7DFD366F5F13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452E5-01EC-4F16-90B7-6469203FEA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03C8-A860-45C8-9600-7DFD366F5F13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452E5-01EC-4F16-90B7-6469203FEA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03C8-A860-45C8-9600-7DFD366F5F13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452E5-01EC-4F16-90B7-6469203FEA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03C8-A860-45C8-9600-7DFD366F5F13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452E5-01EC-4F16-90B7-6469203FEA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03C8-A860-45C8-9600-7DFD366F5F13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452E5-01EC-4F16-90B7-6469203FEA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03C8-A860-45C8-9600-7DFD366F5F13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452E5-01EC-4F16-90B7-6469203FEA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03C8-A860-45C8-9600-7DFD366F5F13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452E5-01EC-4F16-90B7-6469203FEA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03C8-A860-45C8-9600-7DFD366F5F13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452E5-01EC-4F16-90B7-6469203FEA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03C8-A860-45C8-9600-7DFD366F5F13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452E5-01EC-4F16-90B7-6469203FEA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03C8-A860-45C8-9600-7DFD366F5F13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452E5-01EC-4F16-90B7-6469203FEA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203C8-A860-45C8-9600-7DFD366F5F13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0452E5-01EC-4F16-90B7-6469203FEA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214678" y="1428736"/>
            <a:ext cx="2643206" cy="71438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Объем задачи на одного эксперта</a:t>
            </a:r>
            <a:endParaRPr lang="en-US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14678" y="4286256"/>
            <a:ext cx="2643206" cy="71438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Вовлеченность эксперта</a:t>
            </a:r>
            <a:endParaRPr lang="en-US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72066" y="2928934"/>
            <a:ext cx="2643206" cy="71438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Количество экспертов</a:t>
            </a:r>
            <a:endParaRPr lang="en-US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428728" y="2928934"/>
            <a:ext cx="2643206" cy="71438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Централизованная экспертиза</a:t>
            </a:r>
            <a:endParaRPr lang="en-US" dirty="0"/>
          </a:p>
        </p:txBody>
      </p:sp>
      <p:sp>
        <p:nvSpPr>
          <p:cNvPr id="8" name="Круговая стрелка 7"/>
          <p:cNvSpPr/>
          <p:nvPr/>
        </p:nvSpPr>
        <p:spPr>
          <a:xfrm rot="4651092">
            <a:off x="5488404" y="1794876"/>
            <a:ext cx="1383040" cy="1085192"/>
          </a:xfrm>
          <a:prstGeom prst="circularArrow">
            <a:avLst>
              <a:gd name="adj1" fmla="val 4111"/>
              <a:gd name="adj2" fmla="val 1839813"/>
              <a:gd name="adj3" fmla="val 18100927"/>
              <a:gd name="adj4" fmla="val 11346911"/>
              <a:gd name="adj5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Круговая стрелка 8"/>
          <p:cNvSpPr/>
          <p:nvPr/>
        </p:nvSpPr>
        <p:spPr>
          <a:xfrm rot="7722344">
            <a:off x="5450707" y="3622465"/>
            <a:ext cx="1383040" cy="1085192"/>
          </a:xfrm>
          <a:prstGeom prst="circularArrow">
            <a:avLst>
              <a:gd name="adj1" fmla="val 4111"/>
              <a:gd name="adj2" fmla="val 1839813"/>
              <a:gd name="adj3" fmla="val 18100927"/>
              <a:gd name="adj4" fmla="val 11346911"/>
              <a:gd name="adj5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Круговая стрелка 9"/>
          <p:cNvSpPr/>
          <p:nvPr/>
        </p:nvSpPr>
        <p:spPr>
          <a:xfrm rot="18162233">
            <a:off x="2281795" y="1725592"/>
            <a:ext cx="1383040" cy="1085192"/>
          </a:xfrm>
          <a:prstGeom prst="circularArrow">
            <a:avLst>
              <a:gd name="adj1" fmla="val 4111"/>
              <a:gd name="adj2" fmla="val 1839813"/>
              <a:gd name="adj3" fmla="val 18100927"/>
              <a:gd name="adj4" fmla="val 11346911"/>
              <a:gd name="adj5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Круговая стрелка 10"/>
          <p:cNvSpPr/>
          <p:nvPr/>
        </p:nvSpPr>
        <p:spPr>
          <a:xfrm rot="14919004">
            <a:off x="2337545" y="3616436"/>
            <a:ext cx="1383040" cy="1085192"/>
          </a:xfrm>
          <a:prstGeom prst="circularArrow">
            <a:avLst>
              <a:gd name="adj1" fmla="val 4111"/>
              <a:gd name="adj2" fmla="val 1839813"/>
              <a:gd name="adj3" fmla="val 18100927"/>
              <a:gd name="adj4" fmla="val 11346911"/>
              <a:gd name="adj5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43702" y="1484643"/>
            <a:ext cx="4286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/>
              <a:t>-</a:t>
            </a:r>
            <a:endParaRPr lang="en-US" sz="6000" dirty="0"/>
          </a:p>
        </p:txBody>
      </p:sp>
      <p:sp>
        <p:nvSpPr>
          <p:cNvPr id="14" name="TextBox 13"/>
          <p:cNvSpPr txBox="1"/>
          <p:nvPr/>
        </p:nvSpPr>
        <p:spPr>
          <a:xfrm>
            <a:off x="6500826" y="4071942"/>
            <a:ext cx="4286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/>
              <a:t>+</a:t>
            </a:r>
            <a:endParaRPr lang="en-US" sz="4000" dirty="0"/>
          </a:p>
        </p:txBody>
      </p:sp>
      <p:sp>
        <p:nvSpPr>
          <p:cNvPr id="15" name="TextBox 14"/>
          <p:cNvSpPr txBox="1"/>
          <p:nvPr/>
        </p:nvSpPr>
        <p:spPr>
          <a:xfrm>
            <a:off x="2143108" y="4071942"/>
            <a:ext cx="4286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/>
              <a:t>+</a:t>
            </a:r>
            <a:endParaRPr lang="en-US" sz="4000" dirty="0"/>
          </a:p>
        </p:txBody>
      </p:sp>
      <p:sp>
        <p:nvSpPr>
          <p:cNvPr id="16" name="TextBox 15"/>
          <p:cNvSpPr txBox="1"/>
          <p:nvPr/>
        </p:nvSpPr>
        <p:spPr>
          <a:xfrm>
            <a:off x="2071670" y="1785926"/>
            <a:ext cx="4286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/>
              <a:t>+</a:t>
            </a:r>
            <a:endParaRPr lang="en-US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214678" y="1428736"/>
            <a:ext cx="2643206" cy="71438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Объем задачи на одного эксперта</a:t>
            </a:r>
            <a:endParaRPr lang="en-US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14678" y="4286256"/>
            <a:ext cx="2643206" cy="71438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Вовлеченность эксперта</a:t>
            </a:r>
            <a:endParaRPr lang="en-US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72066" y="2928934"/>
            <a:ext cx="2643206" cy="71438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Количество экспертов</a:t>
            </a:r>
            <a:endParaRPr lang="en-US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428728" y="2928934"/>
            <a:ext cx="2643206" cy="71438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Децентрализованная экспертиза</a:t>
            </a:r>
            <a:endParaRPr lang="en-US" dirty="0"/>
          </a:p>
        </p:txBody>
      </p:sp>
      <p:sp>
        <p:nvSpPr>
          <p:cNvPr id="8" name="Круговая стрелка 7"/>
          <p:cNvSpPr/>
          <p:nvPr/>
        </p:nvSpPr>
        <p:spPr>
          <a:xfrm rot="4651092">
            <a:off x="5488404" y="1794876"/>
            <a:ext cx="1383040" cy="1085192"/>
          </a:xfrm>
          <a:prstGeom prst="circularArrow">
            <a:avLst>
              <a:gd name="adj1" fmla="val 4111"/>
              <a:gd name="adj2" fmla="val 1839813"/>
              <a:gd name="adj3" fmla="val 18100927"/>
              <a:gd name="adj4" fmla="val 11346911"/>
              <a:gd name="adj5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Круговая стрелка 8"/>
          <p:cNvSpPr/>
          <p:nvPr/>
        </p:nvSpPr>
        <p:spPr>
          <a:xfrm rot="7722344">
            <a:off x="5450707" y="3622465"/>
            <a:ext cx="1383040" cy="1085192"/>
          </a:xfrm>
          <a:prstGeom prst="circularArrow">
            <a:avLst>
              <a:gd name="adj1" fmla="val 4111"/>
              <a:gd name="adj2" fmla="val 1839813"/>
              <a:gd name="adj3" fmla="val 18100927"/>
              <a:gd name="adj4" fmla="val 11346911"/>
              <a:gd name="adj5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Круговая стрелка 9"/>
          <p:cNvSpPr/>
          <p:nvPr/>
        </p:nvSpPr>
        <p:spPr>
          <a:xfrm rot="18162233">
            <a:off x="2281795" y="1725592"/>
            <a:ext cx="1383040" cy="1085192"/>
          </a:xfrm>
          <a:prstGeom prst="circularArrow">
            <a:avLst>
              <a:gd name="adj1" fmla="val 4111"/>
              <a:gd name="adj2" fmla="val 1839813"/>
              <a:gd name="adj3" fmla="val 18100927"/>
              <a:gd name="adj4" fmla="val 11346911"/>
              <a:gd name="adj5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Круговая стрелка 10"/>
          <p:cNvSpPr/>
          <p:nvPr/>
        </p:nvSpPr>
        <p:spPr>
          <a:xfrm rot="14919004">
            <a:off x="2337545" y="3616436"/>
            <a:ext cx="1383040" cy="1085192"/>
          </a:xfrm>
          <a:prstGeom prst="circularArrow">
            <a:avLst>
              <a:gd name="adj1" fmla="val 4111"/>
              <a:gd name="adj2" fmla="val 1839813"/>
              <a:gd name="adj3" fmla="val 18100927"/>
              <a:gd name="adj4" fmla="val 11346911"/>
              <a:gd name="adj5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43702" y="1484643"/>
            <a:ext cx="4286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/>
              <a:t>-</a:t>
            </a:r>
            <a:endParaRPr lang="en-US" sz="6000" dirty="0"/>
          </a:p>
        </p:txBody>
      </p:sp>
      <p:sp>
        <p:nvSpPr>
          <p:cNvPr id="13" name="TextBox 12"/>
          <p:cNvSpPr txBox="1"/>
          <p:nvPr/>
        </p:nvSpPr>
        <p:spPr>
          <a:xfrm>
            <a:off x="2071670" y="1500174"/>
            <a:ext cx="4286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/>
              <a:t>-</a:t>
            </a:r>
            <a:endParaRPr lang="en-US" sz="6000" dirty="0"/>
          </a:p>
        </p:txBody>
      </p:sp>
      <p:sp>
        <p:nvSpPr>
          <p:cNvPr id="14" name="TextBox 13"/>
          <p:cNvSpPr txBox="1"/>
          <p:nvPr/>
        </p:nvSpPr>
        <p:spPr>
          <a:xfrm>
            <a:off x="6500826" y="4071942"/>
            <a:ext cx="4286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/>
              <a:t>+</a:t>
            </a:r>
            <a:endParaRPr lang="en-US" sz="4000" dirty="0"/>
          </a:p>
        </p:txBody>
      </p:sp>
      <p:sp>
        <p:nvSpPr>
          <p:cNvPr id="15" name="TextBox 14"/>
          <p:cNvSpPr txBox="1"/>
          <p:nvPr/>
        </p:nvSpPr>
        <p:spPr>
          <a:xfrm>
            <a:off x="2143108" y="4071942"/>
            <a:ext cx="4286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/>
              <a:t>+</a:t>
            </a:r>
            <a:endParaRPr lang="en-US" sz="4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30</Words>
  <Application>Microsoft Office PowerPoint</Application>
  <PresentationFormat>Экран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ZHANAR</dc:creator>
  <cp:lastModifiedBy>User</cp:lastModifiedBy>
  <cp:revision>18</cp:revision>
  <dcterms:created xsi:type="dcterms:W3CDTF">2011-11-22T16:45:58Z</dcterms:created>
  <dcterms:modified xsi:type="dcterms:W3CDTF">2011-12-02T11:33:18Z</dcterms:modified>
</cp:coreProperties>
</file>