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2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3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47"/>
  </p:notesMasterIdLst>
  <p:sldIdLst>
    <p:sldId id="256" r:id="rId3"/>
    <p:sldId id="317" r:id="rId4"/>
    <p:sldId id="318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34" r:id="rId21"/>
    <p:sldId id="335" r:id="rId22"/>
    <p:sldId id="336" r:id="rId23"/>
    <p:sldId id="287" r:id="rId24"/>
    <p:sldId id="279" r:id="rId25"/>
    <p:sldId id="280" r:id="rId26"/>
    <p:sldId id="281" r:id="rId27"/>
    <p:sldId id="282" r:id="rId28"/>
    <p:sldId id="284" r:id="rId29"/>
    <p:sldId id="286" r:id="rId30"/>
    <p:sldId id="288" r:id="rId31"/>
    <p:sldId id="312" r:id="rId32"/>
    <p:sldId id="315" r:id="rId33"/>
    <p:sldId id="316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311" r:id="rId45"/>
    <p:sldId id="295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2F6D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909" autoAdjust="0"/>
    <p:restoredTop sz="94660"/>
  </p:normalViewPr>
  <p:slideViewPr>
    <p:cSldViewPr>
      <p:cViewPr varScale="1">
        <p:scale>
          <a:sx n="46" d="100"/>
          <a:sy n="46" d="100"/>
        </p:scale>
        <p:origin x="-10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0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A6E4E1-B0A8-4536-919D-9FC0A8FB2109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8F78D4-C3BD-4839-B2E4-F66FE4E44DF9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endParaRPr lang="en-US" sz="1600" b="1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r>
            <a:rPr lang="en-US" sz="1600" b="1" dirty="0" smtClean="0">
              <a:solidFill>
                <a:schemeClr val="accent1">
                  <a:lumMod val="75000"/>
                </a:schemeClr>
              </a:solidFill>
            </a:rPr>
            <a:t>COMPETENCIES</a:t>
          </a:r>
          <a:endParaRPr lang="ru-RU" sz="1600" b="1" dirty="0" smtClean="0">
            <a:solidFill>
              <a:schemeClr val="accent1">
                <a:lumMod val="75000"/>
              </a:schemeClr>
            </a:solidFill>
          </a:endParaRPr>
        </a:p>
        <a:p>
          <a:endParaRPr lang="en-US" sz="16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2C8251B-F57C-4105-ABF5-6204F5D4503C}" type="parTrans" cxnId="{84F2DBE3-3084-4883-AD9E-715303D64A4C}">
      <dgm:prSet/>
      <dgm:spPr/>
      <dgm:t>
        <a:bodyPr/>
        <a:lstStyle/>
        <a:p>
          <a:endParaRPr lang="en-US" sz="1600" b="1"/>
        </a:p>
      </dgm:t>
    </dgm:pt>
    <dgm:pt modelId="{89CAED05-6B90-4B88-8EF5-B439F36449D8}" type="sibTrans" cxnId="{84F2DBE3-3084-4883-AD9E-715303D64A4C}">
      <dgm:prSet/>
      <dgm:spPr/>
      <dgm:t>
        <a:bodyPr/>
        <a:lstStyle/>
        <a:p>
          <a:endParaRPr lang="en-US" sz="1600" b="1"/>
        </a:p>
      </dgm:t>
    </dgm:pt>
    <dgm:pt modelId="{CF7F837B-5F73-4840-8EF3-E5AB1AC9CF5E}">
      <dgm:prSet phldrT="[Текст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3500000" scaled="1"/>
          <a:tileRect/>
        </a:gradFill>
      </dgm:spPr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en-US" sz="1600" b="1" dirty="0" smtClean="0"/>
            <a:t>Teacher</a:t>
          </a:r>
          <a:endParaRPr lang="en-US" sz="1600" b="1" dirty="0"/>
        </a:p>
      </dgm:t>
    </dgm:pt>
    <dgm:pt modelId="{DB5D5D81-0F7F-43F9-9C0E-D6E1F92B9E8E}" type="parTrans" cxnId="{21D60001-2E3B-4949-B44F-4988D69C0BBD}">
      <dgm:prSet custT="1"/>
      <dgm:spPr/>
      <dgm:t>
        <a:bodyPr/>
        <a:lstStyle/>
        <a:p>
          <a:endParaRPr lang="en-US" sz="1600" b="1"/>
        </a:p>
      </dgm:t>
    </dgm:pt>
    <dgm:pt modelId="{F54F0B1A-9354-49CD-8CE3-D27D524152EB}" type="sibTrans" cxnId="{21D60001-2E3B-4949-B44F-4988D69C0BBD}">
      <dgm:prSet/>
      <dgm:spPr/>
      <dgm:t>
        <a:bodyPr/>
        <a:lstStyle/>
        <a:p>
          <a:endParaRPr lang="en-US" sz="1600" b="1"/>
        </a:p>
      </dgm:t>
    </dgm:pt>
    <dgm:pt modelId="{2334EDA8-CE22-4DBA-AB43-FA5F80C72E1D}">
      <dgm:prSet phldrT="[Текст]" custT="1"/>
      <dgm:spPr>
        <a:gradFill flip="none" rotWithShape="0">
          <a:gsLst>
            <a:gs pos="0">
              <a:schemeClr val="accent4">
                <a:lumMod val="75000"/>
                <a:shade val="30000"/>
                <a:satMod val="115000"/>
              </a:schemeClr>
            </a:gs>
            <a:gs pos="50000">
              <a:schemeClr val="accent4">
                <a:lumMod val="75000"/>
                <a:shade val="67500"/>
                <a:satMod val="115000"/>
              </a:schemeClr>
            </a:gs>
            <a:gs pos="100000">
              <a:schemeClr val="accent4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</dgm:spPr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en-US" sz="1600" b="1" dirty="0" smtClean="0"/>
            <a:t>Researcher</a:t>
          </a:r>
          <a:endParaRPr lang="en-US" sz="1600" b="1" dirty="0"/>
        </a:p>
      </dgm:t>
    </dgm:pt>
    <dgm:pt modelId="{83CA0970-D9C5-46D5-8502-2F6ED8DB1BA8}" type="parTrans" cxnId="{96EDFF5D-9308-4DF7-A3C4-A56BFEBCDE53}">
      <dgm:prSet custT="1"/>
      <dgm:spPr/>
      <dgm:t>
        <a:bodyPr/>
        <a:lstStyle/>
        <a:p>
          <a:endParaRPr lang="en-US" sz="1600" b="1"/>
        </a:p>
      </dgm:t>
    </dgm:pt>
    <dgm:pt modelId="{BDD245BE-6DD8-491A-820C-C27690CC9FFA}" type="sibTrans" cxnId="{96EDFF5D-9308-4DF7-A3C4-A56BFEBCDE53}">
      <dgm:prSet/>
      <dgm:spPr/>
      <dgm:t>
        <a:bodyPr/>
        <a:lstStyle/>
        <a:p>
          <a:endParaRPr lang="en-US" sz="1600" b="1"/>
        </a:p>
      </dgm:t>
    </dgm:pt>
    <dgm:pt modelId="{AE3F1495-9704-404A-9D77-B6F20D85605E}">
      <dgm:prSet phldrT="[Текст]" custT="1"/>
      <dgm:spPr>
        <a:gradFill flip="none" rotWithShape="0">
          <a:gsLst>
            <a:gs pos="0">
              <a:schemeClr val="accent3">
                <a:lumMod val="75000"/>
                <a:shade val="30000"/>
                <a:satMod val="115000"/>
              </a:schemeClr>
            </a:gs>
            <a:gs pos="50000">
              <a:schemeClr val="accent3">
                <a:lumMod val="75000"/>
                <a:shade val="67500"/>
                <a:satMod val="115000"/>
              </a:schemeClr>
            </a:gs>
            <a:gs pos="100000">
              <a:schemeClr val="accent3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</dgm:spPr>
      <dgm:t>
        <a:bodyPr/>
        <a:lstStyle/>
        <a:p>
          <a:endParaRPr lang="ru-RU" sz="1600" b="1" dirty="0" smtClean="0"/>
        </a:p>
        <a:p>
          <a:endParaRPr lang="en-US" sz="1600" b="1" dirty="0" smtClean="0"/>
        </a:p>
        <a:p>
          <a:r>
            <a:rPr lang="en-US" sz="1600" b="1" dirty="0" smtClean="0"/>
            <a:t>Communicator</a:t>
          </a:r>
          <a:endParaRPr lang="ru-RU" sz="1600" b="1" dirty="0" smtClean="0"/>
        </a:p>
      </dgm:t>
    </dgm:pt>
    <dgm:pt modelId="{6B88477E-DF3B-480C-B773-4076FB6B8143}" type="parTrans" cxnId="{6657F743-1B60-4901-B426-6A815AAF4CA1}">
      <dgm:prSet custT="1"/>
      <dgm:spPr/>
      <dgm:t>
        <a:bodyPr/>
        <a:lstStyle/>
        <a:p>
          <a:endParaRPr lang="en-US" sz="1600" b="1"/>
        </a:p>
      </dgm:t>
    </dgm:pt>
    <dgm:pt modelId="{9D0A0132-BB54-4EDC-80BC-0431F1D20302}" type="sibTrans" cxnId="{6657F743-1B60-4901-B426-6A815AAF4CA1}">
      <dgm:prSet/>
      <dgm:spPr/>
      <dgm:t>
        <a:bodyPr/>
        <a:lstStyle/>
        <a:p>
          <a:endParaRPr lang="en-US" sz="1600" b="1"/>
        </a:p>
      </dgm:t>
    </dgm:pt>
    <dgm:pt modelId="{F93A752F-3E9D-4B7C-AEC1-8B3473B9870F}">
      <dgm:prSet phldrT="[Текст]" custT="1"/>
      <dgm:spPr>
        <a:gradFill flip="none" rotWithShape="0">
          <a:gsLst>
            <a:gs pos="0">
              <a:schemeClr val="accent6">
                <a:lumMod val="75000"/>
                <a:shade val="30000"/>
                <a:satMod val="115000"/>
              </a:schemeClr>
            </a:gs>
            <a:gs pos="50000">
              <a:schemeClr val="accent6">
                <a:lumMod val="75000"/>
                <a:shade val="67500"/>
                <a:satMod val="115000"/>
              </a:schemeClr>
            </a:gs>
            <a:gs pos="100000">
              <a:schemeClr val="accent6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</dgm:spPr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en-US" sz="1600" b="1" dirty="0" smtClean="0"/>
            <a:t>Leader</a:t>
          </a:r>
          <a:endParaRPr lang="en-US" sz="1600" b="1" dirty="0"/>
        </a:p>
      </dgm:t>
    </dgm:pt>
    <dgm:pt modelId="{905DDC4E-87D8-467F-863B-18727D257F1E}" type="parTrans" cxnId="{5D643BC4-7DE0-4CC6-8C25-E5D49E296679}">
      <dgm:prSet custT="1"/>
      <dgm:spPr/>
      <dgm:t>
        <a:bodyPr/>
        <a:lstStyle/>
        <a:p>
          <a:endParaRPr lang="en-US" sz="1600" b="1"/>
        </a:p>
      </dgm:t>
    </dgm:pt>
    <dgm:pt modelId="{CE2A052A-0D6C-445F-A016-0532EDB85186}" type="sibTrans" cxnId="{5D643BC4-7DE0-4CC6-8C25-E5D49E296679}">
      <dgm:prSet/>
      <dgm:spPr/>
      <dgm:t>
        <a:bodyPr/>
        <a:lstStyle/>
        <a:p>
          <a:endParaRPr lang="en-US" sz="1600" b="1"/>
        </a:p>
      </dgm:t>
    </dgm:pt>
    <dgm:pt modelId="{70E1C5DF-4E35-4037-93CB-75DA3F0BAC18}">
      <dgm:prSet custT="1"/>
      <dgm:spPr>
        <a:gradFill flip="none" rotWithShape="1">
          <a:gsLst>
            <a:gs pos="0">
              <a:schemeClr val="accent2">
                <a:lumMod val="75000"/>
                <a:shade val="30000"/>
                <a:satMod val="115000"/>
              </a:schemeClr>
            </a:gs>
            <a:gs pos="50000">
              <a:schemeClr val="accent2">
                <a:lumMod val="75000"/>
                <a:shade val="67500"/>
                <a:satMod val="115000"/>
              </a:schemeClr>
            </a:gs>
            <a:gs pos="100000">
              <a:schemeClr val="accent2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</dgm:spPr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en-US" sz="1600" b="1" dirty="0" smtClean="0"/>
            <a:t>Assessment &amp; Evaluation</a:t>
          </a:r>
          <a:endParaRPr lang="en-US" sz="1600" b="1" dirty="0"/>
        </a:p>
      </dgm:t>
    </dgm:pt>
    <dgm:pt modelId="{3F89BD98-0EA8-4588-83CC-4CFE718D68D3}" type="parTrans" cxnId="{DF590954-8A03-41AA-A554-7627174F53D0}">
      <dgm:prSet custT="1"/>
      <dgm:spPr/>
      <dgm:t>
        <a:bodyPr/>
        <a:lstStyle/>
        <a:p>
          <a:endParaRPr lang="en-US" sz="1600" b="1"/>
        </a:p>
      </dgm:t>
    </dgm:pt>
    <dgm:pt modelId="{D58283CF-5DAF-4055-943D-B3DA58CDA843}" type="sibTrans" cxnId="{DF590954-8A03-41AA-A554-7627174F53D0}">
      <dgm:prSet/>
      <dgm:spPr/>
      <dgm:t>
        <a:bodyPr/>
        <a:lstStyle/>
        <a:p>
          <a:endParaRPr lang="en-US" sz="1600" b="1"/>
        </a:p>
      </dgm:t>
    </dgm:pt>
    <dgm:pt modelId="{44B62D69-E0FB-4F08-843F-7776B510F6C7}" type="pres">
      <dgm:prSet presAssocID="{8DA6E4E1-B0A8-4536-919D-9FC0A8FB210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D3D487-564C-4C8E-BCE6-53E0E8036FA1}" type="pres">
      <dgm:prSet presAssocID="{D98F78D4-C3BD-4839-B2E4-F66FE4E44DF9}" presName="centerShape" presStyleLbl="node0" presStyleIdx="0" presStyleCnt="1" custScaleX="144822" custScaleY="140931"/>
      <dgm:spPr/>
      <dgm:t>
        <a:bodyPr/>
        <a:lstStyle/>
        <a:p>
          <a:endParaRPr lang="en-US"/>
        </a:p>
      </dgm:t>
    </dgm:pt>
    <dgm:pt modelId="{102FDBDF-BB76-4D45-AFB9-BE4FDCE99BCC}" type="pres">
      <dgm:prSet presAssocID="{DB5D5D81-0F7F-43F9-9C0E-D6E1F92B9E8E}" presName="parTrans" presStyleLbl="sibTrans2D1" presStyleIdx="0" presStyleCnt="5"/>
      <dgm:spPr/>
      <dgm:t>
        <a:bodyPr/>
        <a:lstStyle/>
        <a:p>
          <a:endParaRPr lang="en-US"/>
        </a:p>
      </dgm:t>
    </dgm:pt>
    <dgm:pt modelId="{3CF355DE-0777-4075-96BF-F1815A4E09B0}" type="pres">
      <dgm:prSet presAssocID="{DB5D5D81-0F7F-43F9-9C0E-D6E1F92B9E8E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1A96B597-2E46-4002-93BD-8222F667F90E}" type="pres">
      <dgm:prSet presAssocID="{CF7F837B-5F73-4840-8EF3-E5AB1AC9CF5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BFB615-272D-4D13-B2BC-DF760E488799}" type="pres">
      <dgm:prSet presAssocID="{3F89BD98-0EA8-4588-83CC-4CFE718D68D3}" presName="parTrans" presStyleLbl="sibTrans2D1" presStyleIdx="1" presStyleCnt="5"/>
      <dgm:spPr/>
      <dgm:t>
        <a:bodyPr/>
        <a:lstStyle/>
        <a:p>
          <a:endParaRPr lang="en-US"/>
        </a:p>
      </dgm:t>
    </dgm:pt>
    <dgm:pt modelId="{F793506A-7D20-47AA-A332-E6900B795589}" type="pres">
      <dgm:prSet presAssocID="{3F89BD98-0EA8-4588-83CC-4CFE718D68D3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CA122A52-4071-4D53-9025-71502F9FEB4A}" type="pres">
      <dgm:prSet presAssocID="{70E1C5DF-4E35-4037-93CB-75DA3F0BAC1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670D4A-46ED-423C-8BDB-311B3F8FBF22}" type="pres">
      <dgm:prSet presAssocID="{83CA0970-D9C5-46D5-8502-2F6ED8DB1BA8}" presName="parTrans" presStyleLbl="sibTrans2D1" presStyleIdx="2" presStyleCnt="5"/>
      <dgm:spPr/>
      <dgm:t>
        <a:bodyPr/>
        <a:lstStyle/>
        <a:p>
          <a:endParaRPr lang="en-US"/>
        </a:p>
      </dgm:t>
    </dgm:pt>
    <dgm:pt modelId="{EABF73D6-5C0D-4614-84AF-29F42DA1F804}" type="pres">
      <dgm:prSet presAssocID="{83CA0970-D9C5-46D5-8502-2F6ED8DB1BA8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C410F36B-DCFD-46DF-8EE2-B82A8F0693D7}" type="pres">
      <dgm:prSet presAssocID="{2334EDA8-CE22-4DBA-AB43-FA5F80C72E1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89925C-5B1E-4EC8-9BA1-9C72C7756DE7}" type="pres">
      <dgm:prSet presAssocID="{6B88477E-DF3B-480C-B773-4076FB6B8143}" presName="parTrans" presStyleLbl="sibTrans2D1" presStyleIdx="3" presStyleCnt="5"/>
      <dgm:spPr/>
      <dgm:t>
        <a:bodyPr/>
        <a:lstStyle/>
        <a:p>
          <a:endParaRPr lang="en-US"/>
        </a:p>
      </dgm:t>
    </dgm:pt>
    <dgm:pt modelId="{A12BED83-F92B-40B2-B4A4-3A0D54BB0054}" type="pres">
      <dgm:prSet presAssocID="{6B88477E-DF3B-480C-B773-4076FB6B8143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458FCCCD-BB32-4E38-A3AC-F8A463FA3CDA}" type="pres">
      <dgm:prSet presAssocID="{AE3F1495-9704-404A-9D77-B6F20D85605E}" presName="node" presStyleLbl="node1" presStyleIdx="3" presStyleCnt="5" custScaleX="1017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22BA72-3F70-4871-BEF2-55622756DD8D}" type="pres">
      <dgm:prSet presAssocID="{905DDC4E-87D8-467F-863B-18727D257F1E}" presName="parTrans" presStyleLbl="sibTrans2D1" presStyleIdx="4" presStyleCnt="5"/>
      <dgm:spPr/>
      <dgm:t>
        <a:bodyPr/>
        <a:lstStyle/>
        <a:p>
          <a:endParaRPr lang="en-US"/>
        </a:p>
      </dgm:t>
    </dgm:pt>
    <dgm:pt modelId="{63F46BFB-CE36-454D-BC07-E887D78E93C4}" type="pres">
      <dgm:prSet presAssocID="{905DDC4E-87D8-467F-863B-18727D257F1E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D641B0D2-E417-409C-972C-F440931DB6EF}" type="pres">
      <dgm:prSet presAssocID="{F93A752F-3E9D-4B7C-AEC1-8B3473B9870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82737B-E0E5-473B-8A4D-D3B60D4CC2BF}" type="presOf" srcId="{F93A752F-3E9D-4B7C-AEC1-8B3473B9870F}" destId="{D641B0D2-E417-409C-972C-F440931DB6EF}" srcOrd="0" destOrd="0" presId="urn:microsoft.com/office/officeart/2005/8/layout/radial5"/>
    <dgm:cxn modelId="{84F2DBE3-3084-4883-AD9E-715303D64A4C}" srcId="{8DA6E4E1-B0A8-4536-919D-9FC0A8FB2109}" destId="{D98F78D4-C3BD-4839-B2E4-F66FE4E44DF9}" srcOrd="0" destOrd="0" parTransId="{F2C8251B-F57C-4105-ABF5-6204F5D4503C}" sibTransId="{89CAED05-6B90-4B88-8EF5-B439F36449D8}"/>
    <dgm:cxn modelId="{33F97D8B-F03F-4024-BB4A-5DE3F0838760}" type="presOf" srcId="{6B88477E-DF3B-480C-B773-4076FB6B8143}" destId="{3189925C-5B1E-4EC8-9BA1-9C72C7756DE7}" srcOrd="0" destOrd="0" presId="urn:microsoft.com/office/officeart/2005/8/layout/radial5"/>
    <dgm:cxn modelId="{D0E689F8-E762-4400-A781-C221819E3EE2}" type="presOf" srcId="{83CA0970-D9C5-46D5-8502-2F6ED8DB1BA8}" destId="{EABF73D6-5C0D-4614-84AF-29F42DA1F804}" srcOrd="1" destOrd="0" presId="urn:microsoft.com/office/officeart/2005/8/layout/radial5"/>
    <dgm:cxn modelId="{6657F743-1B60-4901-B426-6A815AAF4CA1}" srcId="{D98F78D4-C3BD-4839-B2E4-F66FE4E44DF9}" destId="{AE3F1495-9704-404A-9D77-B6F20D85605E}" srcOrd="3" destOrd="0" parTransId="{6B88477E-DF3B-480C-B773-4076FB6B8143}" sibTransId="{9D0A0132-BB54-4EDC-80BC-0431F1D20302}"/>
    <dgm:cxn modelId="{909D7CDD-2BF6-495B-A6D8-B711C08AE94B}" type="presOf" srcId="{2334EDA8-CE22-4DBA-AB43-FA5F80C72E1D}" destId="{C410F36B-DCFD-46DF-8EE2-B82A8F0693D7}" srcOrd="0" destOrd="0" presId="urn:microsoft.com/office/officeart/2005/8/layout/radial5"/>
    <dgm:cxn modelId="{DF590954-8A03-41AA-A554-7627174F53D0}" srcId="{D98F78D4-C3BD-4839-B2E4-F66FE4E44DF9}" destId="{70E1C5DF-4E35-4037-93CB-75DA3F0BAC18}" srcOrd="1" destOrd="0" parTransId="{3F89BD98-0EA8-4588-83CC-4CFE718D68D3}" sibTransId="{D58283CF-5DAF-4055-943D-B3DA58CDA843}"/>
    <dgm:cxn modelId="{0266AA06-D6CF-41BE-B0AB-CFAFC84A3A08}" type="presOf" srcId="{DB5D5D81-0F7F-43F9-9C0E-D6E1F92B9E8E}" destId="{102FDBDF-BB76-4D45-AFB9-BE4FDCE99BCC}" srcOrd="0" destOrd="0" presId="urn:microsoft.com/office/officeart/2005/8/layout/radial5"/>
    <dgm:cxn modelId="{96EDFF5D-9308-4DF7-A3C4-A56BFEBCDE53}" srcId="{D98F78D4-C3BD-4839-B2E4-F66FE4E44DF9}" destId="{2334EDA8-CE22-4DBA-AB43-FA5F80C72E1D}" srcOrd="2" destOrd="0" parTransId="{83CA0970-D9C5-46D5-8502-2F6ED8DB1BA8}" sibTransId="{BDD245BE-6DD8-491A-820C-C27690CC9FFA}"/>
    <dgm:cxn modelId="{82AA1956-808F-4E69-BECD-D3EFD9F1759E}" type="presOf" srcId="{CF7F837B-5F73-4840-8EF3-E5AB1AC9CF5E}" destId="{1A96B597-2E46-4002-93BD-8222F667F90E}" srcOrd="0" destOrd="0" presId="urn:microsoft.com/office/officeart/2005/8/layout/radial5"/>
    <dgm:cxn modelId="{72E65DF5-24FA-4B57-9875-997671A95C23}" type="presOf" srcId="{70E1C5DF-4E35-4037-93CB-75DA3F0BAC18}" destId="{CA122A52-4071-4D53-9025-71502F9FEB4A}" srcOrd="0" destOrd="0" presId="urn:microsoft.com/office/officeart/2005/8/layout/radial5"/>
    <dgm:cxn modelId="{1FC48DA2-C9AB-4BD0-BE8A-817B937086EB}" type="presOf" srcId="{3F89BD98-0EA8-4588-83CC-4CFE718D68D3}" destId="{C9BFB615-272D-4D13-B2BC-DF760E488799}" srcOrd="0" destOrd="0" presId="urn:microsoft.com/office/officeart/2005/8/layout/radial5"/>
    <dgm:cxn modelId="{BAD72DE7-9F8F-4862-A4B6-952E7BD7711B}" type="presOf" srcId="{8DA6E4E1-B0A8-4536-919D-9FC0A8FB2109}" destId="{44B62D69-E0FB-4F08-843F-7776B510F6C7}" srcOrd="0" destOrd="0" presId="urn:microsoft.com/office/officeart/2005/8/layout/radial5"/>
    <dgm:cxn modelId="{B7995DD0-1278-4E5B-909F-D01DCF9B74F8}" type="presOf" srcId="{83CA0970-D9C5-46D5-8502-2F6ED8DB1BA8}" destId="{24670D4A-46ED-423C-8BDB-311B3F8FBF22}" srcOrd="0" destOrd="0" presId="urn:microsoft.com/office/officeart/2005/8/layout/radial5"/>
    <dgm:cxn modelId="{FEB96A9E-C92B-4CC8-ABF1-4AD4FCD76E5D}" type="presOf" srcId="{AE3F1495-9704-404A-9D77-B6F20D85605E}" destId="{458FCCCD-BB32-4E38-A3AC-F8A463FA3CDA}" srcOrd="0" destOrd="0" presId="urn:microsoft.com/office/officeart/2005/8/layout/radial5"/>
    <dgm:cxn modelId="{21D60001-2E3B-4949-B44F-4988D69C0BBD}" srcId="{D98F78D4-C3BD-4839-B2E4-F66FE4E44DF9}" destId="{CF7F837B-5F73-4840-8EF3-E5AB1AC9CF5E}" srcOrd="0" destOrd="0" parTransId="{DB5D5D81-0F7F-43F9-9C0E-D6E1F92B9E8E}" sibTransId="{F54F0B1A-9354-49CD-8CE3-D27D524152EB}"/>
    <dgm:cxn modelId="{5D643BC4-7DE0-4CC6-8C25-E5D49E296679}" srcId="{D98F78D4-C3BD-4839-B2E4-F66FE4E44DF9}" destId="{F93A752F-3E9D-4B7C-AEC1-8B3473B9870F}" srcOrd="4" destOrd="0" parTransId="{905DDC4E-87D8-467F-863B-18727D257F1E}" sibTransId="{CE2A052A-0D6C-445F-A016-0532EDB85186}"/>
    <dgm:cxn modelId="{4CEBC6E6-A98D-4678-A742-D6BD2C049E88}" type="presOf" srcId="{6B88477E-DF3B-480C-B773-4076FB6B8143}" destId="{A12BED83-F92B-40B2-B4A4-3A0D54BB0054}" srcOrd="1" destOrd="0" presId="urn:microsoft.com/office/officeart/2005/8/layout/radial5"/>
    <dgm:cxn modelId="{19279045-C6B0-4D66-97E5-8FF450A9C4F8}" type="presOf" srcId="{905DDC4E-87D8-467F-863B-18727D257F1E}" destId="{F222BA72-3F70-4871-BEF2-55622756DD8D}" srcOrd="0" destOrd="0" presId="urn:microsoft.com/office/officeart/2005/8/layout/radial5"/>
    <dgm:cxn modelId="{85E5D790-2F95-4C14-B807-641BDF60E0CB}" type="presOf" srcId="{DB5D5D81-0F7F-43F9-9C0E-D6E1F92B9E8E}" destId="{3CF355DE-0777-4075-96BF-F1815A4E09B0}" srcOrd="1" destOrd="0" presId="urn:microsoft.com/office/officeart/2005/8/layout/radial5"/>
    <dgm:cxn modelId="{6D2BE801-B4FA-4BA9-A393-D3F5D55A3C67}" type="presOf" srcId="{D98F78D4-C3BD-4839-B2E4-F66FE4E44DF9}" destId="{EFD3D487-564C-4C8E-BCE6-53E0E8036FA1}" srcOrd="0" destOrd="0" presId="urn:microsoft.com/office/officeart/2005/8/layout/radial5"/>
    <dgm:cxn modelId="{AF78D2B1-6834-46B3-A9B4-1912AE27C7E1}" type="presOf" srcId="{3F89BD98-0EA8-4588-83CC-4CFE718D68D3}" destId="{F793506A-7D20-47AA-A332-E6900B795589}" srcOrd="1" destOrd="0" presId="urn:microsoft.com/office/officeart/2005/8/layout/radial5"/>
    <dgm:cxn modelId="{E782BD1B-7A0A-4C3D-8824-74079A35243E}" type="presOf" srcId="{905DDC4E-87D8-467F-863B-18727D257F1E}" destId="{63F46BFB-CE36-454D-BC07-E887D78E93C4}" srcOrd="1" destOrd="0" presId="urn:microsoft.com/office/officeart/2005/8/layout/radial5"/>
    <dgm:cxn modelId="{C73AFA9E-5485-40B5-A207-E8DCF597429D}" type="presParOf" srcId="{44B62D69-E0FB-4F08-843F-7776B510F6C7}" destId="{EFD3D487-564C-4C8E-BCE6-53E0E8036FA1}" srcOrd="0" destOrd="0" presId="urn:microsoft.com/office/officeart/2005/8/layout/radial5"/>
    <dgm:cxn modelId="{44D0CF89-2285-4A0C-8139-DA1593D92BDA}" type="presParOf" srcId="{44B62D69-E0FB-4F08-843F-7776B510F6C7}" destId="{102FDBDF-BB76-4D45-AFB9-BE4FDCE99BCC}" srcOrd="1" destOrd="0" presId="urn:microsoft.com/office/officeart/2005/8/layout/radial5"/>
    <dgm:cxn modelId="{07763DAF-2259-4165-8F57-765D68D3ADE5}" type="presParOf" srcId="{102FDBDF-BB76-4D45-AFB9-BE4FDCE99BCC}" destId="{3CF355DE-0777-4075-96BF-F1815A4E09B0}" srcOrd="0" destOrd="0" presId="urn:microsoft.com/office/officeart/2005/8/layout/radial5"/>
    <dgm:cxn modelId="{FC8F7D16-EF8E-4691-B9EB-E6AD8B4DB93C}" type="presParOf" srcId="{44B62D69-E0FB-4F08-843F-7776B510F6C7}" destId="{1A96B597-2E46-4002-93BD-8222F667F90E}" srcOrd="2" destOrd="0" presId="urn:microsoft.com/office/officeart/2005/8/layout/radial5"/>
    <dgm:cxn modelId="{9937D24B-906B-497A-924A-E7C1DADA1670}" type="presParOf" srcId="{44B62D69-E0FB-4F08-843F-7776B510F6C7}" destId="{C9BFB615-272D-4D13-B2BC-DF760E488799}" srcOrd="3" destOrd="0" presId="urn:microsoft.com/office/officeart/2005/8/layout/radial5"/>
    <dgm:cxn modelId="{0EC096BB-F3F1-4853-899D-0422F605EE42}" type="presParOf" srcId="{C9BFB615-272D-4D13-B2BC-DF760E488799}" destId="{F793506A-7D20-47AA-A332-E6900B795589}" srcOrd="0" destOrd="0" presId="urn:microsoft.com/office/officeart/2005/8/layout/radial5"/>
    <dgm:cxn modelId="{6C738233-821A-4F35-9BB7-A8A8839F42E1}" type="presParOf" srcId="{44B62D69-E0FB-4F08-843F-7776B510F6C7}" destId="{CA122A52-4071-4D53-9025-71502F9FEB4A}" srcOrd="4" destOrd="0" presId="urn:microsoft.com/office/officeart/2005/8/layout/radial5"/>
    <dgm:cxn modelId="{76DA427E-6DD6-42F8-B52B-517AE76B2F83}" type="presParOf" srcId="{44B62D69-E0FB-4F08-843F-7776B510F6C7}" destId="{24670D4A-46ED-423C-8BDB-311B3F8FBF22}" srcOrd="5" destOrd="0" presId="urn:microsoft.com/office/officeart/2005/8/layout/radial5"/>
    <dgm:cxn modelId="{59AD376C-2B14-4FDB-861D-B7AAA900A6D8}" type="presParOf" srcId="{24670D4A-46ED-423C-8BDB-311B3F8FBF22}" destId="{EABF73D6-5C0D-4614-84AF-29F42DA1F804}" srcOrd="0" destOrd="0" presId="urn:microsoft.com/office/officeart/2005/8/layout/radial5"/>
    <dgm:cxn modelId="{A43455ED-FBA2-47F0-98D6-EAD598A880C4}" type="presParOf" srcId="{44B62D69-E0FB-4F08-843F-7776B510F6C7}" destId="{C410F36B-DCFD-46DF-8EE2-B82A8F0693D7}" srcOrd="6" destOrd="0" presId="urn:microsoft.com/office/officeart/2005/8/layout/radial5"/>
    <dgm:cxn modelId="{26535A22-60A0-4087-8B91-965EE19CA9B1}" type="presParOf" srcId="{44B62D69-E0FB-4F08-843F-7776B510F6C7}" destId="{3189925C-5B1E-4EC8-9BA1-9C72C7756DE7}" srcOrd="7" destOrd="0" presId="urn:microsoft.com/office/officeart/2005/8/layout/radial5"/>
    <dgm:cxn modelId="{03ED3FBB-E802-4E7C-9464-2873B756E099}" type="presParOf" srcId="{3189925C-5B1E-4EC8-9BA1-9C72C7756DE7}" destId="{A12BED83-F92B-40B2-B4A4-3A0D54BB0054}" srcOrd="0" destOrd="0" presId="urn:microsoft.com/office/officeart/2005/8/layout/radial5"/>
    <dgm:cxn modelId="{371BFE9B-0F69-42B3-93CE-B890318173EB}" type="presParOf" srcId="{44B62D69-E0FB-4F08-843F-7776B510F6C7}" destId="{458FCCCD-BB32-4E38-A3AC-F8A463FA3CDA}" srcOrd="8" destOrd="0" presId="urn:microsoft.com/office/officeart/2005/8/layout/radial5"/>
    <dgm:cxn modelId="{25AFE96F-0440-4143-B4E0-D3F6C3AF7DA2}" type="presParOf" srcId="{44B62D69-E0FB-4F08-843F-7776B510F6C7}" destId="{F222BA72-3F70-4871-BEF2-55622756DD8D}" srcOrd="9" destOrd="0" presId="urn:microsoft.com/office/officeart/2005/8/layout/radial5"/>
    <dgm:cxn modelId="{64EF4FE8-37EE-4924-B43B-560ABD32C95D}" type="presParOf" srcId="{F222BA72-3F70-4871-BEF2-55622756DD8D}" destId="{63F46BFB-CE36-454D-BC07-E887D78E93C4}" srcOrd="0" destOrd="0" presId="urn:microsoft.com/office/officeart/2005/8/layout/radial5"/>
    <dgm:cxn modelId="{BCEAF1A4-46A5-4E73-823A-8327202D1DE9}" type="presParOf" srcId="{44B62D69-E0FB-4F08-843F-7776B510F6C7}" destId="{D641B0D2-E417-409C-972C-F440931DB6EF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DA6E4E1-B0A8-4536-919D-9FC0A8FB2109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18000000" lon="0" rev="0"/>
          </a:camera>
          <a:lightRig rig="threePt" dir="t"/>
        </a:scene3d>
      </dgm:spPr>
      <dgm:t>
        <a:bodyPr/>
        <a:lstStyle/>
        <a:p>
          <a:endParaRPr lang="en-US"/>
        </a:p>
      </dgm:t>
    </dgm:pt>
    <dgm:pt modelId="{D98F78D4-C3BD-4839-B2E4-F66FE4E44DF9}">
      <dgm:prSet phldrT="[Текст]" custT="1"/>
      <dgm:spPr>
        <a:solidFill>
          <a:schemeClr val="bg1"/>
        </a:solidFill>
        <a:ln>
          <a:solidFill>
            <a:schemeClr val="accent1"/>
          </a:solidFill>
        </a:ln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r>
            <a:rPr lang="en-US" sz="1600" b="1" dirty="0" smtClean="0">
              <a:solidFill>
                <a:schemeClr val="accent1">
                  <a:lumMod val="75000"/>
                </a:schemeClr>
              </a:solidFill>
            </a:rPr>
            <a:t>COMPETENCIES</a:t>
          </a:r>
          <a:endParaRPr lang="ru-RU" sz="1600" b="1" dirty="0" smtClean="0">
            <a:solidFill>
              <a:schemeClr val="accent1">
                <a:lumMod val="75000"/>
              </a:schemeClr>
            </a:solidFill>
          </a:endParaRPr>
        </a:p>
        <a:p>
          <a:endParaRPr lang="en-US" sz="16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2C8251B-F57C-4105-ABF5-6204F5D4503C}" type="parTrans" cxnId="{84F2DBE3-3084-4883-AD9E-715303D64A4C}">
      <dgm:prSet/>
      <dgm:spPr/>
      <dgm:t>
        <a:bodyPr/>
        <a:lstStyle/>
        <a:p>
          <a:endParaRPr lang="en-US" sz="1600" b="1"/>
        </a:p>
      </dgm:t>
    </dgm:pt>
    <dgm:pt modelId="{89CAED05-6B90-4B88-8EF5-B439F36449D8}" type="sibTrans" cxnId="{84F2DBE3-3084-4883-AD9E-715303D64A4C}">
      <dgm:prSet/>
      <dgm:spPr/>
      <dgm:t>
        <a:bodyPr/>
        <a:lstStyle/>
        <a:p>
          <a:endParaRPr lang="en-US" sz="1600" b="1"/>
        </a:p>
      </dgm:t>
    </dgm:pt>
    <dgm:pt modelId="{CF7F837B-5F73-4840-8EF3-E5AB1AC9CF5E}">
      <dgm:prSet phldrT="[Текст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en-US" sz="1600" b="1" dirty="0" smtClean="0"/>
            <a:t>Teacher</a:t>
          </a:r>
          <a:endParaRPr lang="en-US" sz="1600" b="1" dirty="0"/>
        </a:p>
      </dgm:t>
    </dgm:pt>
    <dgm:pt modelId="{DB5D5D81-0F7F-43F9-9C0E-D6E1F92B9E8E}" type="parTrans" cxnId="{21D60001-2E3B-4949-B44F-4988D69C0BBD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F54F0B1A-9354-49CD-8CE3-D27D524152EB}" type="sibTrans" cxnId="{21D60001-2E3B-4949-B44F-4988D69C0BBD}">
      <dgm:prSet/>
      <dgm:spPr/>
      <dgm:t>
        <a:bodyPr/>
        <a:lstStyle/>
        <a:p>
          <a:endParaRPr lang="en-US" sz="1600" b="1"/>
        </a:p>
      </dgm:t>
    </dgm:pt>
    <dgm:pt modelId="{2334EDA8-CE22-4DBA-AB43-FA5F80C72E1D}">
      <dgm:prSet phldrT="[Текст]" custT="1"/>
      <dgm:spPr>
        <a:gradFill flip="none" rotWithShape="0">
          <a:gsLst>
            <a:gs pos="0">
              <a:schemeClr val="accent4">
                <a:lumMod val="75000"/>
                <a:shade val="30000"/>
                <a:satMod val="115000"/>
              </a:schemeClr>
            </a:gs>
            <a:gs pos="50000">
              <a:schemeClr val="accent4">
                <a:lumMod val="75000"/>
                <a:shade val="67500"/>
                <a:satMod val="115000"/>
              </a:schemeClr>
            </a:gs>
            <a:gs pos="100000">
              <a:schemeClr val="accent4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en-US" sz="1600" b="1" dirty="0" err="1" smtClean="0"/>
            <a:t>Reseacher</a:t>
          </a:r>
          <a:endParaRPr lang="en-US" sz="1600" b="1" dirty="0"/>
        </a:p>
      </dgm:t>
    </dgm:pt>
    <dgm:pt modelId="{83CA0970-D9C5-46D5-8502-2F6ED8DB1BA8}" type="parTrans" cxnId="{96EDFF5D-9308-4DF7-A3C4-A56BFEBCDE53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BDD245BE-6DD8-491A-820C-C27690CC9FFA}" type="sibTrans" cxnId="{96EDFF5D-9308-4DF7-A3C4-A56BFEBCDE53}">
      <dgm:prSet/>
      <dgm:spPr/>
      <dgm:t>
        <a:bodyPr/>
        <a:lstStyle/>
        <a:p>
          <a:endParaRPr lang="en-US" sz="1600" b="1"/>
        </a:p>
      </dgm:t>
    </dgm:pt>
    <dgm:pt modelId="{AE3F1495-9704-404A-9D77-B6F20D85605E}">
      <dgm:prSet phldrT="[Текст]" custT="1"/>
      <dgm:spPr>
        <a:gradFill flip="none" rotWithShape="0">
          <a:gsLst>
            <a:gs pos="0">
              <a:schemeClr val="accent3">
                <a:lumMod val="75000"/>
                <a:shade val="30000"/>
                <a:satMod val="115000"/>
              </a:schemeClr>
            </a:gs>
            <a:gs pos="50000">
              <a:schemeClr val="accent3">
                <a:lumMod val="75000"/>
                <a:shade val="67500"/>
                <a:satMod val="115000"/>
              </a:schemeClr>
            </a:gs>
            <a:gs pos="100000">
              <a:schemeClr val="accent3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en-US" sz="1600" b="1" dirty="0" smtClean="0"/>
        </a:p>
        <a:p>
          <a:r>
            <a:rPr lang="en-US" sz="1600" b="1" dirty="0" smtClean="0"/>
            <a:t>Communicator</a:t>
          </a:r>
          <a:endParaRPr lang="ru-RU" sz="1600" b="1" dirty="0" smtClean="0"/>
        </a:p>
      </dgm:t>
    </dgm:pt>
    <dgm:pt modelId="{6B88477E-DF3B-480C-B773-4076FB6B8143}" type="parTrans" cxnId="{6657F743-1B60-4901-B426-6A815AAF4CA1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9D0A0132-BB54-4EDC-80BC-0431F1D20302}" type="sibTrans" cxnId="{6657F743-1B60-4901-B426-6A815AAF4CA1}">
      <dgm:prSet/>
      <dgm:spPr/>
      <dgm:t>
        <a:bodyPr/>
        <a:lstStyle/>
        <a:p>
          <a:endParaRPr lang="en-US" sz="1600" b="1"/>
        </a:p>
      </dgm:t>
    </dgm:pt>
    <dgm:pt modelId="{F93A752F-3E9D-4B7C-AEC1-8B3473B9870F}">
      <dgm:prSet phldrT="[Текст]" custT="1"/>
      <dgm:spPr>
        <a:gradFill flip="none" rotWithShape="0">
          <a:gsLst>
            <a:gs pos="0">
              <a:schemeClr val="accent6">
                <a:lumMod val="75000"/>
                <a:shade val="30000"/>
                <a:satMod val="115000"/>
              </a:schemeClr>
            </a:gs>
            <a:gs pos="50000">
              <a:schemeClr val="accent6">
                <a:lumMod val="75000"/>
                <a:shade val="67500"/>
                <a:satMod val="115000"/>
              </a:schemeClr>
            </a:gs>
            <a:gs pos="100000">
              <a:schemeClr val="accent6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en-US" sz="1600" b="1" dirty="0" smtClean="0"/>
            <a:t>Leader</a:t>
          </a:r>
          <a:endParaRPr lang="en-US" sz="1600" b="1" dirty="0"/>
        </a:p>
      </dgm:t>
    </dgm:pt>
    <dgm:pt modelId="{905DDC4E-87D8-467F-863B-18727D257F1E}" type="parTrans" cxnId="{5D643BC4-7DE0-4CC6-8C25-E5D49E296679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CE2A052A-0D6C-445F-A016-0532EDB85186}" type="sibTrans" cxnId="{5D643BC4-7DE0-4CC6-8C25-E5D49E296679}">
      <dgm:prSet/>
      <dgm:spPr/>
      <dgm:t>
        <a:bodyPr/>
        <a:lstStyle/>
        <a:p>
          <a:endParaRPr lang="en-US" sz="1600" b="1"/>
        </a:p>
      </dgm:t>
    </dgm:pt>
    <dgm:pt modelId="{70E1C5DF-4E35-4037-93CB-75DA3F0BAC18}">
      <dgm:prSet custT="1"/>
      <dgm:spPr>
        <a:gradFill flip="none" rotWithShape="1">
          <a:gsLst>
            <a:gs pos="0">
              <a:schemeClr val="accent2">
                <a:lumMod val="75000"/>
                <a:shade val="30000"/>
                <a:satMod val="115000"/>
              </a:schemeClr>
            </a:gs>
            <a:gs pos="50000">
              <a:schemeClr val="accent2">
                <a:lumMod val="75000"/>
                <a:shade val="67500"/>
                <a:satMod val="115000"/>
              </a:schemeClr>
            </a:gs>
            <a:gs pos="100000">
              <a:schemeClr val="accent2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en-US" sz="1600" b="1" dirty="0" smtClean="0"/>
            <a:t>Assessment &amp; Evaluation</a:t>
          </a:r>
          <a:endParaRPr lang="en-US" sz="1600" b="1" dirty="0"/>
        </a:p>
      </dgm:t>
    </dgm:pt>
    <dgm:pt modelId="{3F89BD98-0EA8-4588-83CC-4CFE718D68D3}" type="parTrans" cxnId="{DF590954-8A03-41AA-A554-7627174F53D0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D58283CF-5DAF-4055-943D-B3DA58CDA843}" type="sibTrans" cxnId="{DF590954-8A03-41AA-A554-7627174F53D0}">
      <dgm:prSet/>
      <dgm:spPr/>
      <dgm:t>
        <a:bodyPr/>
        <a:lstStyle/>
        <a:p>
          <a:endParaRPr lang="en-US" sz="1600" b="1"/>
        </a:p>
      </dgm:t>
    </dgm:pt>
    <dgm:pt modelId="{44B62D69-E0FB-4F08-843F-7776B510F6C7}" type="pres">
      <dgm:prSet presAssocID="{8DA6E4E1-B0A8-4536-919D-9FC0A8FB210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D3D487-564C-4C8E-BCE6-53E0E8036FA1}" type="pres">
      <dgm:prSet presAssocID="{D98F78D4-C3BD-4839-B2E4-F66FE4E44DF9}" presName="centerShape" presStyleLbl="node0" presStyleIdx="0" presStyleCnt="1" custScaleX="144822" custScaleY="140931"/>
      <dgm:spPr/>
      <dgm:t>
        <a:bodyPr/>
        <a:lstStyle/>
        <a:p>
          <a:endParaRPr lang="en-US"/>
        </a:p>
      </dgm:t>
    </dgm:pt>
    <dgm:pt modelId="{102FDBDF-BB76-4D45-AFB9-BE4FDCE99BCC}" type="pres">
      <dgm:prSet presAssocID="{DB5D5D81-0F7F-43F9-9C0E-D6E1F92B9E8E}" presName="parTrans" presStyleLbl="sibTrans2D1" presStyleIdx="0" presStyleCnt="5"/>
      <dgm:spPr/>
      <dgm:t>
        <a:bodyPr/>
        <a:lstStyle/>
        <a:p>
          <a:endParaRPr lang="en-US"/>
        </a:p>
      </dgm:t>
    </dgm:pt>
    <dgm:pt modelId="{3CF355DE-0777-4075-96BF-F1815A4E09B0}" type="pres">
      <dgm:prSet presAssocID="{DB5D5D81-0F7F-43F9-9C0E-D6E1F92B9E8E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1A96B597-2E46-4002-93BD-8222F667F90E}" type="pres">
      <dgm:prSet presAssocID="{CF7F837B-5F73-4840-8EF3-E5AB1AC9CF5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BFB615-272D-4D13-B2BC-DF760E488799}" type="pres">
      <dgm:prSet presAssocID="{3F89BD98-0EA8-4588-83CC-4CFE718D68D3}" presName="parTrans" presStyleLbl="sibTrans2D1" presStyleIdx="1" presStyleCnt="5"/>
      <dgm:spPr/>
      <dgm:t>
        <a:bodyPr/>
        <a:lstStyle/>
        <a:p>
          <a:endParaRPr lang="en-US"/>
        </a:p>
      </dgm:t>
    </dgm:pt>
    <dgm:pt modelId="{F793506A-7D20-47AA-A332-E6900B795589}" type="pres">
      <dgm:prSet presAssocID="{3F89BD98-0EA8-4588-83CC-4CFE718D68D3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CA122A52-4071-4D53-9025-71502F9FEB4A}" type="pres">
      <dgm:prSet presAssocID="{70E1C5DF-4E35-4037-93CB-75DA3F0BAC1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670D4A-46ED-423C-8BDB-311B3F8FBF22}" type="pres">
      <dgm:prSet presAssocID="{83CA0970-D9C5-46D5-8502-2F6ED8DB1BA8}" presName="parTrans" presStyleLbl="sibTrans2D1" presStyleIdx="2" presStyleCnt="5"/>
      <dgm:spPr/>
      <dgm:t>
        <a:bodyPr/>
        <a:lstStyle/>
        <a:p>
          <a:endParaRPr lang="en-US"/>
        </a:p>
      </dgm:t>
    </dgm:pt>
    <dgm:pt modelId="{EABF73D6-5C0D-4614-84AF-29F42DA1F804}" type="pres">
      <dgm:prSet presAssocID="{83CA0970-D9C5-46D5-8502-2F6ED8DB1BA8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C410F36B-DCFD-46DF-8EE2-B82A8F0693D7}" type="pres">
      <dgm:prSet presAssocID="{2334EDA8-CE22-4DBA-AB43-FA5F80C72E1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89925C-5B1E-4EC8-9BA1-9C72C7756DE7}" type="pres">
      <dgm:prSet presAssocID="{6B88477E-DF3B-480C-B773-4076FB6B8143}" presName="parTrans" presStyleLbl="sibTrans2D1" presStyleIdx="3" presStyleCnt="5"/>
      <dgm:spPr/>
      <dgm:t>
        <a:bodyPr/>
        <a:lstStyle/>
        <a:p>
          <a:endParaRPr lang="en-US"/>
        </a:p>
      </dgm:t>
    </dgm:pt>
    <dgm:pt modelId="{A12BED83-F92B-40B2-B4A4-3A0D54BB0054}" type="pres">
      <dgm:prSet presAssocID="{6B88477E-DF3B-480C-B773-4076FB6B8143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458FCCCD-BB32-4E38-A3AC-F8A463FA3CDA}" type="pres">
      <dgm:prSet presAssocID="{AE3F1495-9704-404A-9D77-B6F20D85605E}" presName="node" presStyleLbl="node1" presStyleIdx="3" presStyleCnt="5" custScaleX="1017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22BA72-3F70-4871-BEF2-55622756DD8D}" type="pres">
      <dgm:prSet presAssocID="{905DDC4E-87D8-467F-863B-18727D257F1E}" presName="parTrans" presStyleLbl="sibTrans2D1" presStyleIdx="4" presStyleCnt="5"/>
      <dgm:spPr/>
      <dgm:t>
        <a:bodyPr/>
        <a:lstStyle/>
        <a:p>
          <a:endParaRPr lang="en-US"/>
        </a:p>
      </dgm:t>
    </dgm:pt>
    <dgm:pt modelId="{63F46BFB-CE36-454D-BC07-E887D78E93C4}" type="pres">
      <dgm:prSet presAssocID="{905DDC4E-87D8-467F-863B-18727D257F1E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D641B0D2-E417-409C-972C-F440931DB6EF}" type="pres">
      <dgm:prSet presAssocID="{F93A752F-3E9D-4B7C-AEC1-8B3473B9870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EBD784-9F45-4229-A7FE-DC3D191E8370}" type="presOf" srcId="{DB5D5D81-0F7F-43F9-9C0E-D6E1F92B9E8E}" destId="{102FDBDF-BB76-4D45-AFB9-BE4FDCE99BCC}" srcOrd="0" destOrd="0" presId="urn:microsoft.com/office/officeart/2005/8/layout/radial5"/>
    <dgm:cxn modelId="{791931C1-6B55-4D7E-A1E9-266FEAD0020C}" type="presOf" srcId="{AE3F1495-9704-404A-9D77-B6F20D85605E}" destId="{458FCCCD-BB32-4E38-A3AC-F8A463FA3CDA}" srcOrd="0" destOrd="0" presId="urn:microsoft.com/office/officeart/2005/8/layout/radial5"/>
    <dgm:cxn modelId="{84F2DBE3-3084-4883-AD9E-715303D64A4C}" srcId="{8DA6E4E1-B0A8-4536-919D-9FC0A8FB2109}" destId="{D98F78D4-C3BD-4839-B2E4-F66FE4E44DF9}" srcOrd="0" destOrd="0" parTransId="{F2C8251B-F57C-4105-ABF5-6204F5D4503C}" sibTransId="{89CAED05-6B90-4B88-8EF5-B439F36449D8}"/>
    <dgm:cxn modelId="{E47084B8-BFCD-44BA-B071-273272FCEF07}" type="presOf" srcId="{8DA6E4E1-B0A8-4536-919D-9FC0A8FB2109}" destId="{44B62D69-E0FB-4F08-843F-7776B510F6C7}" srcOrd="0" destOrd="0" presId="urn:microsoft.com/office/officeart/2005/8/layout/radial5"/>
    <dgm:cxn modelId="{4396B04F-88CA-49A2-8460-05C0A1BA497F}" type="presOf" srcId="{83CA0970-D9C5-46D5-8502-2F6ED8DB1BA8}" destId="{24670D4A-46ED-423C-8BDB-311B3F8FBF22}" srcOrd="0" destOrd="0" presId="urn:microsoft.com/office/officeart/2005/8/layout/radial5"/>
    <dgm:cxn modelId="{CCE45E0B-3A8F-4113-9022-2C6AEEF0CCB2}" type="presOf" srcId="{6B88477E-DF3B-480C-B773-4076FB6B8143}" destId="{3189925C-5B1E-4EC8-9BA1-9C72C7756DE7}" srcOrd="0" destOrd="0" presId="urn:microsoft.com/office/officeart/2005/8/layout/radial5"/>
    <dgm:cxn modelId="{6657F743-1B60-4901-B426-6A815AAF4CA1}" srcId="{D98F78D4-C3BD-4839-B2E4-F66FE4E44DF9}" destId="{AE3F1495-9704-404A-9D77-B6F20D85605E}" srcOrd="3" destOrd="0" parTransId="{6B88477E-DF3B-480C-B773-4076FB6B8143}" sibTransId="{9D0A0132-BB54-4EDC-80BC-0431F1D20302}"/>
    <dgm:cxn modelId="{E596921C-9316-4C4C-843C-C7A94FDAA0C9}" type="presOf" srcId="{CF7F837B-5F73-4840-8EF3-E5AB1AC9CF5E}" destId="{1A96B597-2E46-4002-93BD-8222F667F90E}" srcOrd="0" destOrd="0" presId="urn:microsoft.com/office/officeart/2005/8/layout/radial5"/>
    <dgm:cxn modelId="{D67B398B-9E66-4737-9AA3-7FC0D3669A5A}" type="presOf" srcId="{70E1C5DF-4E35-4037-93CB-75DA3F0BAC18}" destId="{CA122A52-4071-4D53-9025-71502F9FEB4A}" srcOrd="0" destOrd="0" presId="urn:microsoft.com/office/officeart/2005/8/layout/radial5"/>
    <dgm:cxn modelId="{DF590954-8A03-41AA-A554-7627174F53D0}" srcId="{D98F78D4-C3BD-4839-B2E4-F66FE4E44DF9}" destId="{70E1C5DF-4E35-4037-93CB-75DA3F0BAC18}" srcOrd="1" destOrd="0" parTransId="{3F89BD98-0EA8-4588-83CC-4CFE718D68D3}" sibTransId="{D58283CF-5DAF-4055-943D-B3DA58CDA843}"/>
    <dgm:cxn modelId="{12A8333F-F342-49D2-885B-1C6DA3213FAA}" type="presOf" srcId="{D98F78D4-C3BD-4839-B2E4-F66FE4E44DF9}" destId="{EFD3D487-564C-4C8E-BCE6-53E0E8036FA1}" srcOrd="0" destOrd="0" presId="urn:microsoft.com/office/officeart/2005/8/layout/radial5"/>
    <dgm:cxn modelId="{30F26BF9-088F-4F37-BB1F-921937A55ADD}" type="presOf" srcId="{3F89BD98-0EA8-4588-83CC-4CFE718D68D3}" destId="{C9BFB615-272D-4D13-B2BC-DF760E488799}" srcOrd="0" destOrd="0" presId="urn:microsoft.com/office/officeart/2005/8/layout/radial5"/>
    <dgm:cxn modelId="{96EDFF5D-9308-4DF7-A3C4-A56BFEBCDE53}" srcId="{D98F78D4-C3BD-4839-B2E4-F66FE4E44DF9}" destId="{2334EDA8-CE22-4DBA-AB43-FA5F80C72E1D}" srcOrd="2" destOrd="0" parTransId="{83CA0970-D9C5-46D5-8502-2F6ED8DB1BA8}" sibTransId="{BDD245BE-6DD8-491A-820C-C27690CC9FFA}"/>
    <dgm:cxn modelId="{710B930D-DD72-4FA7-8803-EBFE552F29E4}" type="presOf" srcId="{DB5D5D81-0F7F-43F9-9C0E-D6E1F92B9E8E}" destId="{3CF355DE-0777-4075-96BF-F1815A4E09B0}" srcOrd="1" destOrd="0" presId="urn:microsoft.com/office/officeart/2005/8/layout/radial5"/>
    <dgm:cxn modelId="{B6BB261F-8143-46A4-B1EF-09A9D9109FF0}" type="presOf" srcId="{83CA0970-D9C5-46D5-8502-2F6ED8DB1BA8}" destId="{EABF73D6-5C0D-4614-84AF-29F42DA1F804}" srcOrd="1" destOrd="0" presId="urn:microsoft.com/office/officeart/2005/8/layout/radial5"/>
    <dgm:cxn modelId="{32651693-1BEE-452D-A415-C83AD509119E}" type="presOf" srcId="{3F89BD98-0EA8-4588-83CC-4CFE718D68D3}" destId="{F793506A-7D20-47AA-A332-E6900B795589}" srcOrd="1" destOrd="0" presId="urn:microsoft.com/office/officeart/2005/8/layout/radial5"/>
    <dgm:cxn modelId="{D1669905-2419-417B-B9B9-55A7A6A7FA21}" type="presOf" srcId="{905DDC4E-87D8-467F-863B-18727D257F1E}" destId="{63F46BFB-CE36-454D-BC07-E887D78E93C4}" srcOrd="1" destOrd="0" presId="urn:microsoft.com/office/officeart/2005/8/layout/radial5"/>
    <dgm:cxn modelId="{779242BE-D242-44A8-A397-4D8AED79F05A}" type="presOf" srcId="{F93A752F-3E9D-4B7C-AEC1-8B3473B9870F}" destId="{D641B0D2-E417-409C-972C-F440931DB6EF}" srcOrd="0" destOrd="0" presId="urn:microsoft.com/office/officeart/2005/8/layout/radial5"/>
    <dgm:cxn modelId="{21D60001-2E3B-4949-B44F-4988D69C0BBD}" srcId="{D98F78D4-C3BD-4839-B2E4-F66FE4E44DF9}" destId="{CF7F837B-5F73-4840-8EF3-E5AB1AC9CF5E}" srcOrd="0" destOrd="0" parTransId="{DB5D5D81-0F7F-43F9-9C0E-D6E1F92B9E8E}" sibTransId="{F54F0B1A-9354-49CD-8CE3-D27D524152EB}"/>
    <dgm:cxn modelId="{5D643BC4-7DE0-4CC6-8C25-E5D49E296679}" srcId="{D98F78D4-C3BD-4839-B2E4-F66FE4E44DF9}" destId="{F93A752F-3E9D-4B7C-AEC1-8B3473B9870F}" srcOrd="4" destOrd="0" parTransId="{905DDC4E-87D8-467F-863B-18727D257F1E}" sibTransId="{CE2A052A-0D6C-445F-A016-0532EDB85186}"/>
    <dgm:cxn modelId="{AE3025EA-9F23-4FE6-B77E-6155ED82321F}" type="presOf" srcId="{2334EDA8-CE22-4DBA-AB43-FA5F80C72E1D}" destId="{C410F36B-DCFD-46DF-8EE2-B82A8F0693D7}" srcOrd="0" destOrd="0" presId="urn:microsoft.com/office/officeart/2005/8/layout/radial5"/>
    <dgm:cxn modelId="{70C1C34F-9C49-45F0-BAB6-CCDB9F526C62}" type="presOf" srcId="{905DDC4E-87D8-467F-863B-18727D257F1E}" destId="{F222BA72-3F70-4871-BEF2-55622756DD8D}" srcOrd="0" destOrd="0" presId="urn:microsoft.com/office/officeart/2005/8/layout/radial5"/>
    <dgm:cxn modelId="{7068677B-2F34-49DE-B0E8-A95236679988}" type="presOf" srcId="{6B88477E-DF3B-480C-B773-4076FB6B8143}" destId="{A12BED83-F92B-40B2-B4A4-3A0D54BB0054}" srcOrd="1" destOrd="0" presId="urn:microsoft.com/office/officeart/2005/8/layout/radial5"/>
    <dgm:cxn modelId="{8F09E9A6-2311-4014-A660-1253614A950B}" type="presParOf" srcId="{44B62D69-E0FB-4F08-843F-7776B510F6C7}" destId="{EFD3D487-564C-4C8E-BCE6-53E0E8036FA1}" srcOrd="0" destOrd="0" presId="urn:microsoft.com/office/officeart/2005/8/layout/radial5"/>
    <dgm:cxn modelId="{D9BFC443-F7BA-4981-9848-491ABB5712D1}" type="presParOf" srcId="{44B62D69-E0FB-4F08-843F-7776B510F6C7}" destId="{102FDBDF-BB76-4D45-AFB9-BE4FDCE99BCC}" srcOrd="1" destOrd="0" presId="urn:microsoft.com/office/officeart/2005/8/layout/radial5"/>
    <dgm:cxn modelId="{E809F650-FFE1-4D98-89E0-1E049FA5ACE0}" type="presParOf" srcId="{102FDBDF-BB76-4D45-AFB9-BE4FDCE99BCC}" destId="{3CF355DE-0777-4075-96BF-F1815A4E09B0}" srcOrd="0" destOrd="0" presId="urn:microsoft.com/office/officeart/2005/8/layout/radial5"/>
    <dgm:cxn modelId="{7E7C355B-A1D4-49E5-9243-E3FE3E2A98AE}" type="presParOf" srcId="{44B62D69-E0FB-4F08-843F-7776B510F6C7}" destId="{1A96B597-2E46-4002-93BD-8222F667F90E}" srcOrd="2" destOrd="0" presId="urn:microsoft.com/office/officeart/2005/8/layout/radial5"/>
    <dgm:cxn modelId="{C5BC3289-5051-47D3-BF3F-C4AAF829B9B8}" type="presParOf" srcId="{44B62D69-E0FB-4F08-843F-7776B510F6C7}" destId="{C9BFB615-272D-4D13-B2BC-DF760E488799}" srcOrd="3" destOrd="0" presId="urn:microsoft.com/office/officeart/2005/8/layout/radial5"/>
    <dgm:cxn modelId="{001394A3-B362-4DAA-9082-C8ECDC50B1B5}" type="presParOf" srcId="{C9BFB615-272D-4D13-B2BC-DF760E488799}" destId="{F793506A-7D20-47AA-A332-E6900B795589}" srcOrd="0" destOrd="0" presId="urn:microsoft.com/office/officeart/2005/8/layout/radial5"/>
    <dgm:cxn modelId="{D5025F95-4A58-4552-A1D7-9C2ADF82E79D}" type="presParOf" srcId="{44B62D69-E0FB-4F08-843F-7776B510F6C7}" destId="{CA122A52-4071-4D53-9025-71502F9FEB4A}" srcOrd="4" destOrd="0" presId="urn:microsoft.com/office/officeart/2005/8/layout/radial5"/>
    <dgm:cxn modelId="{C11842A2-BA6F-405C-B21A-2C447E508279}" type="presParOf" srcId="{44B62D69-E0FB-4F08-843F-7776B510F6C7}" destId="{24670D4A-46ED-423C-8BDB-311B3F8FBF22}" srcOrd="5" destOrd="0" presId="urn:microsoft.com/office/officeart/2005/8/layout/radial5"/>
    <dgm:cxn modelId="{01C2CB84-EA73-4A4C-8CE4-7AC9951AF7B1}" type="presParOf" srcId="{24670D4A-46ED-423C-8BDB-311B3F8FBF22}" destId="{EABF73D6-5C0D-4614-84AF-29F42DA1F804}" srcOrd="0" destOrd="0" presId="urn:microsoft.com/office/officeart/2005/8/layout/radial5"/>
    <dgm:cxn modelId="{66249721-939B-42EF-9F65-DF225D589286}" type="presParOf" srcId="{44B62D69-E0FB-4F08-843F-7776B510F6C7}" destId="{C410F36B-DCFD-46DF-8EE2-B82A8F0693D7}" srcOrd="6" destOrd="0" presId="urn:microsoft.com/office/officeart/2005/8/layout/radial5"/>
    <dgm:cxn modelId="{5D7438F0-508F-4404-9EE3-1FAB76AC5D7E}" type="presParOf" srcId="{44B62D69-E0FB-4F08-843F-7776B510F6C7}" destId="{3189925C-5B1E-4EC8-9BA1-9C72C7756DE7}" srcOrd="7" destOrd="0" presId="urn:microsoft.com/office/officeart/2005/8/layout/radial5"/>
    <dgm:cxn modelId="{0B06FD83-FB4B-447D-8EF9-3ECA2430AFA8}" type="presParOf" srcId="{3189925C-5B1E-4EC8-9BA1-9C72C7756DE7}" destId="{A12BED83-F92B-40B2-B4A4-3A0D54BB0054}" srcOrd="0" destOrd="0" presId="urn:microsoft.com/office/officeart/2005/8/layout/radial5"/>
    <dgm:cxn modelId="{DC144F95-0D9C-4989-A4B7-BF656D425FA4}" type="presParOf" srcId="{44B62D69-E0FB-4F08-843F-7776B510F6C7}" destId="{458FCCCD-BB32-4E38-A3AC-F8A463FA3CDA}" srcOrd="8" destOrd="0" presId="urn:microsoft.com/office/officeart/2005/8/layout/radial5"/>
    <dgm:cxn modelId="{36EDD525-51F2-4139-8A3A-B2F288F67FC6}" type="presParOf" srcId="{44B62D69-E0FB-4F08-843F-7776B510F6C7}" destId="{F222BA72-3F70-4871-BEF2-55622756DD8D}" srcOrd="9" destOrd="0" presId="urn:microsoft.com/office/officeart/2005/8/layout/radial5"/>
    <dgm:cxn modelId="{1DE057F6-C50E-41E4-BB1B-C31B0C99AED6}" type="presParOf" srcId="{F222BA72-3F70-4871-BEF2-55622756DD8D}" destId="{63F46BFB-CE36-454D-BC07-E887D78E93C4}" srcOrd="0" destOrd="0" presId="urn:microsoft.com/office/officeart/2005/8/layout/radial5"/>
    <dgm:cxn modelId="{82137267-789C-4FEC-8CC4-AB8150AD05A0}" type="presParOf" srcId="{44B62D69-E0FB-4F08-843F-7776B510F6C7}" destId="{D641B0D2-E417-409C-972C-F440931DB6EF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DA6E4E1-B0A8-4536-919D-9FC0A8FB2109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18000000" lon="0" rev="0"/>
          </a:camera>
          <a:lightRig rig="threePt" dir="t"/>
        </a:scene3d>
      </dgm:spPr>
      <dgm:t>
        <a:bodyPr/>
        <a:lstStyle/>
        <a:p>
          <a:endParaRPr lang="en-US"/>
        </a:p>
      </dgm:t>
    </dgm:pt>
    <dgm:pt modelId="{D98F78D4-C3BD-4839-B2E4-F66FE4E44DF9}">
      <dgm:prSet phldrT="[Текст]" custT="1"/>
      <dgm:spPr>
        <a:solidFill>
          <a:schemeClr val="bg1"/>
        </a:solidFill>
        <a:ln>
          <a:solidFill>
            <a:schemeClr val="accent1"/>
          </a:solidFill>
        </a:ln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r>
            <a:rPr lang="en-US" sz="1600" b="1" dirty="0" smtClean="0">
              <a:solidFill>
                <a:schemeClr val="accent1">
                  <a:lumMod val="75000"/>
                </a:schemeClr>
              </a:solidFill>
            </a:rPr>
            <a:t>COMPETENCIES</a:t>
          </a:r>
          <a:endParaRPr lang="ru-RU" sz="1600" b="1" dirty="0" smtClean="0">
            <a:solidFill>
              <a:schemeClr val="accent1">
                <a:lumMod val="75000"/>
              </a:schemeClr>
            </a:solidFill>
          </a:endParaRPr>
        </a:p>
        <a:p>
          <a:endParaRPr lang="en-US" sz="16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2C8251B-F57C-4105-ABF5-6204F5D4503C}" type="parTrans" cxnId="{84F2DBE3-3084-4883-AD9E-715303D64A4C}">
      <dgm:prSet/>
      <dgm:spPr/>
      <dgm:t>
        <a:bodyPr/>
        <a:lstStyle/>
        <a:p>
          <a:endParaRPr lang="en-US" sz="1600" b="1"/>
        </a:p>
      </dgm:t>
    </dgm:pt>
    <dgm:pt modelId="{89CAED05-6B90-4B88-8EF5-B439F36449D8}" type="sibTrans" cxnId="{84F2DBE3-3084-4883-AD9E-715303D64A4C}">
      <dgm:prSet/>
      <dgm:spPr/>
      <dgm:t>
        <a:bodyPr/>
        <a:lstStyle/>
        <a:p>
          <a:endParaRPr lang="en-US" sz="1600" b="1"/>
        </a:p>
      </dgm:t>
    </dgm:pt>
    <dgm:pt modelId="{CF7F837B-5F73-4840-8EF3-E5AB1AC9CF5E}">
      <dgm:prSet phldrT="[Текст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en-US" sz="1600" b="1" dirty="0" smtClean="0"/>
            <a:t>Teacher</a:t>
          </a:r>
          <a:endParaRPr lang="en-US" sz="1600" b="1" dirty="0"/>
        </a:p>
      </dgm:t>
    </dgm:pt>
    <dgm:pt modelId="{DB5D5D81-0F7F-43F9-9C0E-D6E1F92B9E8E}" type="parTrans" cxnId="{21D60001-2E3B-4949-B44F-4988D69C0BBD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F54F0B1A-9354-49CD-8CE3-D27D524152EB}" type="sibTrans" cxnId="{21D60001-2E3B-4949-B44F-4988D69C0BBD}">
      <dgm:prSet/>
      <dgm:spPr/>
      <dgm:t>
        <a:bodyPr/>
        <a:lstStyle/>
        <a:p>
          <a:endParaRPr lang="en-US" sz="1600" b="1"/>
        </a:p>
      </dgm:t>
    </dgm:pt>
    <dgm:pt modelId="{2334EDA8-CE22-4DBA-AB43-FA5F80C72E1D}">
      <dgm:prSet phldrT="[Текст]" custT="1"/>
      <dgm:spPr>
        <a:gradFill flip="none" rotWithShape="0">
          <a:gsLst>
            <a:gs pos="0">
              <a:schemeClr val="accent4">
                <a:lumMod val="75000"/>
                <a:shade val="30000"/>
                <a:satMod val="115000"/>
              </a:schemeClr>
            </a:gs>
            <a:gs pos="50000">
              <a:schemeClr val="accent4">
                <a:lumMod val="75000"/>
                <a:shade val="67500"/>
                <a:satMod val="115000"/>
              </a:schemeClr>
            </a:gs>
            <a:gs pos="100000">
              <a:schemeClr val="accent4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en-US" sz="1600" b="1" dirty="0" err="1" smtClean="0"/>
            <a:t>Reseacher</a:t>
          </a:r>
          <a:endParaRPr lang="en-US" sz="1600" b="1" dirty="0"/>
        </a:p>
      </dgm:t>
    </dgm:pt>
    <dgm:pt modelId="{83CA0970-D9C5-46D5-8502-2F6ED8DB1BA8}" type="parTrans" cxnId="{96EDFF5D-9308-4DF7-A3C4-A56BFEBCDE53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BDD245BE-6DD8-491A-820C-C27690CC9FFA}" type="sibTrans" cxnId="{96EDFF5D-9308-4DF7-A3C4-A56BFEBCDE53}">
      <dgm:prSet/>
      <dgm:spPr/>
      <dgm:t>
        <a:bodyPr/>
        <a:lstStyle/>
        <a:p>
          <a:endParaRPr lang="en-US" sz="1600" b="1"/>
        </a:p>
      </dgm:t>
    </dgm:pt>
    <dgm:pt modelId="{AE3F1495-9704-404A-9D77-B6F20D85605E}">
      <dgm:prSet phldrT="[Текст]" custT="1"/>
      <dgm:spPr>
        <a:gradFill flip="none" rotWithShape="0">
          <a:gsLst>
            <a:gs pos="0">
              <a:schemeClr val="accent3">
                <a:lumMod val="75000"/>
                <a:shade val="30000"/>
                <a:satMod val="115000"/>
              </a:schemeClr>
            </a:gs>
            <a:gs pos="50000">
              <a:schemeClr val="accent3">
                <a:lumMod val="75000"/>
                <a:shade val="67500"/>
                <a:satMod val="115000"/>
              </a:schemeClr>
            </a:gs>
            <a:gs pos="100000">
              <a:schemeClr val="accent3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en-US" sz="1600" b="1" dirty="0" smtClean="0"/>
        </a:p>
        <a:p>
          <a:r>
            <a:rPr lang="en-US" sz="1600" b="1" dirty="0" smtClean="0"/>
            <a:t>Communicator</a:t>
          </a:r>
          <a:endParaRPr lang="ru-RU" sz="1600" b="1" dirty="0" smtClean="0"/>
        </a:p>
      </dgm:t>
    </dgm:pt>
    <dgm:pt modelId="{6B88477E-DF3B-480C-B773-4076FB6B8143}" type="parTrans" cxnId="{6657F743-1B60-4901-B426-6A815AAF4CA1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9D0A0132-BB54-4EDC-80BC-0431F1D20302}" type="sibTrans" cxnId="{6657F743-1B60-4901-B426-6A815AAF4CA1}">
      <dgm:prSet/>
      <dgm:spPr/>
      <dgm:t>
        <a:bodyPr/>
        <a:lstStyle/>
        <a:p>
          <a:endParaRPr lang="en-US" sz="1600" b="1"/>
        </a:p>
      </dgm:t>
    </dgm:pt>
    <dgm:pt modelId="{F93A752F-3E9D-4B7C-AEC1-8B3473B9870F}">
      <dgm:prSet phldrT="[Текст]" custT="1"/>
      <dgm:spPr>
        <a:gradFill flip="none" rotWithShape="0">
          <a:gsLst>
            <a:gs pos="0">
              <a:schemeClr val="accent6">
                <a:lumMod val="75000"/>
                <a:shade val="30000"/>
                <a:satMod val="115000"/>
              </a:schemeClr>
            </a:gs>
            <a:gs pos="50000">
              <a:schemeClr val="accent6">
                <a:lumMod val="75000"/>
                <a:shade val="67500"/>
                <a:satMod val="115000"/>
              </a:schemeClr>
            </a:gs>
            <a:gs pos="100000">
              <a:schemeClr val="accent6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en-US" sz="1600" b="1" dirty="0" smtClean="0"/>
            <a:t>Leader</a:t>
          </a:r>
          <a:endParaRPr lang="en-US" sz="1600" b="1" dirty="0"/>
        </a:p>
      </dgm:t>
    </dgm:pt>
    <dgm:pt modelId="{905DDC4E-87D8-467F-863B-18727D257F1E}" type="parTrans" cxnId="{5D643BC4-7DE0-4CC6-8C25-E5D49E296679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CE2A052A-0D6C-445F-A016-0532EDB85186}" type="sibTrans" cxnId="{5D643BC4-7DE0-4CC6-8C25-E5D49E296679}">
      <dgm:prSet/>
      <dgm:spPr/>
      <dgm:t>
        <a:bodyPr/>
        <a:lstStyle/>
        <a:p>
          <a:endParaRPr lang="en-US" sz="1600" b="1"/>
        </a:p>
      </dgm:t>
    </dgm:pt>
    <dgm:pt modelId="{70E1C5DF-4E35-4037-93CB-75DA3F0BAC18}">
      <dgm:prSet custT="1"/>
      <dgm:spPr>
        <a:gradFill flip="none" rotWithShape="1">
          <a:gsLst>
            <a:gs pos="0">
              <a:schemeClr val="accent2">
                <a:lumMod val="75000"/>
                <a:shade val="30000"/>
                <a:satMod val="115000"/>
              </a:schemeClr>
            </a:gs>
            <a:gs pos="50000">
              <a:schemeClr val="accent2">
                <a:lumMod val="75000"/>
                <a:shade val="67500"/>
                <a:satMod val="115000"/>
              </a:schemeClr>
            </a:gs>
            <a:gs pos="100000">
              <a:schemeClr val="accent2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en-US" sz="1600" b="1" dirty="0" smtClean="0"/>
            <a:t>Assessment &amp; Evaluation</a:t>
          </a:r>
          <a:endParaRPr lang="en-US" sz="1600" b="1" dirty="0"/>
        </a:p>
      </dgm:t>
    </dgm:pt>
    <dgm:pt modelId="{3F89BD98-0EA8-4588-83CC-4CFE718D68D3}" type="parTrans" cxnId="{DF590954-8A03-41AA-A554-7627174F53D0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D58283CF-5DAF-4055-943D-B3DA58CDA843}" type="sibTrans" cxnId="{DF590954-8A03-41AA-A554-7627174F53D0}">
      <dgm:prSet/>
      <dgm:spPr/>
      <dgm:t>
        <a:bodyPr/>
        <a:lstStyle/>
        <a:p>
          <a:endParaRPr lang="en-US" sz="1600" b="1"/>
        </a:p>
      </dgm:t>
    </dgm:pt>
    <dgm:pt modelId="{44B62D69-E0FB-4F08-843F-7776B510F6C7}" type="pres">
      <dgm:prSet presAssocID="{8DA6E4E1-B0A8-4536-919D-9FC0A8FB210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D3D487-564C-4C8E-BCE6-53E0E8036FA1}" type="pres">
      <dgm:prSet presAssocID="{D98F78D4-C3BD-4839-B2E4-F66FE4E44DF9}" presName="centerShape" presStyleLbl="node0" presStyleIdx="0" presStyleCnt="1" custScaleX="144822" custScaleY="140931"/>
      <dgm:spPr/>
      <dgm:t>
        <a:bodyPr/>
        <a:lstStyle/>
        <a:p>
          <a:endParaRPr lang="en-US"/>
        </a:p>
      </dgm:t>
    </dgm:pt>
    <dgm:pt modelId="{102FDBDF-BB76-4D45-AFB9-BE4FDCE99BCC}" type="pres">
      <dgm:prSet presAssocID="{DB5D5D81-0F7F-43F9-9C0E-D6E1F92B9E8E}" presName="parTrans" presStyleLbl="sibTrans2D1" presStyleIdx="0" presStyleCnt="5"/>
      <dgm:spPr/>
      <dgm:t>
        <a:bodyPr/>
        <a:lstStyle/>
        <a:p>
          <a:endParaRPr lang="en-US"/>
        </a:p>
      </dgm:t>
    </dgm:pt>
    <dgm:pt modelId="{3CF355DE-0777-4075-96BF-F1815A4E09B0}" type="pres">
      <dgm:prSet presAssocID="{DB5D5D81-0F7F-43F9-9C0E-D6E1F92B9E8E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1A96B597-2E46-4002-93BD-8222F667F90E}" type="pres">
      <dgm:prSet presAssocID="{CF7F837B-5F73-4840-8EF3-E5AB1AC9CF5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BFB615-272D-4D13-B2BC-DF760E488799}" type="pres">
      <dgm:prSet presAssocID="{3F89BD98-0EA8-4588-83CC-4CFE718D68D3}" presName="parTrans" presStyleLbl="sibTrans2D1" presStyleIdx="1" presStyleCnt="5"/>
      <dgm:spPr/>
      <dgm:t>
        <a:bodyPr/>
        <a:lstStyle/>
        <a:p>
          <a:endParaRPr lang="en-US"/>
        </a:p>
      </dgm:t>
    </dgm:pt>
    <dgm:pt modelId="{F793506A-7D20-47AA-A332-E6900B795589}" type="pres">
      <dgm:prSet presAssocID="{3F89BD98-0EA8-4588-83CC-4CFE718D68D3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CA122A52-4071-4D53-9025-71502F9FEB4A}" type="pres">
      <dgm:prSet presAssocID="{70E1C5DF-4E35-4037-93CB-75DA3F0BAC1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670D4A-46ED-423C-8BDB-311B3F8FBF22}" type="pres">
      <dgm:prSet presAssocID="{83CA0970-D9C5-46D5-8502-2F6ED8DB1BA8}" presName="parTrans" presStyleLbl="sibTrans2D1" presStyleIdx="2" presStyleCnt="5"/>
      <dgm:spPr/>
      <dgm:t>
        <a:bodyPr/>
        <a:lstStyle/>
        <a:p>
          <a:endParaRPr lang="en-US"/>
        </a:p>
      </dgm:t>
    </dgm:pt>
    <dgm:pt modelId="{EABF73D6-5C0D-4614-84AF-29F42DA1F804}" type="pres">
      <dgm:prSet presAssocID="{83CA0970-D9C5-46D5-8502-2F6ED8DB1BA8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C410F36B-DCFD-46DF-8EE2-B82A8F0693D7}" type="pres">
      <dgm:prSet presAssocID="{2334EDA8-CE22-4DBA-AB43-FA5F80C72E1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89925C-5B1E-4EC8-9BA1-9C72C7756DE7}" type="pres">
      <dgm:prSet presAssocID="{6B88477E-DF3B-480C-B773-4076FB6B8143}" presName="parTrans" presStyleLbl="sibTrans2D1" presStyleIdx="3" presStyleCnt="5"/>
      <dgm:spPr/>
      <dgm:t>
        <a:bodyPr/>
        <a:lstStyle/>
        <a:p>
          <a:endParaRPr lang="en-US"/>
        </a:p>
      </dgm:t>
    </dgm:pt>
    <dgm:pt modelId="{A12BED83-F92B-40B2-B4A4-3A0D54BB0054}" type="pres">
      <dgm:prSet presAssocID="{6B88477E-DF3B-480C-B773-4076FB6B8143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458FCCCD-BB32-4E38-A3AC-F8A463FA3CDA}" type="pres">
      <dgm:prSet presAssocID="{AE3F1495-9704-404A-9D77-B6F20D85605E}" presName="node" presStyleLbl="node1" presStyleIdx="3" presStyleCnt="5" custScaleX="1017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22BA72-3F70-4871-BEF2-55622756DD8D}" type="pres">
      <dgm:prSet presAssocID="{905DDC4E-87D8-467F-863B-18727D257F1E}" presName="parTrans" presStyleLbl="sibTrans2D1" presStyleIdx="4" presStyleCnt="5"/>
      <dgm:spPr/>
      <dgm:t>
        <a:bodyPr/>
        <a:lstStyle/>
        <a:p>
          <a:endParaRPr lang="en-US"/>
        </a:p>
      </dgm:t>
    </dgm:pt>
    <dgm:pt modelId="{63F46BFB-CE36-454D-BC07-E887D78E93C4}" type="pres">
      <dgm:prSet presAssocID="{905DDC4E-87D8-467F-863B-18727D257F1E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D641B0D2-E417-409C-972C-F440931DB6EF}" type="pres">
      <dgm:prSet presAssocID="{F93A752F-3E9D-4B7C-AEC1-8B3473B9870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B65A7D-47BE-403D-ABD1-5C07214EB87F}" type="presOf" srcId="{DB5D5D81-0F7F-43F9-9C0E-D6E1F92B9E8E}" destId="{102FDBDF-BB76-4D45-AFB9-BE4FDCE99BCC}" srcOrd="0" destOrd="0" presId="urn:microsoft.com/office/officeart/2005/8/layout/radial5"/>
    <dgm:cxn modelId="{D12BCF18-D9A1-4279-B34D-2CCDFC6AA6DE}" type="presOf" srcId="{83CA0970-D9C5-46D5-8502-2F6ED8DB1BA8}" destId="{24670D4A-46ED-423C-8BDB-311B3F8FBF22}" srcOrd="0" destOrd="0" presId="urn:microsoft.com/office/officeart/2005/8/layout/radial5"/>
    <dgm:cxn modelId="{84F2DBE3-3084-4883-AD9E-715303D64A4C}" srcId="{8DA6E4E1-B0A8-4536-919D-9FC0A8FB2109}" destId="{D98F78D4-C3BD-4839-B2E4-F66FE4E44DF9}" srcOrd="0" destOrd="0" parTransId="{F2C8251B-F57C-4105-ABF5-6204F5D4503C}" sibTransId="{89CAED05-6B90-4B88-8EF5-B439F36449D8}"/>
    <dgm:cxn modelId="{F4D94414-C7B3-4ABF-BF13-49F602A1476B}" type="presOf" srcId="{AE3F1495-9704-404A-9D77-B6F20D85605E}" destId="{458FCCCD-BB32-4E38-A3AC-F8A463FA3CDA}" srcOrd="0" destOrd="0" presId="urn:microsoft.com/office/officeart/2005/8/layout/radial5"/>
    <dgm:cxn modelId="{3A16088A-9E43-4C39-9B98-09BCF9E5FE48}" type="presOf" srcId="{6B88477E-DF3B-480C-B773-4076FB6B8143}" destId="{3189925C-5B1E-4EC8-9BA1-9C72C7756DE7}" srcOrd="0" destOrd="0" presId="urn:microsoft.com/office/officeart/2005/8/layout/radial5"/>
    <dgm:cxn modelId="{6657F743-1B60-4901-B426-6A815AAF4CA1}" srcId="{D98F78D4-C3BD-4839-B2E4-F66FE4E44DF9}" destId="{AE3F1495-9704-404A-9D77-B6F20D85605E}" srcOrd="3" destOrd="0" parTransId="{6B88477E-DF3B-480C-B773-4076FB6B8143}" sibTransId="{9D0A0132-BB54-4EDC-80BC-0431F1D20302}"/>
    <dgm:cxn modelId="{DF590954-8A03-41AA-A554-7627174F53D0}" srcId="{D98F78D4-C3BD-4839-B2E4-F66FE4E44DF9}" destId="{70E1C5DF-4E35-4037-93CB-75DA3F0BAC18}" srcOrd="1" destOrd="0" parTransId="{3F89BD98-0EA8-4588-83CC-4CFE718D68D3}" sibTransId="{D58283CF-5DAF-4055-943D-B3DA58CDA843}"/>
    <dgm:cxn modelId="{94366C27-E40A-4379-A3A7-3375CC6EEE1D}" type="presOf" srcId="{905DDC4E-87D8-467F-863B-18727D257F1E}" destId="{63F46BFB-CE36-454D-BC07-E887D78E93C4}" srcOrd="1" destOrd="0" presId="urn:microsoft.com/office/officeart/2005/8/layout/radial5"/>
    <dgm:cxn modelId="{B73E0F66-0AE6-48F4-91CD-59A669F34318}" type="presOf" srcId="{3F89BD98-0EA8-4588-83CC-4CFE718D68D3}" destId="{F793506A-7D20-47AA-A332-E6900B795589}" srcOrd="1" destOrd="0" presId="urn:microsoft.com/office/officeart/2005/8/layout/radial5"/>
    <dgm:cxn modelId="{D4E2DE32-0640-4B05-A0CC-8E2F7B841DC5}" type="presOf" srcId="{2334EDA8-CE22-4DBA-AB43-FA5F80C72E1D}" destId="{C410F36B-DCFD-46DF-8EE2-B82A8F0693D7}" srcOrd="0" destOrd="0" presId="urn:microsoft.com/office/officeart/2005/8/layout/radial5"/>
    <dgm:cxn modelId="{4BF84E53-8F38-42C0-AE18-4FDE5453F128}" type="presOf" srcId="{D98F78D4-C3BD-4839-B2E4-F66FE4E44DF9}" destId="{EFD3D487-564C-4C8E-BCE6-53E0E8036FA1}" srcOrd="0" destOrd="0" presId="urn:microsoft.com/office/officeart/2005/8/layout/radial5"/>
    <dgm:cxn modelId="{96EDFF5D-9308-4DF7-A3C4-A56BFEBCDE53}" srcId="{D98F78D4-C3BD-4839-B2E4-F66FE4E44DF9}" destId="{2334EDA8-CE22-4DBA-AB43-FA5F80C72E1D}" srcOrd="2" destOrd="0" parTransId="{83CA0970-D9C5-46D5-8502-2F6ED8DB1BA8}" sibTransId="{BDD245BE-6DD8-491A-820C-C27690CC9FFA}"/>
    <dgm:cxn modelId="{22F44D9D-DF66-4FB8-AB17-6BB8BB8D23E2}" type="presOf" srcId="{F93A752F-3E9D-4B7C-AEC1-8B3473B9870F}" destId="{D641B0D2-E417-409C-972C-F440931DB6EF}" srcOrd="0" destOrd="0" presId="urn:microsoft.com/office/officeart/2005/8/layout/radial5"/>
    <dgm:cxn modelId="{03E31EE6-11C5-44A5-9D4C-27A1356928BD}" type="presOf" srcId="{905DDC4E-87D8-467F-863B-18727D257F1E}" destId="{F222BA72-3F70-4871-BEF2-55622756DD8D}" srcOrd="0" destOrd="0" presId="urn:microsoft.com/office/officeart/2005/8/layout/radial5"/>
    <dgm:cxn modelId="{A6CFD457-2C7A-4497-B7F9-AC8BAF400779}" type="presOf" srcId="{DB5D5D81-0F7F-43F9-9C0E-D6E1F92B9E8E}" destId="{3CF355DE-0777-4075-96BF-F1815A4E09B0}" srcOrd="1" destOrd="0" presId="urn:microsoft.com/office/officeart/2005/8/layout/radial5"/>
    <dgm:cxn modelId="{B8C90439-71A7-48BC-AB40-336E5001F263}" type="presOf" srcId="{83CA0970-D9C5-46D5-8502-2F6ED8DB1BA8}" destId="{EABF73D6-5C0D-4614-84AF-29F42DA1F804}" srcOrd="1" destOrd="0" presId="urn:microsoft.com/office/officeart/2005/8/layout/radial5"/>
    <dgm:cxn modelId="{74260072-97EE-4D95-A8F5-BCF1D737621D}" type="presOf" srcId="{8DA6E4E1-B0A8-4536-919D-9FC0A8FB2109}" destId="{44B62D69-E0FB-4F08-843F-7776B510F6C7}" srcOrd="0" destOrd="0" presId="urn:microsoft.com/office/officeart/2005/8/layout/radial5"/>
    <dgm:cxn modelId="{E0B93976-6EF7-414B-A81C-67FB765628C3}" type="presOf" srcId="{3F89BD98-0EA8-4588-83CC-4CFE718D68D3}" destId="{C9BFB615-272D-4D13-B2BC-DF760E488799}" srcOrd="0" destOrd="0" presId="urn:microsoft.com/office/officeart/2005/8/layout/radial5"/>
    <dgm:cxn modelId="{34108933-7C07-4F7A-ACD3-FE69D1D65523}" type="presOf" srcId="{CF7F837B-5F73-4840-8EF3-E5AB1AC9CF5E}" destId="{1A96B597-2E46-4002-93BD-8222F667F90E}" srcOrd="0" destOrd="0" presId="urn:microsoft.com/office/officeart/2005/8/layout/radial5"/>
    <dgm:cxn modelId="{21D60001-2E3B-4949-B44F-4988D69C0BBD}" srcId="{D98F78D4-C3BD-4839-B2E4-F66FE4E44DF9}" destId="{CF7F837B-5F73-4840-8EF3-E5AB1AC9CF5E}" srcOrd="0" destOrd="0" parTransId="{DB5D5D81-0F7F-43F9-9C0E-D6E1F92B9E8E}" sibTransId="{F54F0B1A-9354-49CD-8CE3-D27D524152EB}"/>
    <dgm:cxn modelId="{5D643BC4-7DE0-4CC6-8C25-E5D49E296679}" srcId="{D98F78D4-C3BD-4839-B2E4-F66FE4E44DF9}" destId="{F93A752F-3E9D-4B7C-AEC1-8B3473B9870F}" srcOrd="4" destOrd="0" parTransId="{905DDC4E-87D8-467F-863B-18727D257F1E}" sibTransId="{CE2A052A-0D6C-445F-A016-0532EDB85186}"/>
    <dgm:cxn modelId="{8654E647-C984-4F16-AF3C-7A0FD60A02F7}" type="presOf" srcId="{70E1C5DF-4E35-4037-93CB-75DA3F0BAC18}" destId="{CA122A52-4071-4D53-9025-71502F9FEB4A}" srcOrd="0" destOrd="0" presId="urn:microsoft.com/office/officeart/2005/8/layout/radial5"/>
    <dgm:cxn modelId="{C0F1A3FB-A5A2-4FDA-9280-D6E1AA023CA8}" type="presOf" srcId="{6B88477E-DF3B-480C-B773-4076FB6B8143}" destId="{A12BED83-F92B-40B2-B4A4-3A0D54BB0054}" srcOrd="1" destOrd="0" presId="urn:microsoft.com/office/officeart/2005/8/layout/radial5"/>
    <dgm:cxn modelId="{331B8562-462D-48DE-8F52-190895111997}" type="presParOf" srcId="{44B62D69-E0FB-4F08-843F-7776B510F6C7}" destId="{EFD3D487-564C-4C8E-BCE6-53E0E8036FA1}" srcOrd="0" destOrd="0" presId="urn:microsoft.com/office/officeart/2005/8/layout/radial5"/>
    <dgm:cxn modelId="{15A5B45B-25A5-45EE-8F1B-B700E611E2C0}" type="presParOf" srcId="{44B62D69-E0FB-4F08-843F-7776B510F6C7}" destId="{102FDBDF-BB76-4D45-AFB9-BE4FDCE99BCC}" srcOrd="1" destOrd="0" presId="urn:microsoft.com/office/officeart/2005/8/layout/radial5"/>
    <dgm:cxn modelId="{CA737F0F-C74C-4534-B440-1C5315C3E231}" type="presParOf" srcId="{102FDBDF-BB76-4D45-AFB9-BE4FDCE99BCC}" destId="{3CF355DE-0777-4075-96BF-F1815A4E09B0}" srcOrd="0" destOrd="0" presId="urn:microsoft.com/office/officeart/2005/8/layout/radial5"/>
    <dgm:cxn modelId="{EAE9D0E0-EFBD-4D68-96FC-DEF906911BA9}" type="presParOf" srcId="{44B62D69-E0FB-4F08-843F-7776B510F6C7}" destId="{1A96B597-2E46-4002-93BD-8222F667F90E}" srcOrd="2" destOrd="0" presId="urn:microsoft.com/office/officeart/2005/8/layout/radial5"/>
    <dgm:cxn modelId="{51B314AC-D1D2-48C0-95F8-24AD8295C056}" type="presParOf" srcId="{44B62D69-E0FB-4F08-843F-7776B510F6C7}" destId="{C9BFB615-272D-4D13-B2BC-DF760E488799}" srcOrd="3" destOrd="0" presId="urn:microsoft.com/office/officeart/2005/8/layout/radial5"/>
    <dgm:cxn modelId="{27426EAF-6BB8-4E70-91CD-C9BAE76850BB}" type="presParOf" srcId="{C9BFB615-272D-4D13-B2BC-DF760E488799}" destId="{F793506A-7D20-47AA-A332-E6900B795589}" srcOrd="0" destOrd="0" presId="urn:microsoft.com/office/officeart/2005/8/layout/radial5"/>
    <dgm:cxn modelId="{909FFA22-4C3F-45FE-88AC-9984577DE045}" type="presParOf" srcId="{44B62D69-E0FB-4F08-843F-7776B510F6C7}" destId="{CA122A52-4071-4D53-9025-71502F9FEB4A}" srcOrd="4" destOrd="0" presId="urn:microsoft.com/office/officeart/2005/8/layout/radial5"/>
    <dgm:cxn modelId="{520ADBCF-6449-4066-A2DE-BDB23278727D}" type="presParOf" srcId="{44B62D69-E0FB-4F08-843F-7776B510F6C7}" destId="{24670D4A-46ED-423C-8BDB-311B3F8FBF22}" srcOrd="5" destOrd="0" presId="urn:microsoft.com/office/officeart/2005/8/layout/radial5"/>
    <dgm:cxn modelId="{FF7DD0C2-5BF0-49AD-989C-C4E4CAB0C37A}" type="presParOf" srcId="{24670D4A-46ED-423C-8BDB-311B3F8FBF22}" destId="{EABF73D6-5C0D-4614-84AF-29F42DA1F804}" srcOrd="0" destOrd="0" presId="urn:microsoft.com/office/officeart/2005/8/layout/radial5"/>
    <dgm:cxn modelId="{E5DDE235-E6D3-4947-AC4E-3A20D23FA1F5}" type="presParOf" srcId="{44B62D69-E0FB-4F08-843F-7776B510F6C7}" destId="{C410F36B-DCFD-46DF-8EE2-B82A8F0693D7}" srcOrd="6" destOrd="0" presId="urn:microsoft.com/office/officeart/2005/8/layout/radial5"/>
    <dgm:cxn modelId="{602519B2-402D-4CC6-9304-203349EB03DE}" type="presParOf" srcId="{44B62D69-E0FB-4F08-843F-7776B510F6C7}" destId="{3189925C-5B1E-4EC8-9BA1-9C72C7756DE7}" srcOrd="7" destOrd="0" presId="urn:microsoft.com/office/officeart/2005/8/layout/radial5"/>
    <dgm:cxn modelId="{23041F64-09E8-4662-A463-BD21CD9EB883}" type="presParOf" srcId="{3189925C-5B1E-4EC8-9BA1-9C72C7756DE7}" destId="{A12BED83-F92B-40B2-B4A4-3A0D54BB0054}" srcOrd="0" destOrd="0" presId="urn:microsoft.com/office/officeart/2005/8/layout/radial5"/>
    <dgm:cxn modelId="{D3EE8976-CD81-4E96-9915-A8433C154ABF}" type="presParOf" srcId="{44B62D69-E0FB-4F08-843F-7776B510F6C7}" destId="{458FCCCD-BB32-4E38-A3AC-F8A463FA3CDA}" srcOrd="8" destOrd="0" presId="urn:microsoft.com/office/officeart/2005/8/layout/radial5"/>
    <dgm:cxn modelId="{52CBD368-BEFB-4524-8389-F4FF8D91845A}" type="presParOf" srcId="{44B62D69-E0FB-4F08-843F-7776B510F6C7}" destId="{F222BA72-3F70-4871-BEF2-55622756DD8D}" srcOrd="9" destOrd="0" presId="urn:microsoft.com/office/officeart/2005/8/layout/radial5"/>
    <dgm:cxn modelId="{004136D2-5424-4952-9ED8-4734AD6A6CBD}" type="presParOf" srcId="{F222BA72-3F70-4871-BEF2-55622756DD8D}" destId="{63F46BFB-CE36-454D-BC07-E887D78E93C4}" srcOrd="0" destOrd="0" presId="urn:microsoft.com/office/officeart/2005/8/layout/radial5"/>
    <dgm:cxn modelId="{52DDBF99-8A68-41F9-AB56-55BBB6FE654E}" type="presParOf" srcId="{44B62D69-E0FB-4F08-843F-7776B510F6C7}" destId="{D641B0D2-E417-409C-972C-F440931DB6EF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DA6E4E1-B0A8-4536-919D-9FC0A8FB2109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18000000" lon="0" rev="0"/>
          </a:camera>
          <a:lightRig rig="threePt" dir="t"/>
        </a:scene3d>
      </dgm:spPr>
      <dgm:t>
        <a:bodyPr/>
        <a:lstStyle/>
        <a:p>
          <a:endParaRPr lang="en-US"/>
        </a:p>
      </dgm:t>
    </dgm:pt>
    <dgm:pt modelId="{D98F78D4-C3BD-4839-B2E4-F66FE4E44DF9}">
      <dgm:prSet phldrT="[Текст]" custT="1"/>
      <dgm:spPr>
        <a:solidFill>
          <a:schemeClr val="bg1"/>
        </a:solidFill>
        <a:ln>
          <a:solidFill>
            <a:schemeClr val="accent1"/>
          </a:solidFill>
        </a:ln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r>
            <a:rPr lang="en-US" sz="1600" b="1" dirty="0" smtClean="0">
              <a:solidFill>
                <a:schemeClr val="accent1">
                  <a:lumMod val="75000"/>
                </a:schemeClr>
              </a:solidFill>
            </a:rPr>
            <a:t>COMPETENCIES</a:t>
          </a:r>
          <a:endParaRPr lang="ru-RU" sz="1600" b="1" dirty="0" smtClean="0">
            <a:solidFill>
              <a:schemeClr val="accent1">
                <a:lumMod val="75000"/>
              </a:schemeClr>
            </a:solidFill>
          </a:endParaRPr>
        </a:p>
        <a:p>
          <a:endParaRPr lang="en-US" sz="16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2C8251B-F57C-4105-ABF5-6204F5D4503C}" type="parTrans" cxnId="{84F2DBE3-3084-4883-AD9E-715303D64A4C}">
      <dgm:prSet/>
      <dgm:spPr/>
      <dgm:t>
        <a:bodyPr/>
        <a:lstStyle/>
        <a:p>
          <a:endParaRPr lang="en-US" sz="1600" b="1"/>
        </a:p>
      </dgm:t>
    </dgm:pt>
    <dgm:pt modelId="{89CAED05-6B90-4B88-8EF5-B439F36449D8}" type="sibTrans" cxnId="{84F2DBE3-3084-4883-AD9E-715303D64A4C}">
      <dgm:prSet/>
      <dgm:spPr/>
      <dgm:t>
        <a:bodyPr/>
        <a:lstStyle/>
        <a:p>
          <a:endParaRPr lang="en-US" sz="1600" b="1"/>
        </a:p>
      </dgm:t>
    </dgm:pt>
    <dgm:pt modelId="{CF7F837B-5F73-4840-8EF3-E5AB1AC9CF5E}">
      <dgm:prSet phldrT="[Текст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en-US" sz="1600" b="1" dirty="0" smtClean="0"/>
            <a:t>Teacher</a:t>
          </a:r>
          <a:endParaRPr lang="en-US" sz="1600" b="1" dirty="0"/>
        </a:p>
      </dgm:t>
    </dgm:pt>
    <dgm:pt modelId="{DB5D5D81-0F7F-43F9-9C0E-D6E1F92B9E8E}" type="parTrans" cxnId="{21D60001-2E3B-4949-B44F-4988D69C0BBD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F54F0B1A-9354-49CD-8CE3-D27D524152EB}" type="sibTrans" cxnId="{21D60001-2E3B-4949-B44F-4988D69C0BBD}">
      <dgm:prSet/>
      <dgm:spPr/>
      <dgm:t>
        <a:bodyPr/>
        <a:lstStyle/>
        <a:p>
          <a:endParaRPr lang="en-US" sz="1600" b="1"/>
        </a:p>
      </dgm:t>
    </dgm:pt>
    <dgm:pt modelId="{2334EDA8-CE22-4DBA-AB43-FA5F80C72E1D}">
      <dgm:prSet phldrT="[Текст]" custT="1"/>
      <dgm:spPr>
        <a:gradFill flip="none" rotWithShape="0">
          <a:gsLst>
            <a:gs pos="0">
              <a:schemeClr val="accent4">
                <a:lumMod val="75000"/>
                <a:shade val="30000"/>
                <a:satMod val="115000"/>
              </a:schemeClr>
            </a:gs>
            <a:gs pos="50000">
              <a:schemeClr val="accent4">
                <a:lumMod val="75000"/>
                <a:shade val="67500"/>
                <a:satMod val="115000"/>
              </a:schemeClr>
            </a:gs>
            <a:gs pos="100000">
              <a:schemeClr val="accent4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en-US" sz="1600" b="1" dirty="0" err="1" smtClean="0"/>
            <a:t>Reseacher</a:t>
          </a:r>
          <a:endParaRPr lang="en-US" sz="1600" b="1" dirty="0"/>
        </a:p>
      </dgm:t>
    </dgm:pt>
    <dgm:pt modelId="{83CA0970-D9C5-46D5-8502-2F6ED8DB1BA8}" type="parTrans" cxnId="{96EDFF5D-9308-4DF7-A3C4-A56BFEBCDE53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BDD245BE-6DD8-491A-820C-C27690CC9FFA}" type="sibTrans" cxnId="{96EDFF5D-9308-4DF7-A3C4-A56BFEBCDE53}">
      <dgm:prSet/>
      <dgm:spPr/>
      <dgm:t>
        <a:bodyPr/>
        <a:lstStyle/>
        <a:p>
          <a:endParaRPr lang="en-US" sz="1600" b="1"/>
        </a:p>
      </dgm:t>
    </dgm:pt>
    <dgm:pt modelId="{AE3F1495-9704-404A-9D77-B6F20D85605E}">
      <dgm:prSet phldrT="[Текст]" custT="1"/>
      <dgm:spPr>
        <a:gradFill flip="none" rotWithShape="0">
          <a:gsLst>
            <a:gs pos="0">
              <a:schemeClr val="accent3">
                <a:lumMod val="75000"/>
                <a:shade val="30000"/>
                <a:satMod val="115000"/>
              </a:schemeClr>
            </a:gs>
            <a:gs pos="50000">
              <a:schemeClr val="accent3">
                <a:lumMod val="75000"/>
                <a:shade val="67500"/>
                <a:satMod val="115000"/>
              </a:schemeClr>
            </a:gs>
            <a:gs pos="100000">
              <a:schemeClr val="accent3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en-US" sz="1600" b="1" dirty="0" smtClean="0"/>
        </a:p>
        <a:p>
          <a:r>
            <a:rPr lang="en-US" sz="1600" b="1" dirty="0" smtClean="0"/>
            <a:t>Communicator</a:t>
          </a:r>
          <a:endParaRPr lang="ru-RU" sz="1600" b="1" dirty="0" smtClean="0"/>
        </a:p>
      </dgm:t>
    </dgm:pt>
    <dgm:pt modelId="{6B88477E-DF3B-480C-B773-4076FB6B8143}" type="parTrans" cxnId="{6657F743-1B60-4901-B426-6A815AAF4CA1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9D0A0132-BB54-4EDC-80BC-0431F1D20302}" type="sibTrans" cxnId="{6657F743-1B60-4901-B426-6A815AAF4CA1}">
      <dgm:prSet/>
      <dgm:spPr/>
      <dgm:t>
        <a:bodyPr/>
        <a:lstStyle/>
        <a:p>
          <a:endParaRPr lang="en-US" sz="1600" b="1"/>
        </a:p>
      </dgm:t>
    </dgm:pt>
    <dgm:pt modelId="{F93A752F-3E9D-4B7C-AEC1-8B3473B9870F}">
      <dgm:prSet phldrT="[Текст]" custT="1"/>
      <dgm:spPr>
        <a:gradFill flip="none" rotWithShape="0">
          <a:gsLst>
            <a:gs pos="0">
              <a:schemeClr val="accent6">
                <a:lumMod val="75000"/>
                <a:shade val="30000"/>
                <a:satMod val="115000"/>
              </a:schemeClr>
            </a:gs>
            <a:gs pos="50000">
              <a:schemeClr val="accent6">
                <a:lumMod val="75000"/>
                <a:shade val="67500"/>
                <a:satMod val="115000"/>
              </a:schemeClr>
            </a:gs>
            <a:gs pos="100000">
              <a:schemeClr val="accent6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en-US" sz="1600" b="1" dirty="0" smtClean="0"/>
            <a:t>Leader</a:t>
          </a:r>
          <a:endParaRPr lang="en-US" sz="1600" b="1" dirty="0"/>
        </a:p>
      </dgm:t>
    </dgm:pt>
    <dgm:pt modelId="{905DDC4E-87D8-467F-863B-18727D257F1E}" type="parTrans" cxnId="{5D643BC4-7DE0-4CC6-8C25-E5D49E296679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CE2A052A-0D6C-445F-A016-0532EDB85186}" type="sibTrans" cxnId="{5D643BC4-7DE0-4CC6-8C25-E5D49E296679}">
      <dgm:prSet/>
      <dgm:spPr/>
      <dgm:t>
        <a:bodyPr/>
        <a:lstStyle/>
        <a:p>
          <a:endParaRPr lang="en-US" sz="1600" b="1"/>
        </a:p>
      </dgm:t>
    </dgm:pt>
    <dgm:pt modelId="{70E1C5DF-4E35-4037-93CB-75DA3F0BAC18}">
      <dgm:prSet custT="1"/>
      <dgm:spPr>
        <a:gradFill flip="none" rotWithShape="1">
          <a:gsLst>
            <a:gs pos="0">
              <a:schemeClr val="accent2">
                <a:lumMod val="75000"/>
                <a:shade val="30000"/>
                <a:satMod val="115000"/>
              </a:schemeClr>
            </a:gs>
            <a:gs pos="50000">
              <a:schemeClr val="accent2">
                <a:lumMod val="75000"/>
                <a:shade val="67500"/>
                <a:satMod val="115000"/>
              </a:schemeClr>
            </a:gs>
            <a:gs pos="100000">
              <a:schemeClr val="accent2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en-US" sz="1600" b="1" dirty="0" smtClean="0"/>
            <a:t>Assessment &amp; Evaluation</a:t>
          </a:r>
          <a:endParaRPr lang="en-US" sz="1600" b="1" dirty="0"/>
        </a:p>
      </dgm:t>
    </dgm:pt>
    <dgm:pt modelId="{3F89BD98-0EA8-4588-83CC-4CFE718D68D3}" type="parTrans" cxnId="{DF590954-8A03-41AA-A554-7627174F53D0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D58283CF-5DAF-4055-943D-B3DA58CDA843}" type="sibTrans" cxnId="{DF590954-8A03-41AA-A554-7627174F53D0}">
      <dgm:prSet/>
      <dgm:spPr/>
      <dgm:t>
        <a:bodyPr/>
        <a:lstStyle/>
        <a:p>
          <a:endParaRPr lang="en-US" sz="1600" b="1"/>
        </a:p>
      </dgm:t>
    </dgm:pt>
    <dgm:pt modelId="{44B62D69-E0FB-4F08-843F-7776B510F6C7}" type="pres">
      <dgm:prSet presAssocID="{8DA6E4E1-B0A8-4536-919D-9FC0A8FB210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D3D487-564C-4C8E-BCE6-53E0E8036FA1}" type="pres">
      <dgm:prSet presAssocID="{D98F78D4-C3BD-4839-B2E4-F66FE4E44DF9}" presName="centerShape" presStyleLbl="node0" presStyleIdx="0" presStyleCnt="1" custScaleX="144822" custScaleY="140931"/>
      <dgm:spPr/>
      <dgm:t>
        <a:bodyPr/>
        <a:lstStyle/>
        <a:p>
          <a:endParaRPr lang="en-US"/>
        </a:p>
      </dgm:t>
    </dgm:pt>
    <dgm:pt modelId="{102FDBDF-BB76-4D45-AFB9-BE4FDCE99BCC}" type="pres">
      <dgm:prSet presAssocID="{DB5D5D81-0F7F-43F9-9C0E-D6E1F92B9E8E}" presName="parTrans" presStyleLbl="sibTrans2D1" presStyleIdx="0" presStyleCnt="5"/>
      <dgm:spPr/>
      <dgm:t>
        <a:bodyPr/>
        <a:lstStyle/>
        <a:p>
          <a:endParaRPr lang="en-US"/>
        </a:p>
      </dgm:t>
    </dgm:pt>
    <dgm:pt modelId="{3CF355DE-0777-4075-96BF-F1815A4E09B0}" type="pres">
      <dgm:prSet presAssocID="{DB5D5D81-0F7F-43F9-9C0E-D6E1F92B9E8E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1A96B597-2E46-4002-93BD-8222F667F90E}" type="pres">
      <dgm:prSet presAssocID="{CF7F837B-5F73-4840-8EF3-E5AB1AC9CF5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BFB615-272D-4D13-B2BC-DF760E488799}" type="pres">
      <dgm:prSet presAssocID="{3F89BD98-0EA8-4588-83CC-4CFE718D68D3}" presName="parTrans" presStyleLbl="sibTrans2D1" presStyleIdx="1" presStyleCnt="5"/>
      <dgm:spPr/>
      <dgm:t>
        <a:bodyPr/>
        <a:lstStyle/>
        <a:p>
          <a:endParaRPr lang="en-US"/>
        </a:p>
      </dgm:t>
    </dgm:pt>
    <dgm:pt modelId="{F793506A-7D20-47AA-A332-E6900B795589}" type="pres">
      <dgm:prSet presAssocID="{3F89BD98-0EA8-4588-83CC-4CFE718D68D3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CA122A52-4071-4D53-9025-71502F9FEB4A}" type="pres">
      <dgm:prSet presAssocID="{70E1C5DF-4E35-4037-93CB-75DA3F0BAC1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670D4A-46ED-423C-8BDB-311B3F8FBF22}" type="pres">
      <dgm:prSet presAssocID="{83CA0970-D9C5-46D5-8502-2F6ED8DB1BA8}" presName="parTrans" presStyleLbl="sibTrans2D1" presStyleIdx="2" presStyleCnt="5"/>
      <dgm:spPr/>
      <dgm:t>
        <a:bodyPr/>
        <a:lstStyle/>
        <a:p>
          <a:endParaRPr lang="en-US"/>
        </a:p>
      </dgm:t>
    </dgm:pt>
    <dgm:pt modelId="{EABF73D6-5C0D-4614-84AF-29F42DA1F804}" type="pres">
      <dgm:prSet presAssocID="{83CA0970-D9C5-46D5-8502-2F6ED8DB1BA8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C410F36B-DCFD-46DF-8EE2-B82A8F0693D7}" type="pres">
      <dgm:prSet presAssocID="{2334EDA8-CE22-4DBA-AB43-FA5F80C72E1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89925C-5B1E-4EC8-9BA1-9C72C7756DE7}" type="pres">
      <dgm:prSet presAssocID="{6B88477E-DF3B-480C-B773-4076FB6B8143}" presName="parTrans" presStyleLbl="sibTrans2D1" presStyleIdx="3" presStyleCnt="5"/>
      <dgm:spPr/>
      <dgm:t>
        <a:bodyPr/>
        <a:lstStyle/>
        <a:p>
          <a:endParaRPr lang="en-US"/>
        </a:p>
      </dgm:t>
    </dgm:pt>
    <dgm:pt modelId="{A12BED83-F92B-40B2-B4A4-3A0D54BB0054}" type="pres">
      <dgm:prSet presAssocID="{6B88477E-DF3B-480C-B773-4076FB6B8143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458FCCCD-BB32-4E38-A3AC-F8A463FA3CDA}" type="pres">
      <dgm:prSet presAssocID="{AE3F1495-9704-404A-9D77-B6F20D85605E}" presName="node" presStyleLbl="node1" presStyleIdx="3" presStyleCnt="5" custScaleX="1017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22BA72-3F70-4871-BEF2-55622756DD8D}" type="pres">
      <dgm:prSet presAssocID="{905DDC4E-87D8-467F-863B-18727D257F1E}" presName="parTrans" presStyleLbl="sibTrans2D1" presStyleIdx="4" presStyleCnt="5"/>
      <dgm:spPr/>
      <dgm:t>
        <a:bodyPr/>
        <a:lstStyle/>
        <a:p>
          <a:endParaRPr lang="en-US"/>
        </a:p>
      </dgm:t>
    </dgm:pt>
    <dgm:pt modelId="{63F46BFB-CE36-454D-BC07-E887D78E93C4}" type="pres">
      <dgm:prSet presAssocID="{905DDC4E-87D8-467F-863B-18727D257F1E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D641B0D2-E417-409C-972C-F440931DB6EF}" type="pres">
      <dgm:prSet presAssocID="{F93A752F-3E9D-4B7C-AEC1-8B3473B9870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4D49AF-0A22-4D33-AB75-07CC59CC653D}" type="presOf" srcId="{905DDC4E-87D8-467F-863B-18727D257F1E}" destId="{F222BA72-3F70-4871-BEF2-55622756DD8D}" srcOrd="0" destOrd="0" presId="urn:microsoft.com/office/officeart/2005/8/layout/radial5"/>
    <dgm:cxn modelId="{84F2DBE3-3084-4883-AD9E-715303D64A4C}" srcId="{8DA6E4E1-B0A8-4536-919D-9FC0A8FB2109}" destId="{D98F78D4-C3BD-4839-B2E4-F66FE4E44DF9}" srcOrd="0" destOrd="0" parTransId="{F2C8251B-F57C-4105-ABF5-6204F5D4503C}" sibTransId="{89CAED05-6B90-4B88-8EF5-B439F36449D8}"/>
    <dgm:cxn modelId="{0994FC74-EF7D-4D88-AF9F-E11B74EE8FFA}" type="presOf" srcId="{2334EDA8-CE22-4DBA-AB43-FA5F80C72E1D}" destId="{C410F36B-DCFD-46DF-8EE2-B82A8F0693D7}" srcOrd="0" destOrd="0" presId="urn:microsoft.com/office/officeart/2005/8/layout/radial5"/>
    <dgm:cxn modelId="{81F1630D-7AA7-4773-A952-C7178288027D}" type="presOf" srcId="{3F89BD98-0EA8-4588-83CC-4CFE718D68D3}" destId="{F793506A-7D20-47AA-A332-E6900B795589}" srcOrd="1" destOrd="0" presId="urn:microsoft.com/office/officeart/2005/8/layout/radial5"/>
    <dgm:cxn modelId="{6657F743-1B60-4901-B426-6A815AAF4CA1}" srcId="{D98F78D4-C3BD-4839-B2E4-F66FE4E44DF9}" destId="{AE3F1495-9704-404A-9D77-B6F20D85605E}" srcOrd="3" destOrd="0" parTransId="{6B88477E-DF3B-480C-B773-4076FB6B8143}" sibTransId="{9D0A0132-BB54-4EDC-80BC-0431F1D20302}"/>
    <dgm:cxn modelId="{98708B16-A07B-4D88-BE91-B8B28D6842B5}" type="presOf" srcId="{70E1C5DF-4E35-4037-93CB-75DA3F0BAC18}" destId="{CA122A52-4071-4D53-9025-71502F9FEB4A}" srcOrd="0" destOrd="0" presId="urn:microsoft.com/office/officeart/2005/8/layout/radial5"/>
    <dgm:cxn modelId="{DF590954-8A03-41AA-A554-7627174F53D0}" srcId="{D98F78D4-C3BD-4839-B2E4-F66FE4E44DF9}" destId="{70E1C5DF-4E35-4037-93CB-75DA3F0BAC18}" srcOrd="1" destOrd="0" parTransId="{3F89BD98-0EA8-4588-83CC-4CFE718D68D3}" sibTransId="{D58283CF-5DAF-4055-943D-B3DA58CDA843}"/>
    <dgm:cxn modelId="{2E8D60B7-0533-420B-AEDD-5A02BEC039CD}" type="presOf" srcId="{6B88477E-DF3B-480C-B773-4076FB6B8143}" destId="{3189925C-5B1E-4EC8-9BA1-9C72C7756DE7}" srcOrd="0" destOrd="0" presId="urn:microsoft.com/office/officeart/2005/8/layout/radial5"/>
    <dgm:cxn modelId="{51BCA318-23C8-4D48-8F0C-C836458A2A09}" type="presOf" srcId="{83CA0970-D9C5-46D5-8502-2F6ED8DB1BA8}" destId="{EABF73D6-5C0D-4614-84AF-29F42DA1F804}" srcOrd="1" destOrd="0" presId="urn:microsoft.com/office/officeart/2005/8/layout/radial5"/>
    <dgm:cxn modelId="{8F5DBD32-F639-4D68-8FAF-F914BC1DE8E2}" type="presOf" srcId="{AE3F1495-9704-404A-9D77-B6F20D85605E}" destId="{458FCCCD-BB32-4E38-A3AC-F8A463FA3CDA}" srcOrd="0" destOrd="0" presId="urn:microsoft.com/office/officeart/2005/8/layout/radial5"/>
    <dgm:cxn modelId="{96EDFF5D-9308-4DF7-A3C4-A56BFEBCDE53}" srcId="{D98F78D4-C3BD-4839-B2E4-F66FE4E44DF9}" destId="{2334EDA8-CE22-4DBA-AB43-FA5F80C72E1D}" srcOrd="2" destOrd="0" parTransId="{83CA0970-D9C5-46D5-8502-2F6ED8DB1BA8}" sibTransId="{BDD245BE-6DD8-491A-820C-C27690CC9FFA}"/>
    <dgm:cxn modelId="{6EEFFCE9-6E1E-4C96-9B82-0A9F29140D76}" type="presOf" srcId="{DB5D5D81-0F7F-43F9-9C0E-D6E1F92B9E8E}" destId="{102FDBDF-BB76-4D45-AFB9-BE4FDCE99BCC}" srcOrd="0" destOrd="0" presId="urn:microsoft.com/office/officeart/2005/8/layout/radial5"/>
    <dgm:cxn modelId="{4DF33AD3-5095-4BF1-8C3F-70AFAC696918}" type="presOf" srcId="{DB5D5D81-0F7F-43F9-9C0E-D6E1F92B9E8E}" destId="{3CF355DE-0777-4075-96BF-F1815A4E09B0}" srcOrd="1" destOrd="0" presId="urn:microsoft.com/office/officeart/2005/8/layout/radial5"/>
    <dgm:cxn modelId="{77BFB8C0-A3D8-44E2-9662-03A1F6657420}" type="presOf" srcId="{8DA6E4E1-B0A8-4536-919D-9FC0A8FB2109}" destId="{44B62D69-E0FB-4F08-843F-7776B510F6C7}" srcOrd="0" destOrd="0" presId="urn:microsoft.com/office/officeart/2005/8/layout/radial5"/>
    <dgm:cxn modelId="{BB5FA839-E9F3-481B-A35E-F83E5541AA3B}" type="presOf" srcId="{6B88477E-DF3B-480C-B773-4076FB6B8143}" destId="{A12BED83-F92B-40B2-B4A4-3A0D54BB0054}" srcOrd="1" destOrd="0" presId="urn:microsoft.com/office/officeart/2005/8/layout/radial5"/>
    <dgm:cxn modelId="{8AB67373-F435-4934-8006-FD9967A8F5A7}" type="presOf" srcId="{F93A752F-3E9D-4B7C-AEC1-8B3473B9870F}" destId="{D641B0D2-E417-409C-972C-F440931DB6EF}" srcOrd="0" destOrd="0" presId="urn:microsoft.com/office/officeart/2005/8/layout/radial5"/>
    <dgm:cxn modelId="{21D60001-2E3B-4949-B44F-4988D69C0BBD}" srcId="{D98F78D4-C3BD-4839-B2E4-F66FE4E44DF9}" destId="{CF7F837B-5F73-4840-8EF3-E5AB1AC9CF5E}" srcOrd="0" destOrd="0" parTransId="{DB5D5D81-0F7F-43F9-9C0E-D6E1F92B9E8E}" sibTransId="{F54F0B1A-9354-49CD-8CE3-D27D524152EB}"/>
    <dgm:cxn modelId="{5D643BC4-7DE0-4CC6-8C25-E5D49E296679}" srcId="{D98F78D4-C3BD-4839-B2E4-F66FE4E44DF9}" destId="{F93A752F-3E9D-4B7C-AEC1-8B3473B9870F}" srcOrd="4" destOrd="0" parTransId="{905DDC4E-87D8-467F-863B-18727D257F1E}" sibTransId="{CE2A052A-0D6C-445F-A016-0532EDB85186}"/>
    <dgm:cxn modelId="{45AF7F62-71A1-42FC-916C-ECBD25B74223}" type="presOf" srcId="{3F89BD98-0EA8-4588-83CC-4CFE718D68D3}" destId="{C9BFB615-272D-4D13-B2BC-DF760E488799}" srcOrd="0" destOrd="0" presId="urn:microsoft.com/office/officeart/2005/8/layout/radial5"/>
    <dgm:cxn modelId="{CB2F5182-A743-4460-820C-1A77037E82EB}" type="presOf" srcId="{905DDC4E-87D8-467F-863B-18727D257F1E}" destId="{63F46BFB-CE36-454D-BC07-E887D78E93C4}" srcOrd="1" destOrd="0" presId="urn:microsoft.com/office/officeart/2005/8/layout/radial5"/>
    <dgm:cxn modelId="{C630ECE2-D02A-4100-AB01-5EF3A44E4CB8}" type="presOf" srcId="{CF7F837B-5F73-4840-8EF3-E5AB1AC9CF5E}" destId="{1A96B597-2E46-4002-93BD-8222F667F90E}" srcOrd="0" destOrd="0" presId="urn:microsoft.com/office/officeart/2005/8/layout/radial5"/>
    <dgm:cxn modelId="{12A5DD08-5CFD-44E3-AEB2-AF0369069948}" type="presOf" srcId="{D98F78D4-C3BD-4839-B2E4-F66FE4E44DF9}" destId="{EFD3D487-564C-4C8E-BCE6-53E0E8036FA1}" srcOrd="0" destOrd="0" presId="urn:microsoft.com/office/officeart/2005/8/layout/radial5"/>
    <dgm:cxn modelId="{06848F95-C84F-4362-9B31-94D426D0F880}" type="presOf" srcId="{83CA0970-D9C5-46D5-8502-2F6ED8DB1BA8}" destId="{24670D4A-46ED-423C-8BDB-311B3F8FBF22}" srcOrd="0" destOrd="0" presId="urn:microsoft.com/office/officeart/2005/8/layout/radial5"/>
    <dgm:cxn modelId="{4C8C8D9A-4151-4C93-A835-0414637C9E81}" type="presParOf" srcId="{44B62D69-E0FB-4F08-843F-7776B510F6C7}" destId="{EFD3D487-564C-4C8E-BCE6-53E0E8036FA1}" srcOrd="0" destOrd="0" presId="urn:microsoft.com/office/officeart/2005/8/layout/radial5"/>
    <dgm:cxn modelId="{D18DE099-119B-4F56-8845-F5B497A1D6B4}" type="presParOf" srcId="{44B62D69-E0FB-4F08-843F-7776B510F6C7}" destId="{102FDBDF-BB76-4D45-AFB9-BE4FDCE99BCC}" srcOrd="1" destOrd="0" presId="urn:microsoft.com/office/officeart/2005/8/layout/radial5"/>
    <dgm:cxn modelId="{9FB70BCB-2B50-49DC-9D1B-3873F24B50AC}" type="presParOf" srcId="{102FDBDF-BB76-4D45-AFB9-BE4FDCE99BCC}" destId="{3CF355DE-0777-4075-96BF-F1815A4E09B0}" srcOrd="0" destOrd="0" presId="urn:microsoft.com/office/officeart/2005/8/layout/radial5"/>
    <dgm:cxn modelId="{C4B3772F-5732-4910-9D86-DC488325CD1A}" type="presParOf" srcId="{44B62D69-E0FB-4F08-843F-7776B510F6C7}" destId="{1A96B597-2E46-4002-93BD-8222F667F90E}" srcOrd="2" destOrd="0" presId="urn:microsoft.com/office/officeart/2005/8/layout/radial5"/>
    <dgm:cxn modelId="{D2B307BB-A788-4E63-9BA5-A949F4AEBEE2}" type="presParOf" srcId="{44B62D69-E0FB-4F08-843F-7776B510F6C7}" destId="{C9BFB615-272D-4D13-B2BC-DF760E488799}" srcOrd="3" destOrd="0" presId="urn:microsoft.com/office/officeart/2005/8/layout/radial5"/>
    <dgm:cxn modelId="{4F796C6F-FED5-46D4-82CF-09B9F44A71A1}" type="presParOf" srcId="{C9BFB615-272D-4D13-B2BC-DF760E488799}" destId="{F793506A-7D20-47AA-A332-E6900B795589}" srcOrd="0" destOrd="0" presId="urn:microsoft.com/office/officeart/2005/8/layout/radial5"/>
    <dgm:cxn modelId="{B5E7CD98-F774-4166-83DA-99DDBFF2E947}" type="presParOf" srcId="{44B62D69-E0FB-4F08-843F-7776B510F6C7}" destId="{CA122A52-4071-4D53-9025-71502F9FEB4A}" srcOrd="4" destOrd="0" presId="urn:microsoft.com/office/officeart/2005/8/layout/radial5"/>
    <dgm:cxn modelId="{AE6E33F9-040B-4BCE-8777-78DCB83C685B}" type="presParOf" srcId="{44B62D69-E0FB-4F08-843F-7776B510F6C7}" destId="{24670D4A-46ED-423C-8BDB-311B3F8FBF22}" srcOrd="5" destOrd="0" presId="urn:microsoft.com/office/officeart/2005/8/layout/radial5"/>
    <dgm:cxn modelId="{FE81D2C6-3335-44CB-821A-B6E72D0E1104}" type="presParOf" srcId="{24670D4A-46ED-423C-8BDB-311B3F8FBF22}" destId="{EABF73D6-5C0D-4614-84AF-29F42DA1F804}" srcOrd="0" destOrd="0" presId="urn:microsoft.com/office/officeart/2005/8/layout/radial5"/>
    <dgm:cxn modelId="{6192C21E-3904-4F6F-836F-FA755116087E}" type="presParOf" srcId="{44B62D69-E0FB-4F08-843F-7776B510F6C7}" destId="{C410F36B-DCFD-46DF-8EE2-B82A8F0693D7}" srcOrd="6" destOrd="0" presId="urn:microsoft.com/office/officeart/2005/8/layout/radial5"/>
    <dgm:cxn modelId="{041CFAF5-F448-417B-87F4-8AD0633F29A2}" type="presParOf" srcId="{44B62D69-E0FB-4F08-843F-7776B510F6C7}" destId="{3189925C-5B1E-4EC8-9BA1-9C72C7756DE7}" srcOrd="7" destOrd="0" presId="urn:microsoft.com/office/officeart/2005/8/layout/radial5"/>
    <dgm:cxn modelId="{4AF5C4EC-E791-469B-BED4-26D5E8216935}" type="presParOf" srcId="{3189925C-5B1E-4EC8-9BA1-9C72C7756DE7}" destId="{A12BED83-F92B-40B2-B4A4-3A0D54BB0054}" srcOrd="0" destOrd="0" presId="urn:microsoft.com/office/officeart/2005/8/layout/radial5"/>
    <dgm:cxn modelId="{15B4618A-F8F0-4556-9FE1-AAFC650FDAD0}" type="presParOf" srcId="{44B62D69-E0FB-4F08-843F-7776B510F6C7}" destId="{458FCCCD-BB32-4E38-A3AC-F8A463FA3CDA}" srcOrd="8" destOrd="0" presId="urn:microsoft.com/office/officeart/2005/8/layout/radial5"/>
    <dgm:cxn modelId="{7EBC0EE8-E49E-4D5E-B7E6-5ADF41E59D60}" type="presParOf" srcId="{44B62D69-E0FB-4F08-843F-7776B510F6C7}" destId="{F222BA72-3F70-4871-BEF2-55622756DD8D}" srcOrd="9" destOrd="0" presId="urn:microsoft.com/office/officeart/2005/8/layout/radial5"/>
    <dgm:cxn modelId="{6A9ACBAD-5EEB-4315-B1D1-370400951044}" type="presParOf" srcId="{F222BA72-3F70-4871-BEF2-55622756DD8D}" destId="{63F46BFB-CE36-454D-BC07-E887D78E93C4}" srcOrd="0" destOrd="0" presId="urn:microsoft.com/office/officeart/2005/8/layout/radial5"/>
    <dgm:cxn modelId="{364E5912-C759-4F59-9534-5BCC1D43F5EF}" type="presParOf" srcId="{44B62D69-E0FB-4F08-843F-7776B510F6C7}" destId="{D641B0D2-E417-409C-972C-F440931DB6EF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DA6E4E1-B0A8-4536-919D-9FC0A8FB2109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18000000" lon="0" rev="0"/>
          </a:camera>
          <a:lightRig rig="threePt" dir="t"/>
        </a:scene3d>
      </dgm:spPr>
      <dgm:t>
        <a:bodyPr/>
        <a:lstStyle/>
        <a:p>
          <a:endParaRPr lang="en-US"/>
        </a:p>
      </dgm:t>
    </dgm:pt>
    <dgm:pt modelId="{D98F78D4-C3BD-4839-B2E4-F66FE4E44DF9}">
      <dgm:prSet phldrT="[Текст]" custT="1"/>
      <dgm:spPr>
        <a:solidFill>
          <a:schemeClr val="bg1"/>
        </a:solidFill>
        <a:ln>
          <a:solidFill>
            <a:schemeClr val="accent1"/>
          </a:solidFill>
        </a:ln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r>
            <a:rPr lang="en-US" sz="1600" b="1" dirty="0" smtClean="0">
              <a:solidFill>
                <a:schemeClr val="accent1">
                  <a:lumMod val="75000"/>
                </a:schemeClr>
              </a:solidFill>
            </a:rPr>
            <a:t>COMPETENCIES</a:t>
          </a:r>
          <a:endParaRPr lang="ru-RU" sz="1600" b="1" dirty="0" smtClean="0">
            <a:solidFill>
              <a:schemeClr val="accent1">
                <a:lumMod val="75000"/>
              </a:schemeClr>
            </a:solidFill>
          </a:endParaRPr>
        </a:p>
        <a:p>
          <a:endParaRPr lang="en-US" sz="16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2C8251B-F57C-4105-ABF5-6204F5D4503C}" type="parTrans" cxnId="{84F2DBE3-3084-4883-AD9E-715303D64A4C}">
      <dgm:prSet/>
      <dgm:spPr/>
      <dgm:t>
        <a:bodyPr/>
        <a:lstStyle/>
        <a:p>
          <a:endParaRPr lang="en-US" sz="1600" b="1"/>
        </a:p>
      </dgm:t>
    </dgm:pt>
    <dgm:pt modelId="{89CAED05-6B90-4B88-8EF5-B439F36449D8}" type="sibTrans" cxnId="{84F2DBE3-3084-4883-AD9E-715303D64A4C}">
      <dgm:prSet/>
      <dgm:spPr/>
      <dgm:t>
        <a:bodyPr/>
        <a:lstStyle/>
        <a:p>
          <a:endParaRPr lang="en-US" sz="1600" b="1"/>
        </a:p>
      </dgm:t>
    </dgm:pt>
    <dgm:pt modelId="{CF7F837B-5F73-4840-8EF3-E5AB1AC9CF5E}">
      <dgm:prSet phldrT="[Текст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en-US" sz="1600" b="1" dirty="0" smtClean="0"/>
            <a:t>Teacher</a:t>
          </a:r>
          <a:endParaRPr lang="en-US" sz="1600" b="1" dirty="0"/>
        </a:p>
      </dgm:t>
    </dgm:pt>
    <dgm:pt modelId="{DB5D5D81-0F7F-43F9-9C0E-D6E1F92B9E8E}" type="parTrans" cxnId="{21D60001-2E3B-4949-B44F-4988D69C0BBD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F54F0B1A-9354-49CD-8CE3-D27D524152EB}" type="sibTrans" cxnId="{21D60001-2E3B-4949-B44F-4988D69C0BBD}">
      <dgm:prSet/>
      <dgm:spPr/>
      <dgm:t>
        <a:bodyPr/>
        <a:lstStyle/>
        <a:p>
          <a:endParaRPr lang="en-US" sz="1600" b="1"/>
        </a:p>
      </dgm:t>
    </dgm:pt>
    <dgm:pt modelId="{2334EDA8-CE22-4DBA-AB43-FA5F80C72E1D}">
      <dgm:prSet phldrT="[Текст]" custT="1"/>
      <dgm:spPr>
        <a:gradFill flip="none" rotWithShape="0">
          <a:gsLst>
            <a:gs pos="0">
              <a:schemeClr val="accent4">
                <a:lumMod val="75000"/>
                <a:shade val="30000"/>
                <a:satMod val="115000"/>
              </a:schemeClr>
            </a:gs>
            <a:gs pos="50000">
              <a:schemeClr val="accent4">
                <a:lumMod val="75000"/>
                <a:shade val="67500"/>
                <a:satMod val="115000"/>
              </a:schemeClr>
            </a:gs>
            <a:gs pos="100000">
              <a:schemeClr val="accent4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en-US" sz="1600" b="1" dirty="0" err="1" smtClean="0"/>
            <a:t>Reseacher</a:t>
          </a:r>
          <a:endParaRPr lang="en-US" sz="1600" b="1" dirty="0"/>
        </a:p>
      </dgm:t>
    </dgm:pt>
    <dgm:pt modelId="{83CA0970-D9C5-46D5-8502-2F6ED8DB1BA8}" type="parTrans" cxnId="{96EDFF5D-9308-4DF7-A3C4-A56BFEBCDE53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BDD245BE-6DD8-491A-820C-C27690CC9FFA}" type="sibTrans" cxnId="{96EDFF5D-9308-4DF7-A3C4-A56BFEBCDE53}">
      <dgm:prSet/>
      <dgm:spPr/>
      <dgm:t>
        <a:bodyPr/>
        <a:lstStyle/>
        <a:p>
          <a:endParaRPr lang="en-US" sz="1600" b="1"/>
        </a:p>
      </dgm:t>
    </dgm:pt>
    <dgm:pt modelId="{AE3F1495-9704-404A-9D77-B6F20D85605E}">
      <dgm:prSet phldrT="[Текст]" custT="1"/>
      <dgm:spPr>
        <a:gradFill flip="none" rotWithShape="0">
          <a:gsLst>
            <a:gs pos="0">
              <a:schemeClr val="accent3">
                <a:lumMod val="75000"/>
                <a:shade val="30000"/>
                <a:satMod val="115000"/>
              </a:schemeClr>
            </a:gs>
            <a:gs pos="50000">
              <a:schemeClr val="accent3">
                <a:lumMod val="75000"/>
                <a:shade val="67500"/>
                <a:satMod val="115000"/>
              </a:schemeClr>
            </a:gs>
            <a:gs pos="100000">
              <a:schemeClr val="accent3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en-US" sz="1600" b="1" dirty="0" smtClean="0"/>
        </a:p>
        <a:p>
          <a:r>
            <a:rPr lang="en-US" sz="1600" b="1" dirty="0" smtClean="0"/>
            <a:t>Communicator</a:t>
          </a:r>
          <a:endParaRPr lang="ru-RU" sz="1600" b="1" dirty="0" smtClean="0"/>
        </a:p>
      </dgm:t>
    </dgm:pt>
    <dgm:pt modelId="{6B88477E-DF3B-480C-B773-4076FB6B8143}" type="parTrans" cxnId="{6657F743-1B60-4901-B426-6A815AAF4CA1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9D0A0132-BB54-4EDC-80BC-0431F1D20302}" type="sibTrans" cxnId="{6657F743-1B60-4901-B426-6A815AAF4CA1}">
      <dgm:prSet/>
      <dgm:spPr/>
      <dgm:t>
        <a:bodyPr/>
        <a:lstStyle/>
        <a:p>
          <a:endParaRPr lang="en-US" sz="1600" b="1"/>
        </a:p>
      </dgm:t>
    </dgm:pt>
    <dgm:pt modelId="{F93A752F-3E9D-4B7C-AEC1-8B3473B9870F}">
      <dgm:prSet phldrT="[Текст]" custT="1"/>
      <dgm:spPr>
        <a:gradFill flip="none" rotWithShape="0">
          <a:gsLst>
            <a:gs pos="0">
              <a:schemeClr val="accent6">
                <a:lumMod val="75000"/>
                <a:shade val="30000"/>
                <a:satMod val="115000"/>
              </a:schemeClr>
            </a:gs>
            <a:gs pos="50000">
              <a:schemeClr val="accent6">
                <a:lumMod val="75000"/>
                <a:shade val="67500"/>
                <a:satMod val="115000"/>
              </a:schemeClr>
            </a:gs>
            <a:gs pos="100000">
              <a:schemeClr val="accent6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en-US" sz="1600" b="1" dirty="0" smtClean="0"/>
            <a:t>Leader</a:t>
          </a:r>
          <a:endParaRPr lang="en-US" sz="1600" b="1" dirty="0"/>
        </a:p>
      </dgm:t>
    </dgm:pt>
    <dgm:pt modelId="{905DDC4E-87D8-467F-863B-18727D257F1E}" type="parTrans" cxnId="{5D643BC4-7DE0-4CC6-8C25-E5D49E296679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CE2A052A-0D6C-445F-A016-0532EDB85186}" type="sibTrans" cxnId="{5D643BC4-7DE0-4CC6-8C25-E5D49E296679}">
      <dgm:prSet/>
      <dgm:spPr/>
      <dgm:t>
        <a:bodyPr/>
        <a:lstStyle/>
        <a:p>
          <a:endParaRPr lang="en-US" sz="1600" b="1"/>
        </a:p>
      </dgm:t>
    </dgm:pt>
    <dgm:pt modelId="{70E1C5DF-4E35-4037-93CB-75DA3F0BAC18}">
      <dgm:prSet custT="1"/>
      <dgm:spPr>
        <a:gradFill flip="none" rotWithShape="1">
          <a:gsLst>
            <a:gs pos="0">
              <a:schemeClr val="accent2">
                <a:lumMod val="75000"/>
                <a:shade val="30000"/>
                <a:satMod val="115000"/>
              </a:schemeClr>
            </a:gs>
            <a:gs pos="50000">
              <a:schemeClr val="accent2">
                <a:lumMod val="75000"/>
                <a:shade val="67500"/>
                <a:satMod val="115000"/>
              </a:schemeClr>
            </a:gs>
            <a:gs pos="100000">
              <a:schemeClr val="accent2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en-US" sz="1600" b="1" dirty="0" smtClean="0"/>
            <a:t>Assessment &amp; Evaluation</a:t>
          </a:r>
          <a:endParaRPr lang="en-US" sz="1600" b="1" dirty="0"/>
        </a:p>
      </dgm:t>
    </dgm:pt>
    <dgm:pt modelId="{3F89BD98-0EA8-4588-83CC-4CFE718D68D3}" type="parTrans" cxnId="{DF590954-8A03-41AA-A554-7627174F53D0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D58283CF-5DAF-4055-943D-B3DA58CDA843}" type="sibTrans" cxnId="{DF590954-8A03-41AA-A554-7627174F53D0}">
      <dgm:prSet/>
      <dgm:spPr/>
      <dgm:t>
        <a:bodyPr/>
        <a:lstStyle/>
        <a:p>
          <a:endParaRPr lang="en-US" sz="1600" b="1"/>
        </a:p>
      </dgm:t>
    </dgm:pt>
    <dgm:pt modelId="{44B62D69-E0FB-4F08-843F-7776B510F6C7}" type="pres">
      <dgm:prSet presAssocID="{8DA6E4E1-B0A8-4536-919D-9FC0A8FB210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D3D487-564C-4C8E-BCE6-53E0E8036FA1}" type="pres">
      <dgm:prSet presAssocID="{D98F78D4-C3BD-4839-B2E4-F66FE4E44DF9}" presName="centerShape" presStyleLbl="node0" presStyleIdx="0" presStyleCnt="1" custScaleX="144822" custScaleY="140931"/>
      <dgm:spPr/>
      <dgm:t>
        <a:bodyPr/>
        <a:lstStyle/>
        <a:p>
          <a:endParaRPr lang="en-US"/>
        </a:p>
      </dgm:t>
    </dgm:pt>
    <dgm:pt modelId="{102FDBDF-BB76-4D45-AFB9-BE4FDCE99BCC}" type="pres">
      <dgm:prSet presAssocID="{DB5D5D81-0F7F-43F9-9C0E-D6E1F92B9E8E}" presName="parTrans" presStyleLbl="sibTrans2D1" presStyleIdx="0" presStyleCnt="5"/>
      <dgm:spPr/>
      <dgm:t>
        <a:bodyPr/>
        <a:lstStyle/>
        <a:p>
          <a:endParaRPr lang="en-US"/>
        </a:p>
      </dgm:t>
    </dgm:pt>
    <dgm:pt modelId="{3CF355DE-0777-4075-96BF-F1815A4E09B0}" type="pres">
      <dgm:prSet presAssocID="{DB5D5D81-0F7F-43F9-9C0E-D6E1F92B9E8E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1A96B597-2E46-4002-93BD-8222F667F90E}" type="pres">
      <dgm:prSet presAssocID="{CF7F837B-5F73-4840-8EF3-E5AB1AC9CF5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BFB615-272D-4D13-B2BC-DF760E488799}" type="pres">
      <dgm:prSet presAssocID="{3F89BD98-0EA8-4588-83CC-4CFE718D68D3}" presName="parTrans" presStyleLbl="sibTrans2D1" presStyleIdx="1" presStyleCnt="5"/>
      <dgm:spPr/>
      <dgm:t>
        <a:bodyPr/>
        <a:lstStyle/>
        <a:p>
          <a:endParaRPr lang="en-US"/>
        </a:p>
      </dgm:t>
    </dgm:pt>
    <dgm:pt modelId="{F793506A-7D20-47AA-A332-E6900B795589}" type="pres">
      <dgm:prSet presAssocID="{3F89BD98-0EA8-4588-83CC-4CFE718D68D3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CA122A52-4071-4D53-9025-71502F9FEB4A}" type="pres">
      <dgm:prSet presAssocID="{70E1C5DF-4E35-4037-93CB-75DA3F0BAC1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670D4A-46ED-423C-8BDB-311B3F8FBF22}" type="pres">
      <dgm:prSet presAssocID="{83CA0970-D9C5-46D5-8502-2F6ED8DB1BA8}" presName="parTrans" presStyleLbl="sibTrans2D1" presStyleIdx="2" presStyleCnt="5"/>
      <dgm:spPr/>
      <dgm:t>
        <a:bodyPr/>
        <a:lstStyle/>
        <a:p>
          <a:endParaRPr lang="en-US"/>
        </a:p>
      </dgm:t>
    </dgm:pt>
    <dgm:pt modelId="{EABF73D6-5C0D-4614-84AF-29F42DA1F804}" type="pres">
      <dgm:prSet presAssocID="{83CA0970-D9C5-46D5-8502-2F6ED8DB1BA8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C410F36B-DCFD-46DF-8EE2-B82A8F0693D7}" type="pres">
      <dgm:prSet presAssocID="{2334EDA8-CE22-4DBA-AB43-FA5F80C72E1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89925C-5B1E-4EC8-9BA1-9C72C7756DE7}" type="pres">
      <dgm:prSet presAssocID="{6B88477E-DF3B-480C-B773-4076FB6B8143}" presName="parTrans" presStyleLbl="sibTrans2D1" presStyleIdx="3" presStyleCnt="5"/>
      <dgm:spPr/>
      <dgm:t>
        <a:bodyPr/>
        <a:lstStyle/>
        <a:p>
          <a:endParaRPr lang="en-US"/>
        </a:p>
      </dgm:t>
    </dgm:pt>
    <dgm:pt modelId="{A12BED83-F92B-40B2-B4A4-3A0D54BB0054}" type="pres">
      <dgm:prSet presAssocID="{6B88477E-DF3B-480C-B773-4076FB6B8143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458FCCCD-BB32-4E38-A3AC-F8A463FA3CDA}" type="pres">
      <dgm:prSet presAssocID="{AE3F1495-9704-404A-9D77-B6F20D85605E}" presName="node" presStyleLbl="node1" presStyleIdx="3" presStyleCnt="5" custScaleX="1017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22BA72-3F70-4871-BEF2-55622756DD8D}" type="pres">
      <dgm:prSet presAssocID="{905DDC4E-87D8-467F-863B-18727D257F1E}" presName="parTrans" presStyleLbl="sibTrans2D1" presStyleIdx="4" presStyleCnt="5"/>
      <dgm:spPr/>
      <dgm:t>
        <a:bodyPr/>
        <a:lstStyle/>
        <a:p>
          <a:endParaRPr lang="en-US"/>
        </a:p>
      </dgm:t>
    </dgm:pt>
    <dgm:pt modelId="{63F46BFB-CE36-454D-BC07-E887D78E93C4}" type="pres">
      <dgm:prSet presAssocID="{905DDC4E-87D8-467F-863B-18727D257F1E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D641B0D2-E417-409C-972C-F440931DB6EF}" type="pres">
      <dgm:prSet presAssocID="{F93A752F-3E9D-4B7C-AEC1-8B3473B9870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F2DBE3-3084-4883-AD9E-715303D64A4C}" srcId="{8DA6E4E1-B0A8-4536-919D-9FC0A8FB2109}" destId="{D98F78D4-C3BD-4839-B2E4-F66FE4E44DF9}" srcOrd="0" destOrd="0" parTransId="{F2C8251B-F57C-4105-ABF5-6204F5D4503C}" sibTransId="{89CAED05-6B90-4B88-8EF5-B439F36449D8}"/>
    <dgm:cxn modelId="{CC3C6993-8111-47EB-A28F-A877928864C1}" type="presOf" srcId="{3F89BD98-0EA8-4588-83CC-4CFE718D68D3}" destId="{C9BFB615-272D-4D13-B2BC-DF760E488799}" srcOrd="0" destOrd="0" presId="urn:microsoft.com/office/officeart/2005/8/layout/radial5"/>
    <dgm:cxn modelId="{6657F743-1B60-4901-B426-6A815AAF4CA1}" srcId="{D98F78D4-C3BD-4839-B2E4-F66FE4E44DF9}" destId="{AE3F1495-9704-404A-9D77-B6F20D85605E}" srcOrd="3" destOrd="0" parTransId="{6B88477E-DF3B-480C-B773-4076FB6B8143}" sibTransId="{9D0A0132-BB54-4EDC-80BC-0431F1D20302}"/>
    <dgm:cxn modelId="{B80FDF11-49A1-471B-83E8-406901F70AB6}" type="presOf" srcId="{DB5D5D81-0F7F-43F9-9C0E-D6E1F92B9E8E}" destId="{102FDBDF-BB76-4D45-AFB9-BE4FDCE99BCC}" srcOrd="0" destOrd="0" presId="urn:microsoft.com/office/officeart/2005/8/layout/radial5"/>
    <dgm:cxn modelId="{1A8D8F1A-ABE3-48B5-94D7-58B4DCC934FB}" type="presOf" srcId="{905DDC4E-87D8-467F-863B-18727D257F1E}" destId="{F222BA72-3F70-4871-BEF2-55622756DD8D}" srcOrd="0" destOrd="0" presId="urn:microsoft.com/office/officeart/2005/8/layout/radial5"/>
    <dgm:cxn modelId="{7A0653B8-28ED-46E6-A762-37D73CAF9772}" type="presOf" srcId="{6B88477E-DF3B-480C-B773-4076FB6B8143}" destId="{A12BED83-F92B-40B2-B4A4-3A0D54BB0054}" srcOrd="1" destOrd="0" presId="urn:microsoft.com/office/officeart/2005/8/layout/radial5"/>
    <dgm:cxn modelId="{FA3930F7-3ECF-4FD8-AACC-AEAC5D3E5068}" type="presOf" srcId="{D98F78D4-C3BD-4839-B2E4-F66FE4E44DF9}" destId="{EFD3D487-564C-4C8E-BCE6-53E0E8036FA1}" srcOrd="0" destOrd="0" presId="urn:microsoft.com/office/officeart/2005/8/layout/radial5"/>
    <dgm:cxn modelId="{DF590954-8A03-41AA-A554-7627174F53D0}" srcId="{D98F78D4-C3BD-4839-B2E4-F66FE4E44DF9}" destId="{70E1C5DF-4E35-4037-93CB-75DA3F0BAC18}" srcOrd="1" destOrd="0" parTransId="{3F89BD98-0EA8-4588-83CC-4CFE718D68D3}" sibTransId="{D58283CF-5DAF-4055-943D-B3DA58CDA843}"/>
    <dgm:cxn modelId="{5CAD6D3D-76D1-4987-BC1A-B9D9D3260A93}" type="presOf" srcId="{F93A752F-3E9D-4B7C-AEC1-8B3473B9870F}" destId="{D641B0D2-E417-409C-972C-F440931DB6EF}" srcOrd="0" destOrd="0" presId="urn:microsoft.com/office/officeart/2005/8/layout/radial5"/>
    <dgm:cxn modelId="{D5C1D6D6-D0BE-45EF-B766-ECCB6A31CC23}" type="presOf" srcId="{CF7F837B-5F73-4840-8EF3-E5AB1AC9CF5E}" destId="{1A96B597-2E46-4002-93BD-8222F667F90E}" srcOrd="0" destOrd="0" presId="urn:microsoft.com/office/officeart/2005/8/layout/radial5"/>
    <dgm:cxn modelId="{1B1316CA-3AA0-4F83-B2E5-758385C7147D}" type="presOf" srcId="{2334EDA8-CE22-4DBA-AB43-FA5F80C72E1D}" destId="{C410F36B-DCFD-46DF-8EE2-B82A8F0693D7}" srcOrd="0" destOrd="0" presId="urn:microsoft.com/office/officeart/2005/8/layout/radial5"/>
    <dgm:cxn modelId="{96EDFF5D-9308-4DF7-A3C4-A56BFEBCDE53}" srcId="{D98F78D4-C3BD-4839-B2E4-F66FE4E44DF9}" destId="{2334EDA8-CE22-4DBA-AB43-FA5F80C72E1D}" srcOrd="2" destOrd="0" parTransId="{83CA0970-D9C5-46D5-8502-2F6ED8DB1BA8}" sibTransId="{BDD245BE-6DD8-491A-820C-C27690CC9FFA}"/>
    <dgm:cxn modelId="{AEB02761-4884-45DB-A9D9-F1DD6A143C08}" type="presOf" srcId="{83CA0970-D9C5-46D5-8502-2F6ED8DB1BA8}" destId="{24670D4A-46ED-423C-8BDB-311B3F8FBF22}" srcOrd="0" destOrd="0" presId="urn:microsoft.com/office/officeart/2005/8/layout/radial5"/>
    <dgm:cxn modelId="{52042BBB-0494-46AB-AF3C-E7F02F9E6849}" type="presOf" srcId="{70E1C5DF-4E35-4037-93CB-75DA3F0BAC18}" destId="{CA122A52-4071-4D53-9025-71502F9FEB4A}" srcOrd="0" destOrd="0" presId="urn:microsoft.com/office/officeart/2005/8/layout/radial5"/>
    <dgm:cxn modelId="{64658CB6-2976-4995-8B0C-DABAA0BDC390}" type="presOf" srcId="{AE3F1495-9704-404A-9D77-B6F20D85605E}" destId="{458FCCCD-BB32-4E38-A3AC-F8A463FA3CDA}" srcOrd="0" destOrd="0" presId="urn:microsoft.com/office/officeart/2005/8/layout/radial5"/>
    <dgm:cxn modelId="{A8E36565-288E-484E-9734-3DC69B01411C}" type="presOf" srcId="{6B88477E-DF3B-480C-B773-4076FB6B8143}" destId="{3189925C-5B1E-4EC8-9BA1-9C72C7756DE7}" srcOrd="0" destOrd="0" presId="urn:microsoft.com/office/officeart/2005/8/layout/radial5"/>
    <dgm:cxn modelId="{DC8B16C6-23C7-47F4-BEC7-5ED107A9812F}" type="presOf" srcId="{905DDC4E-87D8-467F-863B-18727D257F1E}" destId="{63F46BFB-CE36-454D-BC07-E887D78E93C4}" srcOrd="1" destOrd="0" presId="urn:microsoft.com/office/officeart/2005/8/layout/radial5"/>
    <dgm:cxn modelId="{3F5DD545-38C8-46B0-BBCC-6C4083111A26}" type="presOf" srcId="{3F89BD98-0EA8-4588-83CC-4CFE718D68D3}" destId="{F793506A-7D20-47AA-A332-E6900B795589}" srcOrd="1" destOrd="0" presId="urn:microsoft.com/office/officeart/2005/8/layout/radial5"/>
    <dgm:cxn modelId="{91C330A0-EC6E-4DC2-AE04-15E308260458}" type="presOf" srcId="{8DA6E4E1-B0A8-4536-919D-9FC0A8FB2109}" destId="{44B62D69-E0FB-4F08-843F-7776B510F6C7}" srcOrd="0" destOrd="0" presId="urn:microsoft.com/office/officeart/2005/8/layout/radial5"/>
    <dgm:cxn modelId="{7D94B8CB-D428-48B6-9926-F1E69AEB17A3}" type="presOf" srcId="{DB5D5D81-0F7F-43F9-9C0E-D6E1F92B9E8E}" destId="{3CF355DE-0777-4075-96BF-F1815A4E09B0}" srcOrd="1" destOrd="0" presId="urn:microsoft.com/office/officeart/2005/8/layout/radial5"/>
    <dgm:cxn modelId="{21D60001-2E3B-4949-B44F-4988D69C0BBD}" srcId="{D98F78D4-C3BD-4839-B2E4-F66FE4E44DF9}" destId="{CF7F837B-5F73-4840-8EF3-E5AB1AC9CF5E}" srcOrd="0" destOrd="0" parTransId="{DB5D5D81-0F7F-43F9-9C0E-D6E1F92B9E8E}" sibTransId="{F54F0B1A-9354-49CD-8CE3-D27D524152EB}"/>
    <dgm:cxn modelId="{5D643BC4-7DE0-4CC6-8C25-E5D49E296679}" srcId="{D98F78D4-C3BD-4839-B2E4-F66FE4E44DF9}" destId="{F93A752F-3E9D-4B7C-AEC1-8B3473B9870F}" srcOrd="4" destOrd="0" parTransId="{905DDC4E-87D8-467F-863B-18727D257F1E}" sibTransId="{CE2A052A-0D6C-445F-A016-0532EDB85186}"/>
    <dgm:cxn modelId="{F34C7365-6F00-4F2B-AA19-4C0ADC6B4D35}" type="presOf" srcId="{83CA0970-D9C5-46D5-8502-2F6ED8DB1BA8}" destId="{EABF73D6-5C0D-4614-84AF-29F42DA1F804}" srcOrd="1" destOrd="0" presId="urn:microsoft.com/office/officeart/2005/8/layout/radial5"/>
    <dgm:cxn modelId="{D9611456-8372-4C87-97AC-46ED57716D7A}" type="presParOf" srcId="{44B62D69-E0FB-4F08-843F-7776B510F6C7}" destId="{EFD3D487-564C-4C8E-BCE6-53E0E8036FA1}" srcOrd="0" destOrd="0" presId="urn:microsoft.com/office/officeart/2005/8/layout/radial5"/>
    <dgm:cxn modelId="{D6412D1C-BABA-42D1-AADC-786AE0374081}" type="presParOf" srcId="{44B62D69-E0FB-4F08-843F-7776B510F6C7}" destId="{102FDBDF-BB76-4D45-AFB9-BE4FDCE99BCC}" srcOrd="1" destOrd="0" presId="urn:microsoft.com/office/officeart/2005/8/layout/radial5"/>
    <dgm:cxn modelId="{0620997C-3DDD-40B6-9C60-6E2F4B8750DF}" type="presParOf" srcId="{102FDBDF-BB76-4D45-AFB9-BE4FDCE99BCC}" destId="{3CF355DE-0777-4075-96BF-F1815A4E09B0}" srcOrd="0" destOrd="0" presId="urn:microsoft.com/office/officeart/2005/8/layout/radial5"/>
    <dgm:cxn modelId="{F5A2A50C-7FCC-4DE5-9A9A-F7D1497FECF3}" type="presParOf" srcId="{44B62D69-E0FB-4F08-843F-7776B510F6C7}" destId="{1A96B597-2E46-4002-93BD-8222F667F90E}" srcOrd="2" destOrd="0" presId="urn:microsoft.com/office/officeart/2005/8/layout/radial5"/>
    <dgm:cxn modelId="{570BB2A2-D054-422B-ACAD-30EC155A055F}" type="presParOf" srcId="{44B62D69-E0FB-4F08-843F-7776B510F6C7}" destId="{C9BFB615-272D-4D13-B2BC-DF760E488799}" srcOrd="3" destOrd="0" presId="urn:microsoft.com/office/officeart/2005/8/layout/radial5"/>
    <dgm:cxn modelId="{85801B46-5B69-49E0-BFD1-12D9AB5E068E}" type="presParOf" srcId="{C9BFB615-272D-4D13-B2BC-DF760E488799}" destId="{F793506A-7D20-47AA-A332-E6900B795589}" srcOrd="0" destOrd="0" presId="urn:microsoft.com/office/officeart/2005/8/layout/radial5"/>
    <dgm:cxn modelId="{52ADDE12-1D2A-42E8-AEED-345975AED279}" type="presParOf" srcId="{44B62D69-E0FB-4F08-843F-7776B510F6C7}" destId="{CA122A52-4071-4D53-9025-71502F9FEB4A}" srcOrd="4" destOrd="0" presId="urn:microsoft.com/office/officeart/2005/8/layout/radial5"/>
    <dgm:cxn modelId="{BC1CE7D3-6BBF-4A93-8520-B2315856A262}" type="presParOf" srcId="{44B62D69-E0FB-4F08-843F-7776B510F6C7}" destId="{24670D4A-46ED-423C-8BDB-311B3F8FBF22}" srcOrd="5" destOrd="0" presId="urn:microsoft.com/office/officeart/2005/8/layout/radial5"/>
    <dgm:cxn modelId="{9B14CFC7-BC54-4D7E-A154-483263C487A9}" type="presParOf" srcId="{24670D4A-46ED-423C-8BDB-311B3F8FBF22}" destId="{EABF73D6-5C0D-4614-84AF-29F42DA1F804}" srcOrd="0" destOrd="0" presId="urn:microsoft.com/office/officeart/2005/8/layout/radial5"/>
    <dgm:cxn modelId="{29BF0BE8-4DFB-4B89-A838-B56AC9A9841E}" type="presParOf" srcId="{44B62D69-E0FB-4F08-843F-7776B510F6C7}" destId="{C410F36B-DCFD-46DF-8EE2-B82A8F0693D7}" srcOrd="6" destOrd="0" presId="urn:microsoft.com/office/officeart/2005/8/layout/radial5"/>
    <dgm:cxn modelId="{CB96FC5F-01B3-42E5-80D2-006AC3E8B8CC}" type="presParOf" srcId="{44B62D69-E0FB-4F08-843F-7776B510F6C7}" destId="{3189925C-5B1E-4EC8-9BA1-9C72C7756DE7}" srcOrd="7" destOrd="0" presId="urn:microsoft.com/office/officeart/2005/8/layout/radial5"/>
    <dgm:cxn modelId="{ECF2470D-6EF6-4DBE-9ADF-76D189335E9D}" type="presParOf" srcId="{3189925C-5B1E-4EC8-9BA1-9C72C7756DE7}" destId="{A12BED83-F92B-40B2-B4A4-3A0D54BB0054}" srcOrd="0" destOrd="0" presId="urn:microsoft.com/office/officeart/2005/8/layout/radial5"/>
    <dgm:cxn modelId="{54136873-ECDA-472B-9079-389320755E09}" type="presParOf" srcId="{44B62D69-E0FB-4F08-843F-7776B510F6C7}" destId="{458FCCCD-BB32-4E38-A3AC-F8A463FA3CDA}" srcOrd="8" destOrd="0" presId="urn:microsoft.com/office/officeart/2005/8/layout/radial5"/>
    <dgm:cxn modelId="{631EE1A5-584B-40DB-A2AA-4A92A3C97EA3}" type="presParOf" srcId="{44B62D69-E0FB-4F08-843F-7776B510F6C7}" destId="{F222BA72-3F70-4871-BEF2-55622756DD8D}" srcOrd="9" destOrd="0" presId="urn:microsoft.com/office/officeart/2005/8/layout/radial5"/>
    <dgm:cxn modelId="{D92A149E-1F13-49CE-9E17-57E8A01F56DE}" type="presParOf" srcId="{F222BA72-3F70-4871-BEF2-55622756DD8D}" destId="{63F46BFB-CE36-454D-BC07-E887D78E93C4}" srcOrd="0" destOrd="0" presId="urn:microsoft.com/office/officeart/2005/8/layout/radial5"/>
    <dgm:cxn modelId="{4BED3C72-F06E-4CBC-9F91-61165B09B41F}" type="presParOf" srcId="{44B62D69-E0FB-4F08-843F-7776B510F6C7}" destId="{D641B0D2-E417-409C-972C-F440931DB6EF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DA6E4E1-B0A8-4536-919D-9FC0A8FB2109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18000000" lon="0" rev="0"/>
          </a:camera>
          <a:lightRig rig="threePt" dir="t"/>
        </a:scene3d>
      </dgm:spPr>
      <dgm:t>
        <a:bodyPr/>
        <a:lstStyle/>
        <a:p>
          <a:endParaRPr lang="en-US"/>
        </a:p>
      </dgm:t>
    </dgm:pt>
    <dgm:pt modelId="{D98F78D4-C3BD-4839-B2E4-F66FE4E44DF9}">
      <dgm:prSet phldrT="[Текст]" custT="1"/>
      <dgm:spPr>
        <a:solidFill>
          <a:schemeClr val="bg1"/>
        </a:solidFill>
        <a:ln>
          <a:solidFill>
            <a:schemeClr val="accent1"/>
          </a:solidFill>
        </a:ln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r>
            <a:rPr lang="en-US" sz="1600" b="1" dirty="0" smtClean="0">
              <a:solidFill>
                <a:schemeClr val="accent1">
                  <a:lumMod val="75000"/>
                </a:schemeClr>
              </a:solidFill>
            </a:rPr>
            <a:t>COMPETENCIES</a:t>
          </a:r>
          <a:endParaRPr lang="ru-RU" sz="1600" b="1" dirty="0" smtClean="0">
            <a:solidFill>
              <a:schemeClr val="accent1">
                <a:lumMod val="75000"/>
              </a:schemeClr>
            </a:solidFill>
          </a:endParaRPr>
        </a:p>
        <a:p>
          <a:endParaRPr lang="en-US" sz="16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2C8251B-F57C-4105-ABF5-6204F5D4503C}" type="parTrans" cxnId="{84F2DBE3-3084-4883-AD9E-715303D64A4C}">
      <dgm:prSet/>
      <dgm:spPr/>
      <dgm:t>
        <a:bodyPr/>
        <a:lstStyle/>
        <a:p>
          <a:endParaRPr lang="en-US" sz="1600" b="1"/>
        </a:p>
      </dgm:t>
    </dgm:pt>
    <dgm:pt modelId="{89CAED05-6B90-4B88-8EF5-B439F36449D8}" type="sibTrans" cxnId="{84F2DBE3-3084-4883-AD9E-715303D64A4C}">
      <dgm:prSet/>
      <dgm:spPr/>
      <dgm:t>
        <a:bodyPr/>
        <a:lstStyle/>
        <a:p>
          <a:endParaRPr lang="en-US" sz="1600" b="1"/>
        </a:p>
      </dgm:t>
    </dgm:pt>
    <dgm:pt modelId="{CF7F837B-5F73-4840-8EF3-E5AB1AC9CF5E}">
      <dgm:prSet phldrT="[Текст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en-US" sz="1600" b="1" dirty="0" smtClean="0"/>
            <a:t>Teacher</a:t>
          </a:r>
          <a:endParaRPr lang="en-US" sz="1600" b="1" dirty="0"/>
        </a:p>
      </dgm:t>
    </dgm:pt>
    <dgm:pt modelId="{DB5D5D81-0F7F-43F9-9C0E-D6E1F92B9E8E}" type="parTrans" cxnId="{21D60001-2E3B-4949-B44F-4988D69C0BBD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F54F0B1A-9354-49CD-8CE3-D27D524152EB}" type="sibTrans" cxnId="{21D60001-2E3B-4949-B44F-4988D69C0BBD}">
      <dgm:prSet/>
      <dgm:spPr/>
      <dgm:t>
        <a:bodyPr/>
        <a:lstStyle/>
        <a:p>
          <a:endParaRPr lang="en-US" sz="1600" b="1"/>
        </a:p>
      </dgm:t>
    </dgm:pt>
    <dgm:pt modelId="{2334EDA8-CE22-4DBA-AB43-FA5F80C72E1D}">
      <dgm:prSet phldrT="[Текст]" custT="1"/>
      <dgm:spPr>
        <a:gradFill flip="none" rotWithShape="0">
          <a:gsLst>
            <a:gs pos="0">
              <a:schemeClr val="accent4">
                <a:lumMod val="75000"/>
                <a:shade val="30000"/>
                <a:satMod val="115000"/>
              </a:schemeClr>
            </a:gs>
            <a:gs pos="50000">
              <a:schemeClr val="accent4">
                <a:lumMod val="75000"/>
                <a:shade val="67500"/>
                <a:satMod val="115000"/>
              </a:schemeClr>
            </a:gs>
            <a:gs pos="100000">
              <a:schemeClr val="accent4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en-US" sz="1600" b="1" dirty="0" err="1" smtClean="0"/>
            <a:t>Reseacher</a:t>
          </a:r>
          <a:endParaRPr lang="en-US" sz="1600" b="1" dirty="0"/>
        </a:p>
      </dgm:t>
    </dgm:pt>
    <dgm:pt modelId="{83CA0970-D9C5-46D5-8502-2F6ED8DB1BA8}" type="parTrans" cxnId="{96EDFF5D-9308-4DF7-A3C4-A56BFEBCDE53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BDD245BE-6DD8-491A-820C-C27690CC9FFA}" type="sibTrans" cxnId="{96EDFF5D-9308-4DF7-A3C4-A56BFEBCDE53}">
      <dgm:prSet/>
      <dgm:spPr/>
      <dgm:t>
        <a:bodyPr/>
        <a:lstStyle/>
        <a:p>
          <a:endParaRPr lang="en-US" sz="1600" b="1"/>
        </a:p>
      </dgm:t>
    </dgm:pt>
    <dgm:pt modelId="{AE3F1495-9704-404A-9D77-B6F20D85605E}">
      <dgm:prSet phldrT="[Текст]" custT="1"/>
      <dgm:spPr>
        <a:gradFill flip="none" rotWithShape="0">
          <a:gsLst>
            <a:gs pos="0">
              <a:schemeClr val="accent3">
                <a:lumMod val="75000"/>
                <a:shade val="30000"/>
                <a:satMod val="115000"/>
              </a:schemeClr>
            </a:gs>
            <a:gs pos="50000">
              <a:schemeClr val="accent3">
                <a:lumMod val="75000"/>
                <a:shade val="67500"/>
                <a:satMod val="115000"/>
              </a:schemeClr>
            </a:gs>
            <a:gs pos="100000">
              <a:schemeClr val="accent3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en-US" sz="1600" b="1" dirty="0" smtClean="0"/>
        </a:p>
        <a:p>
          <a:r>
            <a:rPr lang="en-US" sz="1600" b="1" dirty="0" smtClean="0"/>
            <a:t>Communicator</a:t>
          </a:r>
          <a:endParaRPr lang="ru-RU" sz="1600" b="1" dirty="0" smtClean="0"/>
        </a:p>
      </dgm:t>
    </dgm:pt>
    <dgm:pt modelId="{6B88477E-DF3B-480C-B773-4076FB6B8143}" type="parTrans" cxnId="{6657F743-1B60-4901-B426-6A815AAF4CA1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9D0A0132-BB54-4EDC-80BC-0431F1D20302}" type="sibTrans" cxnId="{6657F743-1B60-4901-B426-6A815AAF4CA1}">
      <dgm:prSet/>
      <dgm:spPr/>
      <dgm:t>
        <a:bodyPr/>
        <a:lstStyle/>
        <a:p>
          <a:endParaRPr lang="en-US" sz="1600" b="1"/>
        </a:p>
      </dgm:t>
    </dgm:pt>
    <dgm:pt modelId="{F93A752F-3E9D-4B7C-AEC1-8B3473B9870F}">
      <dgm:prSet phldrT="[Текст]" custT="1"/>
      <dgm:spPr>
        <a:gradFill flip="none" rotWithShape="0">
          <a:gsLst>
            <a:gs pos="0">
              <a:schemeClr val="accent6">
                <a:lumMod val="75000"/>
                <a:shade val="30000"/>
                <a:satMod val="115000"/>
              </a:schemeClr>
            </a:gs>
            <a:gs pos="50000">
              <a:schemeClr val="accent6">
                <a:lumMod val="75000"/>
                <a:shade val="67500"/>
                <a:satMod val="115000"/>
              </a:schemeClr>
            </a:gs>
            <a:gs pos="100000">
              <a:schemeClr val="accent6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en-US" sz="1600" b="1" dirty="0" smtClean="0"/>
            <a:t>Leader</a:t>
          </a:r>
          <a:endParaRPr lang="en-US" sz="1600" b="1" dirty="0"/>
        </a:p>
      </dgm:t>
    </dgm:pt>
    <dgm:pt modelId="{905DDC4E-87D8-467F-863B-18727D257F1E}" type="parTrans" cxnId="{5D643BC4-7DE0-4CC6-8C25-E5D49E296679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CE2A052A-0D6C-445F-A016-0532EDB85186}" type="sibTrans" cxnId="{5D643BC4-7DE0-4CC6-8C25-E5D49E296679}">
      <dgm:prSet/>
      <dgm:spPr/>
      <dgm:t>
        <a:bodyPr/>
        <a:lstStyle/>
        <a:p>
          <a:endParaRPr lang="en-US" sz="1600" b="1"/>
        </a:p>
      </dgm:t>
    </dgm:pt>
    <dgm:pt modelId="{70E1C5DF-4E35-4037-93CB-75DA3F0BAC18}">
      <dgm:prSet custT="1"/>
      <dgm:spPr>
        <a:gradFill flip="none" rotWithShape="1">
          <a:gsLst>
            <a:gs pos="0">
              <a:schemeClr val="accent2">
                <a:lumMod val="75000"/>
                <a:shade val="30000"/>
                <a:satMod val="115000"/>
              </a:schemeClr>
            </a:gs>
            <a:gs pos="50000">
              <a:schemeClr val="accent2">
                <a:lumMod val="75000"/>
                <a:shade val="67500"/>
                <a:satMod val="115000"/>
              </a:schemeClr>
            </a:gs>
            <a:gs pos="100000">
              <a:schemeClr val="accent2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en-US" sz="1600" b="1" dirty="0" smtClean="0"/>
            <a:t>Assessment &amp; Evaluation</a:t>
          </a:r>
          <a:endParaRPr lang="en-US" sz="1600" b="1" dirty="0"/>
        </a:p>
      </dgm:t>
    </dgm:pt>
    <dgm:pt modelId="{3F89BD98-0EA8-4588-83CC-4CFE718D68D3}" type="parTrans" cxnId="{DF590954-8A03-41AA-A554-7627174F53D0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D58283CF-5DAF-4055-943D-B3DA58CDA843}" type="sibTrans" cxnId="{DF590954-8A03-41AA-A554-7627174F53D0}">
      <dgm:prSet/>
      <dgm:spPr/>
      <dgm:t>
        <a:bodyPr/>
        <a:lstStyle/>
        <a:p>
          <a:endParaRPr lang="en-US" sz="1600" b="1"/>
        </a:p>
      </dgm:t>
    </dgm:pt>
    <dgm:pt modelId="{44B62D69-E0FB-4F08-843F-7776B510F6C7}" type="pres">
      <dgm:prSet presAssocID="{8DA6E4E1-B0A8-4536-919D-9FC0A8FB210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D3D487-564C-4C8E-BCE6-53E0E8036FA1}" type="pres">
      <dgm:prSet presAssocID="{D98F78D4-C3BD-4839-B2E4-F66FE4E44DF9}" presName="centerShape" presStyleLbl="node0" presStyleIdx="0" presStyleCnt="1" custScaleX="144822" custScaleY="140931"/>
      <dgm:spPr/>
      <dgm:t>
        <a:bodyPr/>
        <a:lstStyle/>
        <a:p>
          <a:endParaRPr lang="en-US"/>
        </a:p>
      </dgm:t>
    </dgm:pt>
    <dgm:pt modelId="{102FDBDF-BB76-4D45-AFB9-BE4FDCE99BCC}" type="pres">
      <dgm:prSet presAssocID="{DB5D5D81-0F7F-43F9-9C0E-D6E1F92B9E8E}" presName="parTrans" presStyleLbl="sibTrans2D1" presStyleIdx="0" presStyleCnt="5"/>
      <dgm:spPr/>
      <dgm:t>
        <a:bodyPr/>
        <a:lstStyle/>
        <a:p>
          <a:endParaRPr lang="en-US"/>
        </a:p>
      </dgm:t>
    </dgm:pt>
    <dgm:pt modelId="{3CF355DE-0777-4075-96BF-F1815A4E09B0}" type="pres">
      <dgm:prSet presAssocID="{DB5D5D81-0F7F-43F9-9C0E-D6E1F92B9E8E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1A96B597-2E46-4002-93BD-8222F667F90E}" type="pres">
      <dgm:prSet presAssocID="{CF7F837B-5F73-4840-8EF3-E5AB1AC9CF5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BFB615-272D-4D13-B2BC-DF760E488799}" type="pres">
      <dgm:prSet presAssocID="{3F89BD98-0EA8-4588-83CC-4CFE718D68D3}" presName="parTrans" presStyleLbl="sibTrans2D1" presStyleIdx="1" presStyleCnt="5"/>
      <dgm:spPr/>
      <dgm:t>
        <a:bodyPr/>
        <a:lstStyle/>
        <a:p>
          <a:endParaRPr lang="en-US"/>
        </a:p>
      </dgm:t>
    </dgm:pt>
    <dgm:pt modelId="{F793506A-7D20-47AA-A332-E6900B795589}" type="pres">
      <dgm:prSet presAssocID="{3F89BD98-0EA8-4588-83CC-4CFE718D68D3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CA122A52-4071-4D53-9025-71502F9FEB4A}" type="pres">
      <dgm:prSet presAssocID="{70E1C5DF-4E35-4037-93CB-75DA3F0BAC1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670D4A-46ED-423C-8BDB-311B3F8FBF22}" type="pres">
      <dgm:prSet presAssocID="{83CA0970-D9C5-46D5-8502-2F6ED8DB1BA8}" presName="parTrans" presStyleLbl="sibTrans2D1" presStyleIdx="2" presStyleCnt="5"/>
      <dgm:spPr/>
      <dgm:t>
        <a:bodyPr/>
        <a:lstStyle/>
        <a:p>
          <a:endParaRPr lang="en-US"/>
        </a:p>
      </dgm:t>
    </dgm:pt>
    <dgm:pt modelId="{EABF73D6-5C0D-4614-84AF-29F42DA1F804}" type="pres">
      <dgm:prSet presAssocID="{83CA0970-D9C5-46D5-8502-2F6ED8DB1BA8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C410F36B-DCFD-46DF-8EE2-B82A8F0693D7}" type="pres">
      <dgm:prSet presAssocID="{2334EDA8-CE22-4DBA-AB43-FA5F80C72E1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89925C-5B1E-4EC8-9BA1-9C72C7756DE7}" type="pres">
      <dgm:prSet presAssocID="{6B88477E-DF3B-480C-B773-4076FB6B8143}" presName="parTrans" presStyleLbl="sibTrans2D1" presStyleIdx="3" presStyleCnt="5"/>
      <dgm:spPr/>
      <dgm:t>
        <a:bodyPr/>
        <a:lstStyle/>
        <a:p>
          <a:endParaRPr lang="en-US"/>
        </a:p>
      </dgm:t>
    </dgm:pt>
    <dgm:pt modelId="{A12BED83-F92B-40B2-B4A4-3A0D54BB0054}" type="pres">
      <dgm:prSet presAssocID="{6B88477E-DF3B-480C-B773-4076FB6B8143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458FCCCD-BB32-4E38-A3AC-F8A463FA3CDA}" type="pres">
      <dgm:prSet presAssocID="{AE3F1495-9704-404A-9D77-B6F20D85605E}" presName="node" presStyleLbl="node1" presStyleIdx="3" presStyleCnt="5" custScaleX="1017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22BA72-3F70-4871-BEF2-55622756DD8D}" type="pres">
      <dgm:prSet presAssocID="{905DDC4E-87D8-467F-863B-18727D257F1E}" presName="parTrans" presStyleLbl="sibTrans2D1" presStyleIdx="4" presStyleCnt="5"/>
      <dgm:spPr/>
      <dgm:t>
        <a:bodyPr/>
        <a:lstStyle/>
        <a:p>
          <a:endParaRPr lang="en-US"/>
        </a:p>
      </dgm:t>
    </dgm:pt>
    <dgm:pt modelId="{63F46BFB-CE36-454D-BC07-E887D78E93C4}" type="pres">
      <dgm:prSet presAssocID="{905DDC4E-87D8-467F-863B-18727D257F1E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D641B0D2-E417-409C-972C-F440931DB6EF}" type="pres">
      <dgm:prSet presAssocID="{F93A752F-3E9D-4B7C-AEC1-8B3473B9870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D02B96-E6C0-4ADD-8E61-34FA6520C2DF}" type="presOf" srcId="{DB5D5D81-0F7F-43F9-9C0E-D6E1F92B9E8E}" destId="{3CF355DE-0777-4075-96BF-F1815A4E09B0}" srcOrd="1" destOrd="0" presId="urn:microsoft.com/office/officeart/2005/8/layout/radial5"/>
    <dgm:cxn modelId="{84F2DBE3-3084-4883-AD9E-715303D64A4C}" srcId="{8DA6E4E1-B0A8-4536-919D-9FC0A8FB2109}" destId="{D98F78D4-C3BD-4839-B2E4-F66FE4E44DF9}" srcOrd="0" destOrd="0" parTransId="{F2C8251B-F57C-4105-ABF5-6204F5D4503C}" sibTransId="{89CAED05-6B90-4B88-8EF5-B439F36449D8}"/>
    <dgm:cxn modelId="{D80CAA5A-FC36-4C16-9493-DDE49109A2BC}" type="presOf" srcId="{CF7F837B-5F73-4840-8EF3-E5AB1AC9CF5E}" destId="{1A96B597-2E46-4002-93BD-8222F667F90E}" srcOrd="0" destOrd="0" presId="urn:microsoft.com/office/officeart/2005/8/layout/radial5"/>
    <dgm:cxn modelId="{6597BD1E-EE91-4DC4-AB56-01D0EB3BDBA7}" type="presOf" srcId="{905DDC4E-87D8-467F-863B-18727D257F1E}" destId="{F222BA72-3F70-4871-BEF2-55622756DD8D}" srcOrd="0" destOrd="0" presId="urn:microsoft.com/office/officeart/2005/8/layout/radial5"/>
    <dgm:cxn modelId="{6657F743-1B60-4901-B426-6A815AAF4CA1}" srcId="{D98F78D4-C3BD-4839-B2E4-F66FE4E44DF9}" destId="{AE3F1495-9704-404A-9D77-B6F20D85605E}" srcOrd="3" destOrd="0" parTransId="{6B88477E-DF3B-480C-B773-4076FB6B8143}" sibTransId="{9D0A0132-BB54-4EDC-80BC-0431F1D20302}"/>
    <dgm:cxn modelId="{66000310-B980-4F75-B15A-3B83F8C11818}" type="presOf" srcId="{8DA6E4E1-B0A8-4536-919D-9FC0A8FB2109}" destId="{44B62D69-E0FB-4F08-843F-7776B510F6C7}" srcOrd="0" destOrd="0" presId="urn:microsoft.com/office/officeart/2005/8/layout/radial5"/>
    <dgm:cxn modelId="{FC54217B-331B-4897-85D8-0C36496A7F3A}" type="presOf" srcId="{D98F78D4-C3BD-4839-B2E4-F66FE4E44DF9}" destId="{EFD3D487-564C-4C8E-BCE6-53E0E8036FA1}" srcOrd="0" destOrd="0" presId="urn:microsoft.com/office/officeart/2005/8/layout/radial5"/>
    <dgm:cxn modelId="{CA423182-73EA-4665-BD76-92A66CC62C97}" type="presOf" srcId="{70E1C5DF-4E35-4037-93CB-75DA3F0BAC18}" destId="{CA122A52-4071-4D53-9025-71502F9FEB4A}" srcOrd="0" destOrd="0" presId="urn:microsoft.com/office/officeart/2005/8/layout/radial5"/>
    <dgm:cxn modelId="{2B55DC1B-2878-4CA6-9DE2-559C80A2B072}" type="presOf" srcId="{83CA0970-D9C5-46D5-8502-2F6ED8DB1BA8}" destId="{24670D4A-46ED-423C-8BDB-311B3F8FBF22}" srcOrd="0" destOrd="0" presId="urn:microsoft.com/office/officeart/2005/8/layout/radial5"/>
    <dgm:cxn modelId="{DF590954-8A03-41AA-A554-7627174F53D0}" srcId="{D98F78D4-C3BD-4839-B2E4-F66FE4E44DF9}" destId="{70E1C5DF-4E35-4037-93CB-75DA3F0BAC18}" srcOrd="1" destOrd="0" parTransId="{3F89BD98-0EA8-4588-83CC-4CFE718D68D3}" sibTransId="{D58283CF-5DAF-4055-943D-B3DA58CDA843}"/>
    <dgm:cxn modelId="{96EDFF5D-9308-4DF7-A3C4-A56BFEBCDE53}" srcId="{D98F78D4-C3BD-4839-B2E4-F66FE4E44DF9}" destId="{2334EDA8-CE22-4DBA-AB43-FA5F80C72E1D}" srcOrd="2" destOrd="0" parTransId="{83CA0970-D9C5-46D5-8502-2F6ED8DB1BA8}" sibTransId="{BDD245BE-6DD8-491A-820C-C27690CC9FFA}"/>
    <dgm:cxn modelId="{3532E50F-18C3-4BE1-8BA1-B79C07A13E1E}" type="presOf" srcId="{3F89BD98-0EA8-4588-83CC-4CFE718D68D3}" destId="{F793506A-7D20-47AA-A332-E6900B795589}" srcOrd="1" destOrd="0" presId="urn:microsoft.com/office/officeart/2005/8/layout/radial5"/>
    <dgm:cxn modelId="{633F9AE2-E23F-4898-AE76-521C794B20DB}" type="presOf" srcId="{905DDC4E-87D8-467F-863B-18727D257F1E}" destId="{63F46BFB-CE36-454D-BC07-E887D78E93C4}" srcOrd="1" destOrd="0" presId="urn:microsoft.com/office/officeart/2005/8/layout/radial5"/>
    <dgm:cxn modelId="{4F95680A-998A-4FB7-B688-4AF9EAE72BD6}" type="presOf" srcId="{83CA0970-D9C5-46D5-8502-2F6ED8DB1BA8}" destId="{EABF73D6-5C0D-4614-84AF-29F42DA1F804}" srcOrd="1" destOrd="0" presId="urn:microsoft.com/office/officeart/2005/8/layout/radial5"/>
    <dgm:cxn modelId="{9E7A4D0A-37B8-4549-9829-4246F3CA7C4C}" type="presOf" srcId="{F93A752F-3E9D-4B7C-AEC1-8B3473B9870F}" destId="{D641B0D2-E417-409C-972C-F440931DB6EF}" srcOrd="0" destOrd="0" presId="urn:microsoft.com/office/officeart/2005/8/layout/radial5"/>
    <dgm:cxn modelId="{0EE2EE62-D4B7-474E-99C5-DA8994E90C60}" type="presOf" srcId="{6B88477E-DF3B-480C-B773-4076FB6B8143}" destId="{A12BED83-F92B-40B2-B4A4-3A0D54BB0054}" srcOrd="1" destOrd="0" presId="urn:microsoft.com/office/officeart/2005/8/layout/radial5"/>
    <dgm:cxn modelId="{075FF541-D8BB-4774-93D8-4FF80ECE88C5}" type="presOf" srcId="{6B88477E-DF3B-480C-B773-4076FB6B8143}" destId="{3189925C-5B1E-4EC8-9BA1-9C72C7756DE7}" srcOrd="0" destOrd="0" presId="urn:microsoft.com/office/officeart/2005/8/layout/radial5"/>
    <dgm:cxn modelId="{944760B3-FC71-4CD1-BBB8-B7FD90587F74}" type="presOf" srcId="{DB5D5D81-0F7F-43F9-9C0E-D6E1F92B9E8E}" destId="{102FDBDF-BB76-4D45-AFB9-BE4FDCE99BCC}" srcOrd="0" destOrd="0" presId="urn:microsoft.com/office/officeart/2005/8/layout/radial5"/>
    <dgm:cxn modelId="{3F368216-A55F-472C-BE72-522209688075}" type="presOf" srcId="{AE3F1495-9704-404A-9D77-B6F20D85605E}" destId="{458FCCCD-BB32-4E38-A3AC-F8A463FA3CDA}" srcOrd="0" destOrd="0" presId="urn:microsoft.com/office/officeart/2005/8/layout/radial5"/>
    <dgm:cxn modelId="{21D60001-2E3B-4949-B44F-4988D69C0BBD}" srcId="{D98F78D4-C3BD-4839-B2E4-F66FE4E44DF9}" destId="{CF7F837B-5F73-4840-8EF3-E5AB1AC9CF5E}" srcOrd="0" destOrd="0" parTransId="{DB5D5D81-0F7F-43F9-9C0E-D6E1F92B9E8E}" sibTransId="{F54F0B1A-9354-49CD-8CE3-D27D524152EB}"/>
    <dgm:cxn modelId="{5D643BC4-7DE0-4CC6-8C25-E5D49E296679}" srcId="{D98F78D4-C3BD-4839-B2E4-F66FE4E44DF9}" destId="{F93A752F-3E9D-4B7C-AEC1-8B3473B9870F}" srcOrd="4" destOrd="0" parTransId="{905DDC4E-87D8-467F-863B-18727D257F1E}" sibTransId="{CE2A052A-0D6C-445F-A016-0532EDB85186}"/>
    <dgm:cxn modelId="{BDCCE116-EBE2-4817-8A19-A5C68F3BD2AF}" type="presOf" srcId="{3F89BD98-0EA8-4588-83CC-4CFE718D68D3}" destId="{C9BFB615-272D-4D13-B2BC-DF760E488799}" srcOrd="0" destOrd="0" presId="urn:microsoft.com/office/officeart/2005/8/layout/radial5"/>
    <dgm:cxn modelId="{83014EFB-A29E-483E-A316-002FD470E0DC}" type="presOf" srcId="{2334EDA8-CE22-4DBA-AB43-FA5F80C72E1D}" destId="{C410F36B-DCFD-46DF-8EE2-B82A8F0693D7}" srcOrd="0" destOrd="0" presId="urn:microsoft.com/office/officeart/2005/8/layout/radial5"/>
    <dgm:cxn modelId="{4208B7D9-6FD2-4D76-A61D-2F63C349FF46}" type="presParOf" srcId="{44B62D69-E0FB-4F08-843F-7776B510F6C7}" destId="{EFD3D487-564C-4C8E-BCE6-53E0E8036FA1}" srcOrd="0" destOrd="0" presId="urn:microsoft.com/office/officeart/2005/8/layout/radial5"/>
    <dgm:cxn modelId="{5E70ACA7-2E5D-4A2E-AFAF-5F756A0144B1}" type="presParOf" srcId="{44B62D69-E0FB-4F08-843F-7776B510F6C7}" destId="{102FDBDF-BB76-4D45-AFB9-BE4FDCE99BCC}" srcOrd="1" destOrd="0" presId="urn:microsoft.com/office/officeart/2005/8/layout/radial5"/>
    <dgm:cxn modelId="{ECD5D939-44C0-4A7E-B75F-C8A5717003BF}" type="presParOf" srcId="{102FDBDF-BB76-4D45-AFB9-BE4FDCE99BCC}" destId="{3CF355DE-0777-4075-96BF-F1815A4E09B0}" srcOrd="0" destOrd="0" presId="urn:microsoft.com/office/officeart/2005/8/layout/radial5"/>
    <dgm:cxn modelId="{A5BD3FE1-B46F-463B-8BD1-A145FB45D002}" type="presParOf" srcId="{44B62D69-E0FB-4F08-843F-7776B510F6C7}" destId="{1A96B597-2E46-4002-93BD-8222F667F90E}" srcOrd="2" destOrd="0" presId="urn:microsoft.com/office/officeart/2005/8/layout/radial5"/>
    <dgm:cxn modelId="{35BC782F-5930-4E56-856D-F49772A3C94B}" type="presParOf" srcId="{44B62D69-E0FB-4F08-843F-7776B510F6C7}" destId="{C9BFB615-272D-4D13-B2BC-DF760E488799}" srcOrd="3" destOrd="0" presId="urn:microsoft.com/office/officeart/2005/8/layout/radial5"/>
    <dgm:cxn modelId="{5890820F-1914-42D3-98E3-C0B3CD4FD37C}" type="presParOf" srcId="{C9BFB615-272D-4D13-B2BC-DF760E488799}" destId="{F793506A-7D20-47AA-A332-E6900B795589}" srcOrd="0" destOrd="0" presId="urn:microsoft.com/office/officeart/2005/8/layout/radial5"/>
    <dgm:cxn modelId="{3437DDB4-18C8-4779-8F4D-0D8F8D8A18E8}" type="presParOf" srcId="{44B62D69-E0FB-4F08-843F-7776B510F6C7}" destId="{CA122A52-4071-4D53-9025-71502F9FEB4A}" srcOrd="4" destOrd="0" presId="urn:microsoft.com/office/officeart/2005/8/layout/radial5"/>
    <dgm:cxn modelId="{CC381F91-DC33-412F-B767-A9F5DCB8991A}" type="presParOf" srcId="{44B62D69-E0FB-4F08-843F-7776B510F6C7}" destId="{24670D4A-46ED-423C-8BDB-311B3F8FBF22}" srcOrd="5" destOrd="0" presId="urn:microsoft.com/office/officeart/2005/8/layout/radial5"/>
    <dgm:cxn modelId="{FBB8BA26-94D9-472C-B286-D836D7077ECC}" type="presParOf" srcId="{24670D4A-46ED-423C-8BDB-311B3F8FBF22}" destId="{EABF73D6-5C0D-4614-84AF-29F42DA1F804}" srcOrd="0" destOrd="0" presId="urn:microsoft.com/office/officeart/2005/8/layout/radial5"/>
    <dgm:cxn modelId="{33812BB9-32F3-4F3C-AFB8-FFF63F606C4E}" type="presParOf" srcId="{44B62D69-E0FB-4F08-843F-7776B510F6C7}" destId="{C410F36B-DCFD-46DF-8EE2-B82A8F0693D7}" srcOrd="6" destOrd="0" presId="urn:microsoft.com/office/officeart/2005/8/layout/radial5"/>
    <dgm:cxn modelId="{69C956A3-8F03-4137-BB07-EC9BBDC96544}" type="presParOf" srcId="{44B62D69-E0FB-4F08-843F-7776B510F6C7}" destId="{3189925C-5B1E-4EC8-9BA1-9C72C7756DE7}" srcOrd="7" destOrd="0" presId="urn:microsoft.com/office/officeart/2005/8/layout/radial5"/>
    <dgm:cxn modelId="{79924576-855A-4263-B887-33BE67DDB6DB}" type="presParOf" srcId="{3189925C-5B1E-4EC8-9BA1-9C72C7756DE7}" destId="{A12BED83-F92B-40B2-B4A4-3A0D54BB0054}" srcOrd="0" destOrd="0" presId="urn:microsoft.com/office/officeart/2005/8/layout/radial5"/>
    <dgm:cxn modelId="{686B1A8B-130E-4F63-AE88-D1DFEABB298B}" type="presParOf" srcId="{44B62D69-E0FB-4F08-843F-7776B510F6C7}" destId="{458FCCCD-BB32-4E38-A3AC-F8A463FA3CDA}" srcOrd="8" destOrd="0" presId="urn:microsoft.com/office/officeart/2005/8/layout/radial5"/>
    <dgm:cxn modelId="{595EFF52-D17A-4676-80F4-3B5784EA6CA6}" type="presParOf" srcId="{44B62D69-E0FB-4F08-843F-7776B510F6C7}" destId="{F222BA72-3F70-4871-BEF2-55622756DD8D}" srcOrd="9" destOrd="0" presId="urn:microsoft.com/office/officeart/2005/8/layout/radial5"/>
    <dgm:cxn modelId="{D2D8C673-2153-4323-AC08-4AC63FDDACE9}" type="presParOf" srcId="{F222BA72-3F70-4871-BEF2-55622756DD8D}" destId="{63F46BFB-CE36-454D-BC07-E887D78E93C4}" srcOrd="0" destOrd="0" presId="urn:microsoft.com/office/officeart/2005/8/layout/radial5"/>
    <dgm:cxn modelId="{0CBBE29D-E044-4D1B-BE9C-653088BC5043}" type="presParOf" srcId="{44B62D69-E0FB-4F08-843F-7776B510F6C7}" destId="{D641B0D2-E417-409C-972C-F440931DB6EF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DA6E4E1-B0A8-4536-919D-9FC0A8FB2109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18000000" lon="0" rev="0"/>
          </a:camera>
          <a:lightRig rig="threePt" dir="t"/>
        </a:scene3d>
      </dgm:spPr>
      <dgm:t>
        <a:bodyPr/>
        <a:lstStyle/>
        <a:p>
          <a:endParaRPr lang="en-US"/>
        </a:p>
      </dgm:t>
    </dgm:pt>
    <dgm:pt modelId="{D98F78D4-C3BD-4839-B2E4-F66FE4E44DF9}">
      <dgm:prSet phldrT="[Текст]" custT="1"/>
      <dgm:spPr>
        <a:solidFill>
          <a:schemeClr val="bg1"/>
        </a:solidFill>
        <a:ln>
          <a:solidFill>
            <a:schemeClr val="accent1"/>
          </a:solidFill>
        </a:ln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r>
            <a:rPr lang="en-US" sz="1600" b="1" dirty="0" smtClean="0">
              <a:solidFill>
                <a:schemeClr val="accent1">
                  <a:lumMod val="75000"/>
                </a:schemeClr>
              </a:solidFill>
            </a:rPr>
            <a:t>COMPETENCIES</a:t>
          </a:r>
          <a:endParaRPr lang="ru-RU" sz="1600" b="1" dirty="0" smtClean="0">
            <a:solidFill>
              <a:schemeClr val="accent1">
                <a:lumMod val="75000"/>
              </a:schemeClr>
            </a:solidFill>
          </a:endParaRPr>
        </a:p>
        <a:p>
          <a:endParaRPr lang="en-US" sz="16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2C8251B-F57C-4105-ABF5-6204F5D4503C}" type="parTrans" cxnId="{84F2DBE3-3084-4883-AD9E-715303D64A4C}">
      <dgm:prSet/>
      <dgm:spPr/>
      <dgm:t>
        <a:bodyPr/>
        <a:lstStyle/>
        <a:p>
          <a:endParaRPr lang="en-US" sz="1600" b="1"/>
        </a:p>
      </dgm:t>
    </dgm:pt>
    <dgm:pt modelId="{89CAED05-6B90-4B88-8EF5-B439F36449D8}" type="sibTrans" cxnId="{84F2DBE3-3084-4883-AD9E-715303D64A4C}">
      <dgm:prSet/>
      <dgm:spPr/>
      <dgm:t>
        <a:bodyPr/>
        <a:lstStyle/>
        <a:p>
          <a:endParaRPr lang="en-US" sz="1600" b="1"/>
        </a:p>
      </dgm:t>
    </dgm:pt>
    <dgm:pt modelId="{CF7F837B-5F73-4840-8EF3-E5AB1AC9CF5E}">
      <dgm:prSet phldrT="[Текст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en-US" sz="1600" b="1" dirty="0" smtClean="0"/>
            <a:t>Teacher</a:t>
          </a:r>
          <a:endParaRPr lang="en-US" sz="1600" b="1" dirty="0"/>
        </a:p>
      </dgm:t>
    </dgm:pt>
    <dgm:pt modelId="{DB5D5D81-0F7F-43F9-9C0E-D6E1F92B9E8E}" type="parTrans" cxnId="{21D60001-2E3B-4949-B44F-4988D69C0BBD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F54F0B1A-9354-49CD-8CE3-D27D524152EB}" type="sibTrans" cxnId="{21D60001-2E3B-4949-B44F-4988D69C0BBD}">
      <dgm:prSet/>
      <dgm:spPr/>
      <dgm:t>
        <a:bodyPr/>
        <a:lstStyle/>
        <a:p>
          <a:endParaRPr lang="en-US" sz="1600" b="1"/>
        </a:p>
      </dgm:t>
    </dgm:pt>
    <dgm:pt modelId="{2334EDA8-CE22-4DBA-AB43-FA5F80C72E1D}">
      <dgm:prSet phldrT="[Текст]" custT="1"/>
      <dgm:spPr>
        <a:gradFill flip="none" rotWithShape="0">
          <a:gsLst>
            <a:gs pos="0">
              <a:schemeClr val="accent4">
                <a:lumMod val="75000"/>
                <a:shade val="30000"/>
                <a:satMod val="115000"/>
              </a:schemeClr>
            </a:gs>
            <a:gs pos="50000">
              <a:schemeClr val="accent4">
                <a:lumMod val="75000"/>
                <a:shade val="67500"/>
                <a:satMod val="115000"/>
              </a:schemeClr>
            </a:gs>
            <a:gs pos="100000">
              <a:schemeClr val="accent4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en-US" sz="1600" b="1" dirty="0" err="1" smtClean="0"/>
            <a:t>Reseacher</a:t>
          </a:r>
          <a:endParaRPr lang="en-US" sz="1600" b="1" dirty="0"/>
        </a:p>
      </dgm:t>
    </dgm:pt>
    <dgm:pt modelId="{83CA0970-D9C5-46D5-8502-2F6ED8DB1BA8}" type="parTrans" cxnId="{96EDFF5D-9308-4DF7-A3C4-A56BFEBCDE53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BDD245BE-6DD8-491A-820C-C27690CC9FFA}" type="sibTrans" cxnId="{96EDFF5D-9308-4DF7-A3C4-A56BFEBCDE53}">
      <dgm:prSet/>
      <dgm:spPr/>
      <dgm:t>
        <a:bodyPr/>
        <a:lstStyle/>
        <a:p>
          <a:endParaRPr lang="en-US" sz="1600" b="1"/>
        </a:p>
      </dgm:t>
    </dgm:pt>
    <dgm:pt modelId="{AE3F1495-9704-404A-9D77-B6F20D85605E}">
      <dgm:prSet phldrT="[Текст]" custT="1"/>
      <dgm:spPr>
        <a:gradFill flip="none" rotWithShape="0">
          <a:gsLst>
            <a:gs pos="0">
              <a:schemeClr val="accent3">
                <a:lumMod val="75000"/>
                <a:shade val="30000"/>
                <a:satMod val="115000"/>
              </a:schemeClr>
            </a:gs>
            <a:gs pos="50000">
              <a:schemeClr val="accent3">
                <a:lumMod val="75000"/>
                <a:shade val="67500"/>
                <a:satMod val="115000"/>
              </a:schemeClr>
            </a:gs>
            <a:gs pos="100000">
              <a:schemeClr val="accent3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en-US" sz="1600" b="1" dirty="0" smtClean="0"/>
        </a:p>
        <a:p>
          <a:r>
            <a:rPr lang="en-US" sz="1600" b="1" dirty="0" smtClean="0"/>
            <a:t>Communicator</a:t>
          </a:r>
          <a:endParaRPr lang="ru-RU" sz="1600" b="1" dirty="0" smtClean="0"/>
        </a:p>
      </dgm:t>
    </dgm:pt>
    <dgm:pt modelId="{6B88477E-DF3B-480C-B773-4076FB6B8143}" type="parTrans" cxnId="{6657F743-1B60-4901-B426-6A815AAF4CA1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9D0A0132-BB54-4EDC-80BC-0431F1D20302}" type="sibTrans" cxnId="{6657F743-1B60-4901-B426-6A815AAF4CA1}">
      <dgm:prSet/>
      <dgm:spPr/>
      <dgm:t>
        <a:bodyPr/>
        <a:lstStyle/>
        <a:p>
          <a:endParaRPr lang="en-US" sz="1600" b="1"/>
        </a:p>
      </dgm:t>
    </dgm:pt>
    <dgm:pt modelId="{F93A752F-3E9D-4B7C-AEC1-8B3473B9870F}">
      <dgm:prSet phldrT="[Текст]" custT="1"/>
      <dgm:spPr>
        <a:gradFill flip="none" rotWithShape="0">
          <a:gsLst>
            <a:gs pos="0">
              <a:schemeClr val="accent6">
                <a:lumMod val="75000"/>
                <a:shade val="30000"/>
                <a:satMod val="115000"/>
              </a:schemeClr>
            </a:gs>
            <a:gs pos="50000">
              <a:schemeClr val="accent6">
                <a:lumMod val="75000"/>
                <a:shade val="67500"/>
                <a:satMod val="115000"/>
              </a:schemeClr>
            </a:gs>
            <a:gs pos="100000">
              <a:schemeClr val="accent6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en-US" sz="1600" b="1" dirty="0" smtClean="0"/>
            <a:t>Leader</a:t>
          </a:r>
          <a:endParaRPr lang="en-US" sz="1600" b="1" dirty="0"/>
        </a:p>
      </dgm:t>
    </dgm:pt>
    <dgm:pt modelId="{905DDC4E-87D8-467F-863B-18727D257F1E}" type="parTrans" cxnId="{5D643BC4-7DE0-4CC6-8C25-E5D49E296679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CE2A052A-0D6C-445F-A016-0532EDB85186}" type="sibTrans" cxnId="{5D643BC4-7DE0-4CC6-8C25-E5D49E296679}">
      <dgm:prSet/>
      <dgm:spPr/>
      <dgm:t>
        <a:bodyPr/>
        <a:lstStyle/>
        <a:p>
          <a:endParaRPr lang="en-US" sz="1600" b="1"/>
        </a:p>
      </dgm:t>
    </dgm:pt>
    <dgm:pt modelId="{70E1C5DF-4E35-4037-93CB-75DA3F0BAC18}">
      <dgm:prSet custT="1"/>
      <dgm:spPr>
        <a:gradFill flip="none" rotWithShape="1">
          <a:gsLst>
            <a:gs pos="0">
              <a:schemeClr val="accent2">
                <a:lumMod val="75000"/>
                <a:shade val="30000"/>
                <a:satMod val="115000"/>
              </a:schemeClr>
            </a:gs>
            <a:gs pos="50000">
              <a:schemeClr val="accent2">
                <a:lumMod val="75000"/>
                <a:shade val="67500"/>
                <a:satMod val="115000"/>
              </a:schemeClr>
            </a:gs>
            <a:gs pos="100000">
              <a:schemeClr val="accent2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en-US" sz="1600" b="1" dirty="0" smtClean="0"/>
            <a:t>Assessment &amp; Evaluation</a:t>
          </a:r>
          <a:endParaRPr lang="en-US" sz="1600" b="1" dirty="0"/>
        </a:p>
      </dgm:t>
    </dgm:pt>
    <dgm:pt modelId="{3F89BD98-0EA8-4588-83CC-4CFE718D68D3}" type="parTrans" cxnId="{DF590954-8A03-41AA-A554-7627174F53D0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D58283CF-5DAF-4055-943D-B3DA58CDA843}" type="sibTrans" cxnId="{DF590954-8A03-41AA-A554-7627174F53D0}">
      <dgm:prSet/>
      <dgm:spPr/>
      <dgm:t>
        <a:bodyPr/>
        <a:lstStyle/>
        <a:p>
          <a:endParaRPr lang="en-US" sz="1600" b="1"/>
        </a:p>
      </dgm:t>
    </dgm:pt>
    <dgm:pt modelId="{44B62D69-E0FB-4F08-843F-7776B510F6C7}" type="pres">
      <dgm:prSet presAssocID="{8DA6E4E1-B0A8-4536-919D-9FC0A8FB210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D3D487-564C-4C8E-BCE6-53E0E8036FA1}" type="pres">
      <dgm:prSet presAssocID="{D98F78D4-C3BD-4839-B2E4-F66FE4E44DF9}" presName="centerShape" presStyleLbl="node0" presStyleIdx="0" presStyleCnt="1" custScaleX="144822" custScaleY="140931"/>
      <dgm:spPr/>
      <dgm:t>
        <a:bodyPr/>
        <a:lstStyle/>
        <a:p>
          <a:endParaRPr lang="en-US"/>
        </a:p>
      </dgm:t>
    </dgm:pt>
    <dgm:pt modelId="{102FDBDF-BB76-4D45-AFB9-BE4FDCE99BCC}" type="pres">
      <dgm:prSet presAssocID="{DB5D5D81-0F7F-43F9-9C0E-D6E1F92B9E8E}" presName="parTrans" presStyleLbl="sibTrans2D1" presStyleIdx="0" presStyleCnt="5"/>
      <dgm:spPr/>
      <dgm:t>
        <a:bodyPr/>
        <a:lstStyle/>
        <a:p>
          <a:endParaRPr lang="en-US"/>
        </a:p>
      </dgm:t>
    </dgm:pt>
    <dgm:pt modelId="{3CF355DE-0777-4075-96BF-F1815A4E09B0}" type="pres">
      <dgm:prSet presAssocID="{DB5D5D81-0F7F-43F9-9C0E-D6E1F92B9E8E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1A96B597-2E46-4002-93BD-8222F667F90E}" type="pres">
      <dgm:prSet presAssocID="{CF7F837B-5F73-4840-8EF3-E5AB1AC9CF5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BFB615-272D-4D13-B2BC-DF760E488799}" type="pres">
      <dgm:prSet presAssocID="{3F89BD98-0EA8-4588-83CC-4CFE718D68D3}" presName="parTrans" presStyleLbl="sibTrans2D1" presStyleIdx="1" presStyleCnt="5"/>
      <dgm:spPr/>
      <dgm:t>
        <a:bodyPr/>
        <a:lstStyle/>
        <a:p>
          <a:endParaRPr lang="en-US"/>
        </a:p>
      </dgm:t>
    </dgm:pt>
    <dgm:pt modelId="{F793506A-7D20-47AA-A332-E6900B795589}" type="pres">
      <dgm:prSet presAssocID="{3F89BD98-0EA8-4588-83CC-4CFE718D68D3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CA122A52-4071-4D53-9025-71502F9FEB4A}" type="pres">
      <dgm:prSet presAssocID="{70E1C5DF-4E35-4037-93CB-75DA3F0BAC1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670D4A-46ED-423C-8BDB-311B3F8FBF22}" type="pres">
      <dgm:prSet presAssocID="{83CA0970-D9C5-46D5-8502-2F6ED8DB1BA8}" presName="parTrans" presStyleLbl="sibTrans2D1" presStyleIdx="2" presStyleCnt="5"/>
      <dgm:spPr/>
      <dgm:t>
        <a:bodyPr/>
        <a:lstStyle/>
        <a:p>
          <a:endParaRPr lang="en-US"/>
        </a:p>
      </dgm:t>
    </dgm:pt>
    <dgm:pt modelId="{EABF73D6-5C0D-4614-84AF-29F42DA1F804}" type="pres">
      <dgm:prSet presAssocID="{83CA0970-D9C5-46D5-8502-2F6ED8DB1BA8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C410F36B-DCFD-46DF-8EE2-B82A8F0693D7}" type="pres">
      <dgm:prSet presAssocID="{2334EDA8-CE22-4DBA-AB43-FA5F80C72E1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89925C-5B1E-4EC8-9BA1-9C72C7756DE7}" type="pres">
      <dgm:prSet presAssocID="{6B88477E-DF3B-480C-B773-4076FB6B8143}" presName="parTrans" presStyleLbl="sibTrans2D1" presStyleIdx="3" presStyleCnt="5"/>
      <dgm:spPr/>
      <dgm:t>
        <a:bodyPr/>
        <a:lstStyle/>
        <a:p>
          <a:endParaRPr lang="en-US"/>
        </a:p>
      </dgm:t>
    </dgm:pt>
    <dgm:pt modelId="{A12BED83-F92B-40B2-B4A4-3A0D54BB0054}" type="pres">
      <dgm:prSet presAssocID="{6B88477E-DF3B-480C-B773-4076FB6B8143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458FCCCD-BB32-4E38-A3AC-F8A463FA3CDA}" type="pres">
      <dgm:prSet presAssocID="{AE3F1495-9704-404A-9D77-B6F20D85605E}" presName="node" presStyleLbl="node1" presStyleIdx="3" presStyleCnt="5" custScaleX="1017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22BA72-3F70-4871-BEF2-55622756DD8D}" type="pres">
      <dgm:prSet presAssocID="{905DDC4E-87D8-467F-863B-18727D257F1E}" presName="parTrans" presStyleLbl="sibTrans2D1" presStyleIdx="4" presStyleCnt="5"/>
      <dgm:spPr/>
      <dgm:t>
        <a:bodyPr/>
        <a:lstStyle/>
        <a:p>
          <a:endParaRPr lang="en-US"/>
        </a:p>
      </dgm:t>
    </dgm:pt>
    <dgm:pt modelId="{63F46BFB-CE36-454D-BC07-E887D78E93C4}" type="pres">
      <dgm:prSet presAssocID="{905DDC4E-87D8-467F-863B-18727D257F1E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D641B0D2-E417-409C-972C-F440931DB6EF}" type="pres">
      <dgm:prSet presAssocID="{F93A752F-3E9D-4B7C-AEC1-8B3473B9870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F2DBE3-3084-4883-AD9E-715303D64A4C}" srcId="{8DA6E4E1-B0A8-4536-919D-9FC0A8FB2109}" destId="{D98F78D4-C3BD-4839-B2E4-F66FE4E44DF9}" srcOrd="0" destOrd="0" parTransId="{F2C8251B-F57C-4105-ABF5-6204F5D4503C}" sibTransId="{89CAED05-6B90-4B88-8EF5-B439F36449D8}"/>
    <dgm:cxn modelId="{BD851EC9-7CDA-4BD5-AC7D-D4C7D64555BB}" type="presOf" srcId="{DB5D5D81-0F7F-43F9-9C0E-D6E1F92B9E8E}" destId="{3CF355DE-0777-4075-96BF-F1815A4E09B0}" srcOrd="1" destOrd="0" presId="urn:microsoft.com/office/officeart/2005/8/layout/radial5"/>
    <dgm:cxn modelId="{21D60001-2E3B-4949-B44F-4988D69C0BBD}" srcId="{D98F78D4-C3BD-4839-B2E4-F66FE4E44DF9}" destId="{CF7F837B-5F73-4840-8EF3-E5AB1AC9CF5E}" srcOrd="0" destOrd="0" parTransId="{DB5D5D81-0F7F-43F9-9C0E-D6E1F92B9E8E}" sibTransId="{F54F0B1A-9354-49CD-8CE3-D27D524152EB}"/>
    <dgm:cxn modelId="{8B847837-D47D-4C6F-8862-325C9FCEB4AE}" type="presOf" srcId="{D98F78D4-C3BD-4839-B2E4-F66FE4E44DF9}" destId="{EFD3D487-564C-4C8E-BCE6-53E0E8036FA1}" srcOrd="0" destOrd="0" presId="urn:microsoft.com/office/officeart/2005/8/layout/radial5"/>
    <dgm:cxn modelId="{C9320C6D-EACB-47AC-842D-10B20173F82F}" type="presOf" srcId="{F93A752F-3E9D-4B7C-AEC1-8B3473B9870F}" destId="{D641B0D2-E417-409C-972C-F440931DB6EF}" srcOrd="0" destOrd="0" presId="urn:microsoft.com/office/officeart/2005/8/layout/radial5"/>
    <dgm:cxn modelId="{5D643BC4-7DE0-4CC6-8C25-E5D49E296679}" srcId="{D98F78D4-C3BD-4839-B2E4-F66FE4E44DF9}" destId="{F93A752F-3E9D-4B7C-AEC1-8B3473B9870F}" srcOrd="4" destOrd="0" parTransId="{905DDC4E-87D8-467F-863B-18727D257F1E}" sibTransId="{CE2A052A-0D6C-445F-A016-0532EDB85186}"/>
    <dgm:cxn modelId="{91B535A7-A0CF-46E9-B17F-E06445E9C627}" type="presOf" srcId="{905DDC4E-87D8-467F-863B-18727D257F1E}" destId="{63F46BFB-CE36-454D-BC07-E887D78E93C4}" srcOrd="1" destOrd="0" presId="urn:microsoft.com/office/officeart/2005/8/layout/radial5"/>
    <dgm:cxn modelId="{0966410F-B41B-4220-B925-8B870C2B3AC3}" type="presOf" srcId="{AE3F1495-9704-404A-9D77-B6F20D85605E}" destId="{458FCCCD-BB32-4E38-A3AC-F8A463FA3CDA}" srcOrd="0" destOrd="0" presId="urn:microsoft.com/office/officeart/2005/8/layout/radial5"/>
    <dgm:cxn modelId="{D18FE998-AF97-490B-809E-4794EDC81F41}" type="presOf" srcId="{905DDC4E-87D8-467F-863B-18727D257F1E}" destId="{F222BA72-3F70-4871-BEF2-55622756DD8D}" srcOrd="0" destOrd="0" presId="urn:microsoft.com/office/officeart/2005/8/layout/radial5"/>
    <dgm:cxn modelId="{DF590954-8A03-41AA-A554-7627174F53D0}" srcId="{D98F78D4-C3BD-4839-B2E4-F66FE4E44DF9}" destId="{70E1C5DF-4E35-4037-93CB-75DA3F0BAC18}" srcOrd="1" destOrd="0" parTransId="{3F89BD98-0EA8-4588-83CC-4CFE718D68D3}" sibTransId="{D58283CF-5DAF-4055-943D-B3DA58CDA843}"/>
    <dgm:cxn modelId="{998E6F59-25C2-4139-ABD1-5C1DCAB182D5}" type="presOf" srcId="{6B88477E-DF3B-480C-B773-4076FB6B8143}" destId="{3189925C-5B1E-4EC8-9BA1-9C72C7756DE7}" srcOrd="0" destOrd="0" presId="urn:microsoft.com/office/officeart/2005/8/layout/radial5"/>
    <dgm:cxn modelId="{5F74C816-7DC4-403A-8B45-AA78AF4E7E8B}" type="presOf" srcId="{3F89BD98-0EA8-4588-83CC-4CFE718D68D3}" destId="{F793506A-7D20-47AA-A332-E6900B795589}" srcOrd="1" destOrd="0" presId="urn:microsoft.com/office/officeart/2005/8/layout/radial5"/>
    <dgm:cxn modelId="{8B88FBC2-0076-48B0-BBC4-48C6572186EF}" type="presOf" srcId="{83CA0970-D9C5-46D5-8502-2F6ED8DB1BA8}" destId="{24670D4A-46ED-423C-8BDB-311B3F8FBF22}" srcOrd="0" destOrd="0" presId="urn:microsoft.com/office/officeart/2005/8/layout/radial5"/>
    <dgm:cxn modelId="{D17D7FEC-A0A7-49BD-9E71-422A113DDB4D}" type="presOf" srcId="{6B88477E-DF3B-480C-B773-4076FB6B8143}" destId="{A12BED83-F92B-40B2-B4A4-3A0D54BB0054}" srcOrd="1" destOrd="0" presId="urn:microsoft.com/office/officeart/2005/8/layout/radial5"/>
    <dgm:cxn modelId="{6657F743-1B60-4901-B426-6A815AAF4CA1}" srcId="{D98F78D4-C3BD-4839-B2E4-F66FE4E44DF9}" destId="{AE3F1495-9704-404A-9D77-B6F20D85605E}" srcOrd="3" destOrd="0" parTransId="{6B88477E-DF3B-480C-B773-4076FB6B8143}" sibTransId="{9D0A0132-BB54-4EDC-80BC-0431F1D20302}"/>
    <dgm:cxn modelId="{476B8433-4C54-4859-8EE1-1FCF98FF8840}" type="presOf" srcId="{8DA6E4E1-B0A8-4536-919D-9FC0A8FB2109}" destId="{44B62D69-E0FB-4F08-843F-7776B510F6C7}" srcOrd="0" destOrd="0" presId="urn:microsoft.com/office/officeart/2005/8/layout/radial5"/>
    <dgm:cxn modelId="{2FB28678-3F39-44F8-A095-FFC6F334C090}" type="presOf" srcId="{70E1C5DF-4E35-4037-93CB-75DA3F0BAC18}" destId="{CA122A52-4071-4D53-9025-71502F9FEB4A}" srcOrd="0" destOrd="0" presId="urn:microsoft.com/office/officeart/2005/8/layout/radial5"/>
    <dgm:cxn modelId="{CB2336E2-AF80-4BDF-8141-E0429348AB94}" type="presOf" srcId="{DB5D5D81-0F7F-43F9-9C0E-D6E1F92B9E8E}" destId="{102FDBDF-BB76-4D45-AFB9-BE4FDCE99BCC}" srcOrd="0" destOrd="0" presId="urn:microsoft.com/office/officeart/2005/8/layout/radial5"/>
    <dgm:cxn modelId="{F9348DC4-ED31-4914-A7F5-F20FF465525C}" type="presOf" srcId="{3F89BD98-0EA8-4588-83CC-4CFE718D68D3}" destId="{C9BFB615-272D-4D13-B2BC-DF760E488799}" srcOrd="0" destOrd="0" presId="urn:microsoft.com/office/officeart/2005/8/layout/radial5"/>
    <dgm:cxn modelId="{96EDFF5D-9308-4DF7-A3C4-A56BFEBCDE53}" srcId="{D98F78D4-C3BD-4839-B2E4-F66FE4E44DF9}" destId="{2334EDA8-CE22-4DBA-AB43-FA5F80C72E1D}" srcOrd="2" destOrd="0" parTransId="{83CA0970-D9C5-46D5-8502-2F6ED8DB1BA8}" sibTransId="{BDD245BE-6DD8-491A-820C-C27690CC9FFA}"/>
    <dgm:cxn modelId="{3DBF758F-BBA9-4708-8D4A-4FD0D644CE35}" type="presOf" srcId="{83CA0970-D9C5-46D5-8502-2F6ED8DB1BA8}" destId="{EABF73D6-5C0D-4614-84AF-29F42DA1F804}" srcOrd="1" destOrd="0" presId="urn:microsoft.com/office/officeart/2005/8/layout/radial5"/>
    <dgm:cxn modelId="{4CA6F45D-0A55-4599-BB9B-BA989FC70AEF}" type="presOf" srcId="{2334EDA8-CE22-4DBA-AB43-FA5F80C72E1D}" destId="{C410F36B-DCFD-46DF-8EE2-B82A8F0693D7}" srcOrd="0" destOrd="0" presId="urn:microsoft.com/office/officeart/2005/8/layout/radial5"/>
    <dgm:cxn modelId="{D64F9956-EB1A-4727-9DFC-A4309DC9244A}" type="presOf" srcId="{CF7F837B-5F73-4840-8EF3-E5AB1AC9CF5E}" destId="{1A96B597-2E46-4002-93BD-8222F667F90E}" srcOrd="0" destOrd="0" presId="urn:microsoft.com/office/officeart/2005/8/layout/radial5"/>
    <dgm:cxn modelId="{166484CD-3BB4-45A5-87D8-B3860699CA55}" type="presParOf" srcId="{44B62D69-E0FB-4F08-843F-7776B510F6C7}" destId="{EFD3D487-564C-4C8E-BCE6-53E0E8036FA1}" srcOrd="0" destOrd="0" presId="urn:microsoft.com/office/officeart/2005/8/layout/radial5"/>
    <dgm:cxn modelId="{EB61CCB0-32B6-45DB-9DC1-810A53C7DFF7}" type="presParOf" srcId="{44B62D69-E0FB-4F08-843F-7776B510F6C7}" destId="{102FDBDF-BB76-4D45-AFB9-BE4FDCE99BCC}" srcOrd="1" destOrd="0" presId="urn:microsoft.com/office/officeart/2005/8/layout/radial5"/>
    <dgm:cxn modelId="{81EFC884-BF49-4CDA-8CF6-65826012DAD2}" type="presParOf" srcId="{102FDBDF-BB76-4D45-AFB9-BE4FDCE99BCC}" destId="{3CF355DE-0777-4075-96BF-F1815A4E09B0}" srcOrd="0" destOrd="0" presId="urn:microsoft.com/office/officeart/2005/8/layout/radial5"/>
    <dgm:cxn modelId="{E956A5A2-BF46-4439-A429-B5ABCDE1A9A6}" type="presParOf" srcId="{44B62D69-E0FB-4F08-843F-7776B510F6C7}" destId="{1A96B597-2E46-4002-93BD-8222F667F90E}" srcOrd="2" destOrd="0" presId="urn:microsoft.com/office/officeart/2005/8/layout/radial5"/>
    <dgm:cxn modelId="{A7EF369D-F398-480A-8498-42B1E772C2E0}" type="presParOf" srcId="{44B62D69-E0FB-4F08-843F-7776B510F6C7}" destId="{C9BFB615-272D-4D13-B2BC-DF760E488799}" srcOrd="3" destOrd="0" presId="urn:microsoft.com/office/officeart/2005/8/layout/radial5"/>
    <dgm:cxn modelId="{C3834976-7B62-4E28-98B7-7D35CD8D6B8B}" type="presParOf" srcId="{C9BFB615-272D-4D13-B2BC-DF760E488799}" destId="{F793506A-7D20-47AA-A332-E6900B795589}" srcOrd="0" destOrd="0" presId="urn:microsoft.com/office/officeart/2005/8/layout/radial5"/>
    <dgm:cxn modelId="{EBAF8FD7-EBBF-48EF-83B1-0580818AA87E}" type="presParOf" srcId="{44B62D69-E0FB-4F08-843F-7776B510F6C7}" destId="{CA122A52-4071-4D53-9025-71502F9FEB4A}" srcOrd="4" destOrd="0" presId="urn:microsoft.com/office/officeart/2005/8/layout/radial5"/>
    <dgm:cxn modelId="{92168326-EA41-4C20-9D34-64E7456D39A7}" type="presParOf" srcId="{44B62D69-E0FB-4F08-843F-7776B510F6C7}" destId="{24670D4A-46ED-423C-8BDB-311B3F8FBF22}" srcOrd="5" destOrd="0" presId="urn:microsoft.com/office/officeart/2005/8/layout/radial5"/>
    <dgm:cxn modelId="{C0B0FFC5-2561-454E-8F99-851AF2F1899C}" type="presParOf" srcId="{24670D4A-46ED-423C-8BDB-311B3F8FBF22}" destId="{EABF73D6-5C0D-4614-84AF-29F42DA1F804}" srcOrd="0" destOrd="0" presId="urn:microsoft.com/office/officeart/2005/8/layout/radial5"/>
    <dgm:cxn modelId="{414A111C-2D30-4B2C-BA7D-76976D2A0CBD}" type="presParOf" srcId="{44B62D69-E0FB-4F08-843F-7776B510F6C7}" destId="{C410F36B-DCFD-46DF-8EE2-B82A8F0693D7}" srcOrd="6" destOrd="0" presId="urn:microsoft.com/office/officeart/2005/8/layout/radial5"/>
    <dgm:cxn modelId="{B67C71EA-AE30-407E-AFAD-C201B69D378F}" type="presParOf" srcId="{44B62D69-E0FB-4F08-843F-7776B510F6C7}" destId="{3189925C-5B1E-4EC8-9BA1-9C72C7756DE7}" srcOrd="7" destOrd="0" presId="urn:microsoft.com/office/officeart/2005/8/layout/radial5"/>
    <dgm:cxn modelId="{F6093F30-7ECB-4745-8A51-51C8A7C656C8}" type="presParOf" srcId="{3189925C-5B1E-4EC8-9BA1-9C72C7756DE7}" destId="{A12BED83-F92B-40B2-B4A4-3A0D54BB0054}" srcOrd="0" destOrd="0" presId="urn:microsoft.com/office/officeart/2005/8/layout/radial5"/>
    <dgm:cxn modelId="{8B841DD0-5E90-4D70-8CAF-B3FAC66DADEB}" type="presParOf" srcId="{44B62D69-E0FB-4F08-843F-7776B510F6C7}" destId="{458FCCCD-BB32-4E38-A3AC-F8A463FA3CDA}" srcOrd="8" destOrd="0" presId="urn:microsoft.com/office/officeart/2005/8/layout/radial5"/>
    <dgm:cxn modelId="{CBAAC89B-763C-4657-AF95-ADB85269FA64}" type="presParOf" srcId="{44B62D69-E0FB-4F08-843F-7776B510F6C7}" destId="{F222BA72-3F70-4871-BEF2-55622756DD8D}" srcOrd="9" destOrd="0" presId="urn:microsoft.com/office/officeart/2005/8/layout/radial5"/>
    <dgm:cxn modelId="{BA9BAF7E-1D9A-4DFB-AE01-BA050C7A64E4}" type="presParOf" srcId="{F222BA72-3F70-4871-BEF2-55622756DD8D}" destId="{63F46BFB-CE36-454D-BC07-E887D78E93C4}" srcOrd="0" destOrd="0" presId="urn:microsoft.com/office/officeart/2005/8/layout/radial5"/>
    <dgm:cxn modelId="{97F31DDD-DAFB-4495-9501-628101B8BDF6}" type="presParOf" srcId="{44B62D69-E0FB-4F08-843F-7776B510F6C7}" destId="{D641B0D2-E417-409C-972C-F440931DB6EF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DA6E4E1-B0A8-4536-919D-9FC0A8FB2109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18000000" lon="0" rev="0"/>
          </a:camera>
          <a:lightRig rig="threePt" dir="t"/>
        </a:scene3d>
      </dgm:spPr>
      <dgm:t>
        <a:bodyPr/>
        <a:lstStyle/>
        <a:p>
          <a:endParaRPr lang="en-US"/>
        </a:p>
      </dgm:t>
    </dgm:pt>
    <dgm:pt modelId="{D98F78D4-C3BD-4839-B2E4-F66FE4E44DF9}">
      <dgm:prSet phldrT="[Текст]" custT="1"/>
      <dgm:spPr>
        <a:solidFill>
          <a:schemeClr val="bg1"/>
        </a:solidFill>
        <a:ln>
          <a:solidFill>
            <a:schemeClr val="accent1"/>
          </a:solidFill>
        </a:ln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r>
            <a:rPr lang="en-US" sz="1600" b="1" dirty="0" smtClean="0">
              <a:solidFill>
                <a:schemeClr val="accent1">
                  <a:lumMod val="75000"/>
                </a:schemeClr>
              </a:solidFill>
            </a:rPr>
            <a:t>COMPETENCIES</a:t>
          </a:r>
          <a:endParaRPr lang="ru-RU" sz="1600" b="1" dirty="0" smtClean="0">
            <a:solidFill>
              <a:schemeClr val="accent1">
                <a:lumMod val="75000"/>
              </a:schemeClr>
            </a:solidFill>
          </a:endParaRPr>
        </a:p>
        <a:p>
          <a:endParaRPr lang="en-US" sz="16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2C8251B-F57C-4105-ABF5-6204F5D4503C}" type="parTrans" cxnId="{84F2DBE3-3084-4883-AD9E-715303D64A4C}">
      <dgm:prSet/>
      <dgm:spPr/>
      <dgm:t>
        <a:bodyPr/>
        <a:lstStyle/>
        <a:p>
          <a:endParaRPr lang="en-US" sz="1600" b="1"/>
        </a:p>
      </dgm:t>
    </dgm:pt>
    <dgm:pt modelId="{89CAED05-6B90-4B88-8EF5-B439F36449D8}" type="sibTrans" cxnId="{84F2DBE3-3084-4883-AD9E-715303D64A4C}">
      <dgm:prSet/>
      <dgm:spPr/>
      <dgm:t>
        <a:bodyPr/>
        <a:lstStyle/>
        <a:p>
          <a:endParaRPr lang="en-US" sz="1600" b="1"/>
        </a:p>
      </dgm:t>
    </dgm:pt>
    <dgm:pt modelId="{CF7F837B-5F73-4840-8EF3-E5AB1AC9CF5E}">
      <dgm:prSet phldrT="[Текст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en-US" sz="1600" b="1" dirty="0" smtClean="0"/>
            <a:t>Teacher</a:t>
          </a:r>
          <a:endParaRPr lang="en-US" sz="1600" b="1" dirty="0"/>
        </a:p>
      </dgm:t>
    </dgm:pt>
    <dgm:pt modelId="{DB5D5D81-0F7F-43F9-9C0E-D6E1F92B9E8E}" type="parTrans" cxnId="{21D60001-2E3B-4949-B44F-4988D69C0BBD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F54F0B1A-9354-49CD-8CE3-D27D524152EB}" type="sibTrans" cxnId="{21D60001-2E3B-4949-B44F-4988D69C0BBD}">
      <dgm:prSet/>
      <dgm:spPr/>
      <dgm:t>
        <a:bodyPr/>
        <a:lstStyle/>
        <a:p>
          <a:endParaRPr lang="en-US" sz="1600" b="1"/>
        </a:p>
      </dgm:t>
    </dgm:pt>
    <dgm:pt modelId="{2334EDA8-CE22-4DBA-AB43-FA5F80C72E1D}">
      <dgm:prSet phldrT="[Текст]" custT="1"/>
      <dgm:spPr>
        <a:gradFill flip="none" rotWithShape="0">
          <a:gsLst>
            <a:gs pos="0">
              <a:schemeClr val="accent4">
                <a:lumMod val="75000"/>
                <a:shade val="30000"/>
                <a:satMod val="115000"/>
              </a:schemeClr>
            </a:gs>
            <a:gs pos="50000">
              <a:schemeClr val="accent4">
                <a:lumMod val="75000"/>
                <a:shade val="67500"/>
                <a:satMod val="115000"/>
              </a:schemeClr>
            </a:gs>
            <a:gs pos="100000">
              <a:schemeClr val="accent4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en-US" sz="1600" b="1" dirty="0" err="1" smtClean="0"/>
            <a:t>Reseacher</a:t>
          </a:r>
          <a:endParaRPr lang="en-US" sz="1600" b="1" dirty="0"/>
        </a:p>
      </dgm:t>
    </dgm:pt>
    <dgm:pt modelId="{83CA0970-D9C5-46D5-8502-2F6ED8DB1BA8}" type="parTrans" cxnId="{96EDFF5D-9308-4DF7-A3C4-A56BFEBCDE53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BDD245BE-6DD8-491A-820C-C27690CC9FFA}" type="sibTrans" cxnId="{96EDFF5D-9308-4DF7-A3C4-A56BFEBCDE53}">
      <dgm:prSet/>
      <dgm:spPr/>
      <dgm:t>
        <a:bodyPr/>
        <a:lstStyle/>
        <a:p>
          <a:endParaRPr lang="en-US" sz="1600" b="1"/>
        </a:p>
      </dgm:t>
    </dgm:pt>
    <dgm:pt modelId="{AE3F1495-9704-404A-9D77-B6F20D85605E}">
      <dgm:prSet phldrT="[Текст]" custT="1"/>
      <dgm:spPr>
        <a:gradFill flip="none" rotWithShape="0">
          <a:gsLst>
            <a:gs pos="0">
              <a:schemeClr val="accent3">
                <a:lumMod val="75000"/>
                <a:shade val="30000"/>
                <a:satMod val="115000"/>
              </a:schemeClr>
            </a:gs>
            <a:gs pos="50000">
              <a:schemeClr val="accent3">
                <a:lumMod val="75000"/>
                <a:shade val="67500"/>
                <a:satMod val="115000"/>
              </a:schemeClr>
            </a:gs>
            <a:gs pos="100000">
              <a:schemeClr val="accent3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en-US" sz="1600" b="1" dirty="0" smtClean="0"/>
        </a:p>
        <a:p>
          <a:r>
            <a:rPr lang="en-US" sz="1600" b="1" dirty="0" smtClean="0"/>
            <a:t>Communicator</a:t>
          </a:r>
          <a:endParaRPr lang="ru-RU" sz="1600" b="1" dirty="0" smtClean="0"/>
        </a:p>
      </dgm:t>
    </dgm:pt>
    <dgm:pt modelId="{6B88477E-DF3B-480C-B773-4076FB6B8143}" type="parTrans" cxnId="{6657F743-1B60-4901-B426-6A815AAF4CA1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9D0A0132-BB54-4EDC-80BC-0431F1D20302}" type="sibTrans" cxnId="{6657F743-1B60-4901-B426-6A815AAF4CA1}">
      <dgm:prSet/>
      <dgm:spPr/>
      <dgm:t>
        <a:bodyPr/>
        <a:lstStyle/>
        <a:p>
          <a:endParaRPr lang="en-US" sz="1600" b="1"/>
        </a:p>
      </dgm:t>
    </dgm:pt>
    <dgm:pt modelId="{F93A752F-3E9D-4B7C-AEC1-8B3473B9870F}">
      <dgm:prSet phldrT="[Текст]" custT="1"/>
      <dgm:spPr>
        <a:gradFill flip="none" rotWithShape="0">
          <a:gsLst>
            <a:gs pos="0">
              <a:schemeClr val="accent6">
                <a:lumMod val="75000"/>
                <a:shade val="30000"/>
                <a:satMod val="115000"/>
              </a:schemeClr>
            </a:gs>
            <a:gs pos="50000">
              <a:schemeClr val="accent6">
                <a:lumMod val="75000"/>
                <a:shade val="67500"/>
                <a:satMod val="115000"/>
              </a:schemeClr>
            </a:gs>
            <a:gs pos="100000">
              <a:schemeClr val="accent6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en-US" sz="1600" b="1" dirty="0" smtClean="0"/>
            <a:t>Leader</a:t>
          </a:r>
          <a:endParaRPr lang="en-US" sz="1600" b="1" dirty="0"/>
        </a:p>
      </dgm:t>
    </dgm:pt>
    <dgm:pt modelId="{905DDC4E-87D8-467F-863B-18727D257F1E}" type="parTrans" cxnId="{5D643BC4-7DE0-4CC6-8C25-E5D49E296679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CE2A052A-0D6C-445F-A016-0532EDB85186}" type="sibTrans" cxnId="{5D643BC4-7DE0-4CC6-8C25-E5D49E296679}">
      <dgm:prSet/>
      <dgm:spPr/>
      <dgm:t>
        <a:bodyPr/>
        <a:lstStyle/>
        <a:p>
          <a:endParaRPr lang="en-US" sz="1600" b="1"/>
        </a:p>
      </dgm:t>
    </dgm:pt>
    <dgm:pt modelId="{70E1C5DF-4E35-4037-93CB-75DA3F0BAC18}">
      <dgm:prSet custT="1"/>
      <dgm:spPr>
        <a:gradFill flip="none" rotWithShape="1">
          <a:gsLst>
            <a:gs pos="0">
              <a:schemeClr val="accent2">
                <a:lumMod val="75000"/>
                <a:shade val="30000"/>
                <a:satMod val="115000"/>
              </a:schemeClr>
            </a:gs>
            <a:gs pos="50000">
              <a:schemeClr val="accent2">
                <a:lumMod val="75000"/>
                <a:shade val="67500"/>
                <a:satMod val="115000"/>
              </a:schemeClr>
            </a:gs>
            <a:gs pos="100000">
              <a:schemeClr val="accent2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en-US" sz="1600" b="1" dirty="0" smtClean="0"/>
            <a:t>Assessment &amp; Evaluation</a:t>
          </a:r>
          <a:endParaRPr lang="en-US" sz="1600" b="1" dirty="0"/>
        </a:p>
      </dgm:t>
    </dgm:pt>
    <dgm:pt modelId="{3F89BD98-0EA8-4588-83CC-4CFE718D68D3}" type="parTrans" cxnId="{DF590954-8A03-41AA-A554-7627174F53D0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D58283CF-5DAF-4055-943D-B3DA58CDA843}" type="sibTrans" cxnId="{DF590954-8A03-41AA-A554-7627174F53D0}">
      <dgm:prSet/>
      <dgm:spPr/>
      <dgm:t>
        <a:bodyPr/>
        <a:lstStyle/>
        <a:p>
          <a:endParaRPr lang="en-US" sz="1600" b="1"/>
        </a:p>
      </dgm:t>
    </dgm:pt>
    <dgm:pt modelId="{44B62D69-E0FB-4F08-843F-7776B510F6C7}" type="pres">
      <dgm:prSet presAssocID="{8DA6E4E1-B0A8-4536-919D-9FC0A8FB210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D3D487-564C-4C8E-BCE6-53E0E8036FA1}" type="pres">
      <dgm:prSet presAssocID="{D98F78D4-C3BD-4839-B2E4-F66FE4E44DF9}" presName="centerShape" presStyleLbl="node0" presStyleIdx="0" presStyleCnt="1" custScaleX="144822" custScaleY="140931"/>
      <dgm:spPr/>
      <dgm:t>
        <a:bodyPr/>
        <a:lstStyle/>
        <a:p>
          <a:endParaRPr lang="en-US"/>
        </a:p>
      </dgm:t>
    </dgm:pt>
    <dgm:pt modelId="{102FDBDF-BB76-4D45-AFB9-BE4FDCE99BCC}" type="pres">
      <dgm:prSet presAssocID="{DB5D5D81-0F7F-43F9-9C0E-D6E1F92B9E8E}" presName="parTrans" presStyleLbl="sibTrans2D1" presStyleIdx="0" presStyleCnt="5"/>
      <dgm:spPr/>
      <dgm:t>
        <a:bodyPr/>
        <a:lstStyle/>
        <a:p>
          <a:endParaRPr lang="en-US"/>
        </a:p>
      </dgm:t>
    </dgm:pt>
    <dgm:pt modelId="{3CF355DE-0777-4075-96BF-F1815A4E09B0}" type="pres">
      <dgm:prSet presAssocID="{DB5D5D81-0F7F-43F9-9C0E-D6E1F92B9E8E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1A96B597-2E46-4002-93BD-8222F667F90E}" type="pres">
      <dgm:prSet presAssocID="{CF7F837B-5F73-4840-8EF3-E5AB1AC9CF5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BFB615-272D-4D13-B2BC-DF760E488799}" type="pres">
      <dgm:prSet presAssocID="{3F89BD98-0EA8-4588-83CC-4CFE718D68D3}" presName="parTrans" presStyleLbl="sibTrans2D1" presStyleIdx="1" presStyleCnt="5"/>
      <dgm:spPr/>
      <dgm:t>
        <a:bodyPr/>
        <a:lstStyle/>
        <a:p>
          <a:endParaRPr lang="en-US"/>
        </a:p>
      </dgm:t>
    </dgm:pt>
    <dgm:pt modelId="{F793506A-7D20-47AA-A332-E6900B795589}" type="pres">
      <dgm:prSet presAssocID="{3F89BD98-0EA8-4588-83CC-4CFE718D68D3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CA122A52-4071-4D53-9025-71502F9FEB4A}" type="pres">
      <dgm:prSet presAssocID="{70E1C5DF-4E35-4037-93CB-75DA3F0BAC1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670D4A-46ED-423C-8BDB-311B3F8FBF22}" type="pres">
      <dgm:prSet presAssocID="{83CA0970-D9C5-46D5-8502-2F6ED8DB1BA8}" presName="parTrans" presStyleLbl="sibTrans2D1" presStyleIdx="2" presStyleCnt="5"/>
      <dgm:spPr/>
      <dgm:t>
        <a:bodyPr/>
        <a:lstStyle/>
        <a:p>
          <a:endParaRPr lang="en-US"/>
        </a:p>
      </dgm:t>
    </dgm:pt>
    <dgm:pt modelId="{EABF73D6-5C0D-4614-84AF-29F42DA1F804}" type="pres">
      <dgm:prSet presAssocID="{83CA0970-D9C5-46D5-8502-2F6ED8DB1BA8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C410F36B-DCFD-46DF-8EE2-B82A8F0693D7}" type="pres">
      <dgm:prSet presAssocID="{2334EDA8-CE22-4DBA-AB43-FA5F80C72E1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89925C-5B1E-4EC8-9BA1-9C72C7756DE7}" type="pres">
      <dgm:prSet presAssocID="{6B88477E-DF3B-480C-B773-4076FB6B8143}" presName="parTrans" presStyleLbl="sibTrans2D1" presStyleIdx="3" presStyleCnt="5"/>
      <dgm:spPr/>
      <dgm:t>
        <a:bodyPr/>
        <a:lstStyle/>
        <a:p>
          <a:endParaRPr lang="en-US"/>
        </a:p>
      </dgm:t>
    </dgm:pt>
    <dgm:pt modelId="{A12BED83-F92B-40B2-B4A4-3A0D54BB0054}" type="pres">
      <dgm:prSet presAssocID="{6B88477E-DF3B-480C-B773-4076FB6B8143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458FCCCD-BB32-4E38-A3AC-F8A463FA3CDA}" type="pres">
      <dgm:prSet presAssocID="{AE3F1495-9704-404A-9D77-B6F20D85605E}" presName="node" presStyleLbl="node1" presStyleIdx="3" presStyleCnt="5" custScaleX="1017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22BA72-3F70-4871-BEF2-55622756DD8D}" type="pres">
      <dgm:prSet presAssocID="{905DDC4E-87D8-467F-863B-18727D257F1E}" presName="parTrans" presStyleLbl="sibTrans2D1" presStyleIdx="4" presStyleCnt="5"/>
      <dgm:spPr/>
      <dgm:t>
        <a:bodyPr/>
        <a:lstStyle/>
        <a:p>
          <a:endParaRPr lang="en-US"/>
        </a:p>
      </dgm:t>
    </dgm:pt>
    <dgm:pt modelId="{63F46BFB-CE36-454D-BC07-E887D78E93C4}" type="pres">
      <dgm:prSet presAssocID="{905DDC4E-87D8-467F-863B-18727D257F1E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D641B0D2-E417-409C-972C-F440931DB6EF}" type="pres">
      <dgm:prSet presAssocID="{F93A752F-3E9D-4B7C-AEC1-8B3473B9870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B2AE22-5D3C-4125-A190-034B0B65B174}" type="presOf" srcId="{AE3F1495-9704-404A-9D77-B6F20D85605E}" destId="{458FCCCD-BB32-4E38-A3AC-F8A463FA3CDA}" srcOrd="0" destOrd="0" presId="urn:microsoft.com/office/officeart/2005/8/layout/radial5"/>
    <dgm:cxn modelId="{A143E943-A928-4A4E-A253-186E92A9DCDB}" type="presOf" srcId="{F93A752F-3E9D-4B7C-AEC1-8B3473B9870F}" destId="{D641B0D2-E417-409C-972C-F440931DB6EF}" srcOrd="0" destOrd="0" presId="urn:microsoft.com/office/officeart/2005/8/layout/radial5"/>
    <dgm:cxn modelId="{84F2DBE3-3084-4883-AD9E-715303D64A4C}" srcId="{8DA6E4E1-B0A8-4536-919D-9FC0A8FB2109}" destId="{D98F78D4-C3BD-4839-B2E4-F66FE4E44DF9}" srcOrd="0" destOrd="0" parTransId="{F2C8251B-F57C-4105-ABF5-6204F5D4503C}" sibTransId="{89CAED05-6B90-4B88-8EF5-B439F36449D8}"/>
    <dgm:cxn modelId="{26367CA8-DE80-454C-8089-934F4D0E437E}" type="presOf" srcId="{6B88477E-DF3B-480C-B773-4076FB6B8143}" destId="{A12BED83-F92B-40B2-B4A4-3A0D54BB0054}" srcOrd="1" destOrd="0" presId="urn:microsoft.com/office/officeart/2005/8/layout/radial5"/>
    <dgm:cxn modelId="{7E8952F3-1D53-4C55-A59D-93ACDF6D7933}" type="presOf" srcId="{70E1C5DF-4E35-4037-93CB-75DA3F0BAC18}" destId="{CA122A52-4071-4D53-9025-71502F9FEB4A}" srcOrd="0" destOrd="0" presId="urn:microsoft.com/office/officeart/2005/8/layout/radial5"/>
    <dgm:cxn modelId="{6C0073C6-CF41-4B2A-A3B2-6E0579D6589B}" type="presOf" srcId="{8DA6E4E1-B0A8-4536-919D-9FC0A8FB2109}" destId="{44B62D69-E0FB-4F08-843F-7776B510F6C7}" srcOrd="0" destOrd="0" presId="urn:microsoft.com/office/officeart/2005/8/layout/radial5"/>
    <dgm:cxn modelId="{6657F743-1B60-4901-B426-6A815AAF4CA1}" srcId="{D98F78D4-C3BD-4839-B2E4-F66FE4E44DF9}" destId="{AE3F1495-9704-404A-9D77-B6F20D85605E}" srcOrd="3" destOrd="0" parTransId="{6B88477E-DF3B-480C-B773-4076FB6B8143}" sibTransId="{9D0A0132-BB54-4EDC-80BC-0431F1D20302}"/>
    <dgm:cxn modelId="{BB5FE29E-69AD-41FA-B6D4-209BCF07C3E7}" type="presOf" srcId="{DB5D5D81-0F7F-43F9-9C0E-D6E1F92B9E8E}" destId="{102FDBDF-BB76-4D45-AFB9-BE4FDCE99BCC}" srcOrd="0" destOrd="0" presId="urn:microsoft.com/office/officeart/2005/8/layout/radial5"/>
    <dgm:cxn modelId="{132D7E40-5842-42A6-96C1-E5C5D2D04BDD}" type="presOf" srcId="{83CA0970-D9C5-46D5-8502-2F6ED8DB1BA8}" destId="{EABF73D6-5C0D-4614-84AF-29F42DA1F804}" srcOrd="1" destOrd="0" presId="urn:microsoft.com/office/officeart/2005/8/layout/radial5"/>
    <dgm:cxn modelId="{A0247B14-90CF-4038-B621-30F4EDD4D48F}" type="presOf" srcId="{3F89BD98-0EA8-4588-83CC-4CFE718D68D3}" destId="{C9BFB615-272D-4D13-B2BC-DF760E488799}" srcOrd="0" destOrd="0" presId="urn:microsoft.com/office/officeart/2005/8/layout/radial5"/>
    <dgm:cxn modelId="{DF590954-8A03-41AA-A554-7627174F53D0}" srcId="{D98F78D4-C3BD-4839-B2E4-F66FE4E44DF9}" destId="{70E1C5DF-4E35-4037-93CB-75DA3F0BAC18}" srcOrd="1" destOrd="0" parTransId="{3F89BD98-0EA8-4588-83CC-4CFE718D68D3}" sibTransId="{D58283CF-5DAF-4055-943D-B3DA58CDA843}"/>
    <dgm:cxn modelId="{96EDFF5D-9308-4DF7-A3C4-A56BFEBCDE53}" srcId="{D98F78D4-C3BD-4839-B2E4-F66FE4E44DF9}" destId="{2334EDA8-CE22-4DBA-AB43-FA5F80C72E1D}" srcOrd="2" destOrd="0" parTransId="{83CA0970-D9C5-46D5-8502-2F6ED8DB1BA8}" sibTransId="{BDD245BE-6DD8-491A-820C-C27690CC9FFA}"/>
    <dgm:cxn modelId="{97C170CE-3F79-4BE2-AFD9-BA06CD7EB67C}" type="presOf" srcId="{6B88477E-DF3B-480C-B773-4076FB6B8143}" destId="{3189925C-5B1E-4EC8-9BA1-9C72C7756DE7}" srcOrd="0" destOrd="0" presId="urn:microsoft.com/office/officeart/2005/8/layout/radial5"/>
    <dgm:cxn modelId="{1B9A30BF-3E11-4BD7-9BE6-BB77B2DA253E}" type="presOf" srcId="{905DDC4E-87D8-467F-863B-18727D257F1E}" destId="{F222BA72-3F70-4871-BEF2-55622756DD8D}" srcOrd="0" destOrd="0" presId="urn:microsoft.com/office/officeart/2005/8/layout/radial5"/>
    <dgm:cxn modelId="{A138A42A-1397-4BF9-9485-3D3FF0BD64B2}" type="presOf" srcId="{3F89BD98-0EA8-4588-83CC-4CFE718D68D3}" destId="{F793506A-7D20-47AA-A332-E6900B795589}" srcOrd="1" destOrd="0" presId="urn:microsoft.com/office/officeart/2005/8/layout/radial5"/>
    <dgm:cxn modelId="{2200595A-ED3A-4D2B-A191-DAA29D1BC910}" type="presOf" srcId="{905DDC4E-87D8-467F-863B-18727D257F1E}" destId="{63F46BFB-CE36-454D-BC07-E887D78E93C4}" srcOrd="1" destOrd="0" presId="urn:microsoft.com/office/officeart/2005/8/layout/radial5"/>
    <dgm:cxn modelId="{6FED44BD-5772-409C-B8C5-013240FEA539}" type="presOf" srcId="{DB5D5D81-0F7F-43F9-9C0E-D6E1F92B9E8E}" destId="{3CF355DE-0777-4075-96BF-F1815A4E09B0}" srcOrd="1" destOrd="0" presId="urn:microsoft.com/office/officeart/2005/8/layout/radial5"/>
    <dgm:cxn modelId="{8122DFFD-3CEB-4BE6-A632-5D14EF049748}" type="presOf" srcId="{CF7F837B-5F73-4840-8EF3-E5AB1AC9CF5E}" destId="{1A96B597-2E46-4002-93BD-8222F667F90E}" srcOrd="0" destOrd="0" presId="urn:microsoft.com/office/officeart/2005/8/layout/radial5"/>
    <dgm:cxn modelId="{CF0769E9-3E8C-4946-B138-505189941376}" type="presOf" srcId="{2334EDA8-CE22-4DBA-AB43-FA5F80C72E1D}" destId="{C410F36B-DCFD-46DF-8EE2-B82A8F0693D7}" srcOrd="0" destOrd="0" presId="urn:microsoft.com/office/officeart/2005/8/layout/radial5"/>
    <dgm:cxn modelId="{21D60001-2E3B-4949-B44F-4988D69C0BBD}" srcId="{D98F78D4-C3BD-4839-B2E4-F66FE4E44DF9}" destId="{CF7F837B-5F73-4840-8EF3-E5AB1AC9CF5E}" srcOrd="0" destOrd="0" parTransId="{DB5D5D81-0F7F-43F9-9C0E-D6E1F92B9E8E}" sibTransId="{F54F0B1A-9354-49CD-8CE3-D27D524152EB}"/>
    <dgm:cxn modelId="{5D643BC4-7DE0-4CC6-8C25-E5D49E296679}" srcId="{D98F78D4-C3BD-4839-B2E4-F66FE4E44DF9}" destId="{F93A752F-3E9D-4B7C-AEC1-8B3473B9870F}" srcOrd="4" destOrd="0" parTransId="{905DDC4E-87D8-467F-863B-18727D257F1E}" sibTransId="{CE2A052A-0D6C-445F-A016-0532EDB85186}"/>
    <dgm:cxn modelId="{2D38D1CE-F873-4F77-863F-14C469E44ABE}" type="presOf" srcId="{D98F78D4-C3BD-4839-B2E4-F66FE4E44DF9}" destId="{EFD3D487-564C-4C8E-BCE6-53E0E8036FA1}" srcOrd="0" destOrd="0" presId="urn:microsoft.com/office/officeart/2005/8/layout/radial5"/>
    <dgm:cxn modelId="{F9EF23C8-C795-452A-B712-768A8C431742}" type="presOf" srcId="{83CA0970-D9C5-46D5-8502-2F6ED8DB1BA8}" destId="{24670D4A-46ED-423C-8BDB-311B3F8FBF22}" srcOrd="0" destOrd="0" presId="urn:microsoft.com/office/officeart/2005/8/layout/radial5"/>
    <dgm:cxn modelId="{4967F727-772A-41C5-9B12-B5B1B5AA4650}" type="presParOf" srcId="{44B62D69-E0FB-4F08-843F-7776B510F6C7}" destId="{EFD3D487-564C-4C8E-BCE6-53E0E8036FA1}" srcOrd="0" destOrd="0" presId="urn:microsoft.com/office/officeart/2005/8/layout/radial5"/>
    <dgm:cxn modelId="{805E12DF-1DAE-4574-A09E-8D1ADDFD44B4}" type="presParOf" srcId="{44B62D69-E0FB-4F08-843F-7776B510F6C7}" destId="{102FDBDF-BB76-4D45-AFB9-BE4FDCE99BCC}" srcOrd="1" destOrd="0" presId="urn:microsoft.com/office/officeart/2005/8/layout/radial5"/>
    <dgm:cxn modelId="{3515D44F-922E-4D6B-A4AF-3B9E640C2051}" type="presParOf" srcId="{102FDBDF-BB76-4D45-AFB9-BE4FDCE99BCC}" destId="{3CF355DE-0777-4075-96BF-F1815A4E09B0}" srcOrd="0" destOrd="0" presId="urn:microsoft.com/office/officeart/2005/8/layout/radial5"/>
    <dgm:cxn modelId="{97ADD43A-1DB5-46E8-9FAE-242F953B804E}" type="presParOf" srcId="{44B62D69-E0FB-4F08-843F-7776B510F6C7}" destId="{1A96B597-2E46-4002-93BD-8222F667F90E}" srcOrd="2" destOrd="0" presId="urn:microsoft.com/office/officeart/2005/8/layout/radial5"/>
    <dgm:cxn modelId="{F4B8DD2E-775B-4F0E-9B90-48EBC6AC510B}" type="presParOf" srcId="{44B62D69-E0FB-4F08-843F-7776B510F6C7}" destId="{C9BFB615-272D-4D13-B2BC-DF760E488799}" srcOrd="3" destOrd="0" presId="urn:microsoft.com/office/officeart/2005/8/layout/radial5"/>
    <dgm:cxn modelId="{ABBA03F4-267E-46AC-B7BA-F7564ADF0FE1}" type="presParOf" srcId="{C9BFB615-272D-4D13-B2BC-DF760E488799}" destId="{F793506A-7D20-47AA-A332-E6900B795589}" srcOrd="0" destOrd="0" presId="urn:microsoft.com/office/officeart/2005/8/layout/radial5"/>
    <dgm:cxn modelId="{704693D7-CFA6-49F6-9E5E-DDE7596D4847}" type="presParOf" srcId="{44B62D69-E0FB-4F08-843F-7776B510F6C7}" destId="{CA122A52-4071-4D53-9025-71502F9FEB4A}" srcOrd="4" destOrd="0" presId="urn:microsoft.com/office/officeart/2005/8/layout/radial5"/>
    <dgm:cxn modelId="{4C844137-881F-4BCD-BB60-5D874B509E0D}" type="presParOf" srcId="{44B62D69-E0FB-4F08-843F-7776B510F6C7}" destId="{24670D4A-46ED-423C-8BDB-311B3F8FBF22}" srcOrd="5" destOrd="0" presId="urn:microsoft.com/office/officeart/2005/8/layout/radial5"/>
    <dgm:cxn modelId="{B74E0642-BC2C-413D-B04B-11686BCF7719}" type="presParOf" srcId="{24670D4A-46ED-423C-8BDB-311B3F8FBF22}" destId="{EABF73D6-5C0D-4614-84AF-29F42DA1F804}" srcOrd="0" destOrd="0" presId="urn:microsoft.com/office/officeart/2005/8/layout/radial5"/>
    <dgm:cxn modelId="{8FD6A26C-D96C-4348-B83E-152B4097DF8E}" type="presParOf" srcId="{44B62D69-E0FB-4F08-843F-7776B510F6C7}" destId="{C410F36B-DCFD-46DF-8EE2-B82A8F0693D7}" srcOrd="6" destOrd="0" presId="urn:microsoft.com/office/officeart/2005/8/layout/radial5"/>
    <dgm:cxn modelId="{9C9E5F27-BE87-4AA7-91DE-DF00F5966676}" type="presParOf" srcId="{44B62D69-E0FB-4F08-843F-7776B510F6C7}" destId="{3189925C-5B1E-4EC8-9BA1-9C72C7756DE7}" srcOrd="7" destOrd="0" presId="urn:microsoft.com/office/officeart/2005/8/layout/radial5"/>
    <dgm:cxn modelId="{7B2FEDB6-5DC9-498F-8168-49220D5BED00}" type="presParOf" srcId="{3189925C-5B1E-4EC8-9BA1-9C72C7756DE7}" destId="{A12BED83-F92B-40B2-B4A4-3A0D54BB0054}" srcOrd="0" destOrd="0" presId="urn:microsoft.com/office/officeart/2005/8/layout/radial5"/>
    <dgm:cxn modelId="{09942E15-8B10-4104-9F6B-7F297FDB849C}" type="presParOf" srcId="{44B62D69-E0FB-4F08-843F-7776B510F6C7}" destId="{458FCCCD-BB32-4E38-A3AC-F8A463FA3CDA}" srcOrd="8" destOrd="0" presId="urn:microsoft.com/office/officeart/2005/8/layout/radial5"/>
    <dgm:cxn modelId="{738B7BFB-05E4-4989-8A0C-A08DC3ED411C}" type="presParOf" srcId="{44B62D69-E0FB-4F08-843F-7776B510F6C7}" destId="{F222BA72-3F70-4871-BEF2-55622756DD8D}" srcOrd="9" destOrd="0" presId="urn:microsoft.com/office/officeart/2005/8/layout/radial5"/>
    <dgm:cxn modelId="{61285446-9FFE-425F-B971-B19BA481AB0E}" type="presParOf" srcId="{F222BA72-3F70-4871-BEF2-55622756DD8D}" destId="{63F46BFB-CE36-454D-BC07-E887D78E93C4}" srcOrd="0" destOrd="0" presId="urn:microsoft.com/office/officeart/2005/8/layout/radial5"/>
    <dgm:cxn modelId="{2C03F0B7-EE37-488B-9762-23AFB9E7BC6C}" type="presParOf" srcId="{44B62D69-E0FB-4F08-843F-7776B510F6C7}" destId="{D641B0D2-E417-409C-972C-F440931DB6EF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DA6E4E1-B0A8-4536-919D-9FC0A8FB2109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18000000" lon="0" rev="0"/>
          </a:camera>
          <a:lightRig rig="threePt" dir="t"/>
        </a:scene3d>
      </dgm:spPr>
      <dgm:t>
        <a:bodyPr/>
        <a:lstStyle/>
        <a:p>
          <a:endParaRPr lang="en-US"/>
        </a:p>
      </dgm:t>
    </dgm:pt>
    <dgm:pt modelId="{D98F78D4-C3BD-4839-B2E4-F66FE4E44DF9}">
      <dgm:prSet phldrT="[Текст]" custT="1"/>
      <dgm:spPr>
        <a:solidFill>
          <a:schemeClr val="bg1"/>
        </a:solidFill>
        <a:ln>
          <a:solidFill>
            <a:schemeClr val="accent1"/>
          </a:solidFill>
        </a:ln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r>
            <a:rPr lang="en-US" sz="1600" b="1" dirty="0" smtClean="0">
              <a:solidFill>
                <a:schemeClr val="accent1">
                  <a:lumMod val="75000"/>
                </a:schemeClr>
              </a:solidFill>
            </a:rPr>
            <a:t>COMPETENCIES</a:t>
          </a:r>
          <a:endParaRPr lang="ru-RU" sz="1600" b="1" dirty="0" smtClean="0">
            <a:solidFill>
              <a:schemeClr val="accent1">
                <a:lumMod val="75000"/>
              </a:schemeClr>
            </a:solidFill>
          </a:endParaRPr>
        </a:p>
        <a:p>
          <a:endParaRPr lang="en-US" sz="16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2C8251B-F57C-4105-ABF5-6204F5D4503C}" type="parTrans" cxnId="{84F2DBE3-3084-4883-AD9E-715303D64A4C}">
      <dgm:prSet/>
      <dgm:spPr/>
      <dgm:t>
        <a:bodyPr/>
        <a:lstStyle/>
        <a:p>
          <a:endParaRPr lang="en-US" sz="1600" b="1"/>
        </a:p>
      </dgm:t>
    </dgm:pt>
    <dgm:pt modelId="{89CAED05-6B90-4B88-8EF5-B439F36449D8}" type="sibTrans" cxnId="{84F2DBE3-3084-4883-AD9E-715303D64A4C}">
      <dgm:prSet/>
      <dgm:spPr/>
      <dgm:t>
        <a:bodyPr/>
        <a:lstStyle/>
        <a:p>
          <a:endParaRPr lang="en-US" sz="1600" b="1"/>
        </a:p>
      </dgm:t>
    </dgm:pt>
    <dgm:pt modelId="{CF7F837B-5F73-4840-8EF3-E5AB1AC9CF5E}">
      <dgm:prSet phldrT="[Текст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en-US" sz="1600" b="1" dirty="0" smtClean="0"/>
            <a:t>Teacher</a:t>
          </a:r>
          <a:endParaRPr lang="en-US" sz="1600" b="1" dirty="0"/>
        </a:p>
      </dgm:t>
    </dgm:pt>
    <dgm:pt modelId="{DB5D5D81-0F7F-43F9-9C0E-D6E1F92B9E8E}" type="parTrans" cxnId="{21D60001-2E3B-4949-B44F-4988D69C0BBD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F54F0B1A-9354-49CD-8CE3-D27D524152EB}" type="sibTrans" cxnId="{21D60001-2E3B-4949-B44F-4988D69C0BBD}">
      <dgm:prSet/>
      <dgm:spPr/>
      <dgm:t>
        <a:bodyPr/>
        <a:lstStyle/>
        <a:p>
          <a:endParaRPr lang="en-US" sz="1600" b="1"/>
        </a:p>
      </dgm:t>
    </dgm:pt>
    <dgm:pt modelId="{2334EDA8-CE22-4DBA-AB43-FA5F80C72E1D}">
      <dgm:prSet phldrT="[Текст]" custT="1"/>
      <dgm:spPr>
        <a:gradFill flip="none" rotWithShape="0">
          <a:gsLst>
            <a:gs pos="0">
              <a:schemeClr val="accent4">
                <a:lumMod val="75000"/>
                <a:shade val="30000"/>
                <a:satMod val="115000"/>
              </a:schemeClr>
            </a:gs>
            <a:gs pos="50000">
              <a:schemeClr val="accent4">
                <a:lumMod val="75000"/>
                <a:shade val="67500"/>
                <a:satMod val="115000"/>
              </a:schemeClr>
            </a:gs>
            <a:gs pos="100000">
              <a:schemeClr val="accent4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en-US" sz="1600" b="1" dirty="0" err="1" smtClean="0"/>
            <a:t>Reseacher</a:t>
          </a:r>
          <a:endParaRPr lang="en-US" sz="1600" b="1" dirty="0"/>
        </a:p>
      </dgm:t>
    </dgm:pt>
    <dgm:pt modelId="{83CA0970-D9C5-46D5-8502-2F6ED8DB1BA8}" type="parTrans" cxnId="{96EDFF5D-9308-4DF7-A3C4-A56BFEBCDE53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BDD245BE-6DD8-491A-820C-C27690CC9FFA}" type="sibTrans" cxnId="{96EDFF5D-9308-4DF7-A3C4-A56BFEBCDE53}">
      <dgm:prSet/>
      <dgm:spPr/>
      <dgm:t>
        <a:bodyPr/>
        <a:lstStyle/>
        <a:p>
          <a:endParaRPr lang="en-US" sz="1600" b="1"/>
        </a:p>
      </dgm:t>
    </dgm:pt>
    <dgm:pt modelId="{AE3F1495-9704-404A-9D77-B6F20D85605E}">
      <dgm:prSet phldrT="[Текст]" custT="1"/>
      <dgm:spPr>
        <a:gradFill flip="none" rotWithShape="0">
          <a:gsLst>
            <a:gs pos="0">
              <a:schemeClr val="accent3">
                <a:lumMod val="75000"/>
                <a:shade val="30000"/>
                <a:satMod val="115000"/>
              </a:schemeClr>
            </a:gs>
            <a:gs pos="50000">
              <a:schemeClr val="accent3">
                <a:lumMod val="75000"/>
                <a:shade val="67500"/>
                <a:satMod val="115000"/>
              </a:schemeClr>
            </a:gs>
            <a:gs pos="100000">
              <a:schemeClr val="accent3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en-US" sz="1600" b="1" dirty="0" smtClean="0"/>
        </a:p>
        <a:p>
          <a:r>
            <a:rPr lang="en-US" sz="1600" b="1" dirty="0" smtClean="0"/>
            <a:t>Communicator</a:t>
          </a:r>
          <a:endParaRPr lang="ru-RU" sz="1600" b="1" dirty="0" smtClean="0"/>
        </a:p>
      </dgm:t>
    </dgm:pt>
    <dgm:pt modelId="{6B88477E-DF3B-480C-B773-4076FB6B8143}" type="parTrans" cxnId="{6657F743-1B60-4901-B426-6A815AAF4CA1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9D0A0132-BB54-4EDC-80BC-0431F1D20302}" type="sibTrans" cxnId="{6657F743-1B60-4901-B426-6A815AAF4CA1}">
      <dgm:prSet/>
      <dgm:spPr/>
      <dgm:t>
        <a:bodyPr/>
        <a:lstStyle/>
        <a:p>
          <a:endParaRPr lang="en-US" sz="1600" b="1"/>
        </a:p>
      </dgm:t>
    </dgm:pt>
    <dgm:pt modelId="{F93A752F-3E9D-4B7C-AEC1-8B3473B9870F}">
      <dgm:prSet phldrT="[Текст]" custT="1"/>
      <dgm:spPr>
        <a:gradFill flip="none" rotWithShape="0">
          <a:gsLst>
            <a:gs pos="0">
              <a:schemeClr val="accent6">
                <a:lumMod val="75000"/>
                <a:shade val="30000"/>
                <a:satMod val="115000"/>
              </a:schemeClr>
            </a:gs>
            <a:gs pos="50000">
              <a:schemeClr val="accent6">
                <a:lumMod val="75000"/>
                <a:shade val="67500"/>
                <a:satMod val="115000"/>
              </a:schemeClr>
            </a:gs>
            <a:gs pos="100000">
              <a:schemeClr val="accent6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en-US" sz="1600" b="1" dirty="0" smtClean="0"/>
            <a:t>Leader</a:t>
          </a:r>
          <a:endParaRPr lang="en-US" sz="1600" b="1" dirty="0"/>
        </a:p>
      </dgm:t>
    </dgm:pt>
    <dgm:pt modelId="{905DDC4E-87D8-467F-863B-18727D257F1E}" type="parTrans" cxnId="{5D643BC4-7DE0-4CC6-8C25-E5D49E296679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CE2A052A-0D6C-445F-A016-0532EDB85186}" type="sibTrans" cxnId="{5D643BC4-7DE0-4CC6-8C25-E5D49E296679}">
      <dgm:prSet/>
      <dgm:spPr/>
      <dgm:t>
        <a:bodyPr/>
        <a:lstStyle/>
        <a:p>
          <a:endParaRPr lang="en-US" sz="1600" b="1"/>
        </a:p>
      </dgm:t>
    </dgm:pt>
    <dgm:pt modelId="{70E1C5DF-4E35-4037-93CB-75DA3F0BAC18}">
      <dgm:prSet custT="1"/>
      <dgm:spPr>
        <a:gradFill flip="none" rotWithShape="1">
          <a:gsLst>
            <a:gs pos="0">
              <a:schemeClr val="accent2">
                <a:lumMod val="75000"/>
                <a:shade val="30000"/>
                <a:satMod val="115000"/>
              </a:schemeClr>
            </a:gs>
            <a:gs pos="50000">
              <a:schemeClr val="accent2">
                <a:lumMod val="75000"/>
                <a:shade val="67500"/>
                <a:satMod val="115000"/>
              </a:schemeClr>
            </a:gs>
            <a:gs pos="100000">
              <a:schemeClr val="accent2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en-US" sz="1600" b="1" dirty="0" smtClean="0"/>
            <a:t>Assessment &amp; Evaluation</a:t>
          </a:r>
          <a:endParaRPr lang="en-US" sz="1600" b="1" dirty="0"/>
        </a:p>
      </dgm:t>
    </dgm:pt>
    <dgm:pt modelId="{3F89BD98-0EA8-4588-83CC-4CFE718D68D3}" type="parTrans" cxnId="{DF590954-8A03-41AA-A554-7627174F53D0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D58283CF-5DAF-4055-943D-B3DA58CDA843}" type="sibTrans" cxnId="{DF590954-8A03-41AA-A554-7627174F53D0}">
      <dgm:prSet/>
      <dgm:spPr/>
      <dgm:t>
        <a:bodyPr/>
        <a:lstStyle/>
        <a:p>
          <a:endParaRPr lang="en-US" sz="1600" b="1"/>
        </a:p>
      </dgm:t>
    </dgm:pt>
    <dgm:pt modelId="{44B62D69-E0FB-4F08-843F-7776B510F6C7}" type="pres">
      <dgm:prSet presAssocID="{8DA6E4E1-B0A8-4536-919D-9FC0A8FB210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D3D487-564C-4C8E-BCE6-53E0E8036FA1}" type="pres">
      <dgm:prSet presAssocID="{D98F78D4-C3BD-4839-B2E4-F66FE4E44DF9}" presName="centerShape" presStyleLbl="node0" presStyleIdx="0" presStyleCnt="1" custScaleX="144822" custScaleY="140931"/>
      <dgm:spPr/>
      <dgm:t>
        <a:bodyPr/>
        <a:lstStyle/>
        <a:p>
          <a:endParaRPr lang="en-US"/>
        </a:p>
      </dgm:t>
    </dgm:pt>
    <dgm:pt modelId="{102FDBDF-BB76-4D45-AFB9-BE4FDCE99BCC}" type="pres">
      <dgm:prSet presAssocID="{DB5D5D81-0F7F-43F9-9C0E-D6E1F92B9E8E}" presName="parTrans" presStyleLbl="sibTrans2D1" presStyleIdx="0" presStyleCnt="5"/>
      <dgm:spPr/>
      <dgm:t>
        <a:bodyPr/>
        <a:lstStyle/>
        <a:p>
          <a:endParaRPr lang="en-US"/>
        </a:p>
      </dgm:t>
    </dgm:pt>
    <dgm:pt modelId="{3CF355DE-0777-4075-96BF-F1815A4E09B0}" type="pres">
      <dgm:prSet presAssocID="{DB5D5D81-0F7F-43F9-9C0E-D6E1F92B9E8E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1A96B597-2E46-4002-93BD-8222F667F90E}" type="pres">
      <dgm:prSet presAssocID="{CF7F837B-5F73-4840-8EF3-E5AB1AC9CF5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BFB615-272D-4D13-B2BC-DF760E488799}" type="pres">
      <dgm:prSet presAssocID="{3F89BD98-0EA8-4588-83CC-4CFE718D68D3}" presName="parTrans" presStyleLbl="sibTrans2D1" presStyleIdx="1" presStyleCnt="5"/>
      <dgm:spPr/>
      <dgm:t>
        <a:bodyPr/>
        <a:lstStyle/>
        <a:p>
          <a:endParaRPr lang="en-US"/>
        </a:p>
      </dgm:t>
    </dgm:pt>
    <dgm:pt modelId="{F793506A-7D20-47AA-A332-E6900B795589}" type="pres">
      <dgm:prSet presAssocID="{3F89BD98-0EA8-4588-83CC-4CFE718D68D3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CA122A52-4071-4D53-9025-71502F9FEB4A}" type="pres">
      <dgm:prSet presAssocID="{70E1C5DF-4E35-4037-93CB-75DA3F0BAC1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670D4A-46ED-423C-8BDB-311B3F8FBF22}" type="pres">
      <dgm:prSet presAssocID="{83CA0970-D9C5-46D5-8502-2F6ED8DB1BA8}" presName="parTrans" presStyleLbl="sibTrans2D1" presStyleIdx="2" presStyleCnt="5"/>
      <dgm:spPr/>
      <dgm:t>
        <a:bodyPr/>
        <a:lstStyle/>
        <a:p>
          <a:endParaRPr lang="en-US"/>
        </a:p>
      </dgm:t>
    </dgm:pt>
    <dgm:pt modelId="{EABF73D6-5C0D-4614-84AF-29F42DA1F804}" type="pres">
      <dgm:prSet presAssocID="{83CA0970-D9C5-46D5-8502-2F6ED8DB1BA8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C410F36B-DCFD-46DF-8EE2-B82A8F0693D7}" type="pres">
      <dgm:prSet presAssocID="{2334EDA8-CE22-4DBA-AB43-FA5F80C72E1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89925C-5B1E-4EC8-9BA1-9C72C7756DE7}" type="pres">
      <dgm:prSet presAssocID="{6B88477E-DF3B-480C-B773-4076FB6B8143}" presName="parTrans" presStyleLbl="sibTrans2D1" presStyleIdx="3" presStyleCnt="5"/>
      <dgm:spPr/>
      <dgm:t>
        <a:bodyPr/>
        <a:lstStyle/>
        <a:p>
          <a:endParaRPr lang="en-US"/>
        </a:p>
      </dgm:t>
    </dgm:pt>
    <dgm:pt modelId="{A12BED83-F92B-40B2-B4A4-3A0D54BB0054}" type="pres">
      <dgm:prSet presAssocID="{6B88477E-DF3B-480C-B773-4076FB6B8143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458FCCCD-BB32-4E38-A3AC-F8A463FA3CDA}" type="pres">
      <dgm:prSet presAssocID="{AE3F1495-9704-404A-9D77-B6F20D85605E}" presName="node" presStyleLbl="node1" presStyleIdx="3" presStyleCnt="5" custScaleX="1017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22BA72-3F70-4871-BEF2-55622756DD8D}" type="pres">
      <dgm:prSet presAssocID="{905DDC4E-87D8-467F-863B-18727D257F1E}" presName="parTrans" presStyleLbl="sibTrans2D1" presStyleIdx="4" presStyleCnt="5"/>
      <dgm:spPr/>
      <dgm:t>
        <a:bodyPr/>
        <a:lstStyle/>
        <a:p>
          <a:endParaRPr lang="en-US"/>
        </a:p>
      </dgm:t>
    </dgm:pt>
    <dgm:pt modelId="{63F46BFB-CE36-454D-BC07-E887D78E93C4}" type="pres">
      <dgm:prSet presAssocID="{905DDC4E-87D8-467F-863B-18727D257F1E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D641B0D2-E417-409C-972C-F440931DB6EF}" type="pres">
      <dgm:prSet presAssocID="{F93A752F-3E9D-4B7C-AEC1-8B3473B9870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DE242E-522B-4B26-8717-1DD4C35A5812}" type="presOf" srcId="{AE3F1495-9704-404A-9D77-B6F20D85605E}" destId="{458FCCCD-BB32-4E38-A3AC-F8A463FA3CDA}" srcOrd="0" destOrd="0" presId="urn:microsoft.com/office/officeart/2005/8/layout/radial5"/>
    <dgm:cxn modelId="{74B361B8-7672-487A-98AD-2D8689F09552}" type="presOf" srcId="{6B88477E-DF3B-480C-B773-4076FB6B8143}" destId="{3189925C-5B1E-4EC8-9BA1-9C72C7756DE7}" srcOrd="0" destOrd="0" presId="urn:microsoft.com/office/officeart/2005/8/layout/radial5"/>
    <dgm:cxn modelId="{62EA17E4-EA6A-444C-8B55-93036E710D64}" type="presOf" srcId="{F93A752F-3E9D-4B7C-AEC1-8B3473B9870F}" destId="{D641B0D2-E417-409C-972C-F440931DB6EF}" srcOrd="0" destOrd="0" presId="urn:microsoft.com/office/officeart/2005/8/layout/radial5"/>
    <dgm:cxn modelId="{ACC8B923-D824-4586-A6CC-EC5DF07D4469}" type="presOf" srcId="{DB5D5D81-0F7F-43F9-9C0E-D6E1F92B9E8E}" destId="{102FDBDF-BB76-4D45-AFB9-BE4FDCE99BCC}" srcOrd="0" destOrd="0" presId="urn:microsoft.com/office/officeart/2005/8/layout/radial5"/>
    <dgm:cxn modelId="{21D60001-2E3B-4949-B44F-4988D69C0BBD}" srcId="{D98F78D4-C3BD-4839-B2E4-F66FE4E44DF9}" destId="{CF7F837B-5F73-4840-8EF3-E5AB1AC9CF5E}" srcOrd="0" destOrd="0" parTransId="{DB5D5D81-0F7F-43F9-9C0E-D6E1F92B9E8E}" sibTransId="{F54F0B1A-9354-49CD-8CE3-D27D524152EB}"/>
    <dgm:cxn modelId="{9FCD7EAE-7C99-4D35-821F-6B0AD63DED84}" type="presOf" srcId="{83CA0970-D9C5-46D5-8502-2F6ED8DB1BA8}" destId="{24670D4A-46ED-423C-8BDB-311B3F8FBF22}" srcOrd="0" destOrd="0" presId="urn:microsoft.com/office/officeart/2005/8/layout/radial5"/>
    <dgm:cxn modelId="{30E64768-3BFC-417E-97BC-DC0F5B55F99A}" type="presOf" srcId="{905DDC4E-87D8-467F-863B-18727D257F1E}" destId="{63F46BFB-CE36-454D-BC07-E887D78E93C4}" srcOrd="1" destOrd="0" presId="urn:microsoft.com/office/officeart/2005/8/layout/radial5"/>
    <dgm:cxn modelId="{A775ED91-D252-41FF-A9FC-38314776383F}" type="presOf" srcId="{2334EDA8-CE22-4DBA-AB43-FA5F80C72E1D}" destId="{C410F36B-DCFD-46DF-8EE2-B82A8F0693D7}" srcOrd="0" destOrd="0" presId="urn:microsoft.com/office/officeart/2005/8/layout/radial5"/>
    <dgm:cxn modelId="{A01DA7A2-CDAA-41F4-BC5E-D80A69E07F83}" type="presOf" srcId="{3F89BD98-0EA8-4588-83CC-4CFE718D68D3}" destId="{F793506A-7D20-47AA-A332-E6900B795589}" srcOrd="1" destOrd="0" presId="urn:microsoft.com/office/officeart/2005/8/layout/radial5"/>
    <dgm:cxn modelId="{6657F743-1B60-4901-B426-6A815AAF4CA1}" srcId="{D98F78D4-C3BD-4839-B2E4-F66FE4E44DF9}" destId="{AE3F1495-9704-404A-9D77-B6F20D85605E}" srcOrd="3" destOrd="0" parTransId="{6B88477E-DF3B-480C-B773-4076FB6B8143}" sibTransId="{9D0A0132-BB54-4EDC-80BC-0431F1D20302}"/>
    <dgm:cxn modelId="{84F2DBE3-3084-4883-AD9E-715303D64A4C}" srcId="{8DA6E4E1-B0A8-4536-919D-9FC0A8FB2109}" destId="{D98F78D4-C3BD-4839-B2E4-F66FE4E44DF9}" srcOrd="0" destOrd="0" parTransId="{F2C8251B-F57C-4105-ABF5-6204F5D4503C}" sibTransId="{89CAED05-6B90-4B88-8EF5-B439F36449D8}"/>
    <dgm:cxn modelId="{5D643BC4-7DE0-4CC6-8C25-E5D49E296679}" srcId="{D98F78D4-C3BD-4839-B2E4-F66FE4E44DF9}" destId="{F93A752F-3E9D-4B7C-AEC1-8B3473B9870F}" srcOrd="4" destOrd="0" parTransId="{905DDC4E-87D8-467F-863B-18727D257F1E}" sibTransId="{CE2A052A-0D6C-445F-A016-0532EDB85186}"/>
    <dgm:cxn modelId="{96EDFF5D-9308-4DF7-A3C4-A56BFEBCDE53}" srcId="{D98F78D4-C3BD-4839-B2E4-F66FE4E44DF9}" destId="{2334EDA8-CE22-4DBA-AB43-FA5F80C72E1D}" srcOrd="2" destOrd="0" parTransId="{83CA0970-D9C5-46D5-8502-2F6ED8DB1BA8}" sibTransId="{BDD245BE-6DD8-491A-820C-C27690CC9FFA}"/>
    <dgm:cxn modelId="{8174A6CA-86AD-4D8A-94CF-59A9EE4FCEDF}" type="presOf" srcId="{905DDC4E-87D8-467F-863B-18727D257F1E}" destId="{F222BA72-3F70-4871-BEF2-55622756DD8D}" srcOrd="0" destOrd="0" presId="urn:microsoft.com/office/officeart/2005/8/layout/radial5"/>
    <dgm:cxn modelId="{45BA3088-21E4-4903-B9FC-59EB4031891E}" type="presOf" srcId="{D98F78D4-C3BD-4839-B2E4-F66FE4E44DF9}" destId="{EFD3D487-564C-4C8E-BCE6-53E0E8036FA1}" srcOrd="0" destOrd="0" presId="urn:microsoft.com/office/officeart/2005/8/layout/radial5"/>
    <dgm:cxn modelId="{98FF6B94-1CFA-4C3E-A94A-BC656D25CA35}" type="presOf" srcId="{6B88477E-DF3B-480C-B773-4076FB6B8143}" destId="{A12BED83-F92B-40B2-B4A4-3A0D54BB0054}" srcOrd="1" destOrd="0" presId="urn:microsoft.com/office/officeart/2005/8/layout/radial5"/>
    <dgm:cxn modelId="{E2CE2ABD-CBC4-43BA-A4ED-5DF394FC149C}" type="presOf" srcId="{CF7F837B-5F73-4840-8EF3-E5AB1AC9CF5E}" destId="{1A96B597-2E46-4002-93BD-8222F667F90E}" srcOrd="0" destOrd="0" presId="urn:microsoft.com/office/officeart/2005/8/layout/radial5"/>
    <dgm:cxn modelId="{CBE8EA3A-E5BA-43A7-95D5-00DEB8CD5509}" type="presOf" srcId="{8DA6E4E1-B0A8-4536-919D-9FC0A8FB2109}" destId="{44B62D69-E0FB-4F08-843F-7776B510F6C7}" srcOrd="0" destOrd="0" presId="urn:microsoft.com/office/officeart/2005/8/layout/radial5"/>
    <dgm:cxn modelId="{DF590954-8A03-41AA-A554-7627174F53D0}" srcId="{D98F78D4-C3BD-4839-B2E4-F66FE4E44DF9}" destId="{70E1C5DF-4E35-4037-93CB-75DA3F0BAC18}" srcOrd="1" destOrd="0" parTransId="{3F89BD98-0EA8-4588-83CC-4CFE718D68D3}" sibTransId="{D58283CF-5DAF-4055-943D-B3DA58CDA843}"/>
    <dgm:cxn modelId="{66C5EF44-3BA9-4ED6-AA84-91F9E1A2226C}" type="presOf" srcId="{DB5D5D81-0F7F-43F9-9C0E-D6E1F92B9E8E}" destId="{3CF355DE-0777-4075-96BF-F1815A4E09B0}" srcOrd="1" destOrd="0" presId="urn:microsoft.com/office/officeart/2005/8/layout/radial5"/>
    <dgm:cxn modelId="{16EE1A71-7FAA-4864-BA6B-AC1FF6BD296C}" type="presOf" srcId="{70E1C5DF-4E35-4037-93CB-75DA3F0BAC18}" destId="{CA122A52-4071-4D53-9025-71502F9FEB4A}" srcOrd="0" destOrd="0" presId="urn:microsoft.com/office/officeart/2005/8/layout/radial5"/>
    <dgm:cxn modelId="{C9527A9E-C290-49F3-97E9-585B3866F000}" type="presOf" srcId="{3F89BD98-0EA8-4588-83CC-4CFE718D68D3}" destId="{C9BFB615-272D-4D13-B2BC-DF760E488799}" srcOrd="0" destOrd="0" presId="urn:microsoft.com/office/officeart/2005/8/layout/radial5"/>
    <dgm:cxn modelId="{F34ACC9A-91B7-42C2-842D-363E8C8F0563}" type="presOf" srcId="{83CA0970-D9C5-46D5-8502-2F6ED8DB1BA8}" destId="{EABF73D6-5C0D-4614-84AF-29F42DA1F804}" srcOrd="1" destOrd="0" presId="urn:microsoft.com/office/officeart/2005/8/layout/radial5"/>
    <dgm:cxn modelId="{A0CB010B-3143-485F-AA05-33467CDE6802}" type="presParOf" srcId="{44B62D69-E0FB-4F08-843F-7776B510F6C7}" destId="{EFD3D487-564C-4C8E-BCE6-53E0E8036FA1}" srcOrd="0" destOrd="0" presId="urn:microsoft.com/office/officeart/2005/8/layout/radial5"/>
    <dgm:cxn modelId="{C2D25B68-6AAA-40B7-93CD-88D3867DDD9A}" type="presParOf" srcId="{44B62D69-E0FB-4F08-843F-7776B510F6C7}" destId="{102FDBDF-BB76-4D45-AFB9-BE4FDCE99BCC}" srcOrd="1" destOrd="0" presId="urn:microsoft.com/office/officeart/2005/8/layout/radial5"/>
    <dgm:cxn modelId="{B9C076C2-936F-494D-A143-0B9816E687D4}" type="presParOf" srcId="{102FDBDF-BB76-4D45-AFB9-BE4FDCE99BCC}" destId="{3CF355DE-0777-4075-96BF-F1815A4E09B0}" srcOrd="0" destOrd="0" presId="urn:microsoft.com/office/officeart/2005/8/layout/radial5"/>
    <dgm:cxn modelId="{3FD56188-090D-4503-B35E-3B0DAED9648E}" type="presParOf" srcId="{44B62D69-E0FB-4F08-843F-7776B510F6C7}" destId="{1A96B597-2E46-4002-93BD-8222F667F90E}" srcOrd="2" destOrd="0" presId="urn:microsoft.com/office/officeart/2005/8/layout/radial5"/>
    <dgm:cxn modelId="{FB092623-56AD-472E-81BE-5FA48F8EE0DF}" type="presParOf" srcId="{44B62D69-E0FB-4F08-843F-7776B510F6C7}" destId="{C9BFB615-272D-4D13-B2BC-DF760E488799}" srcOrd="3" destOrd="0" presId="urn:microsoft.com/office/officeart/2005/8/layout/radial5"/>
    <dgm:cxn modelId="{A7D190E9-AD46-4963-9F9D-346B3D035E32}" type="presParOf" srcId="{C9BFB615-272D-4D13-B2BC-DF760E488799}" destId="{F793506A-7D20-47AA-A332-E6900B795589}" srcOrd="0" destOrd="0" presId="urn:microsoft.com/office/officeart/2005/8/layout/radial5"/>
    <dgm:cxn modelId="{328D5817-EE53-4C93-AD58-1FF37666E4F0}" type="presParOf" srcId="{44B62D69-E0FB-4F08-843F-7776B510F6C7}" destId="{CA122A52-4071-4D53-9025-71502F9FEB4A}" srcOrd="4" destOrd="0" presId="urn:microsoft.com/office/officeart/2005/8/layout/radial5"/>
    <dgm:cxn modelId="{E3990B6B-7905-4D28-A1DE-159A46399DB7}" type="presParOf" srcId="{44B62D69-E0FB-4F08-843F-7776B510F6C7}" destId="{24670D4A-46ED-423C-8BDB-311B3F8FBF22}" srcOrd="5" destOrd="0" presId="urn:microsoft.com/office/officeart/2005/8/layout/radial5"/>
    <dgm:cxn modelId="{E8B0BC8C-49C1-4337-BB5D-CEAB5CC89A4F}" type="presParOf" srcId="{24670D4A-46ED-423C-8BDB-311B3F8FBF22}" destId="{EABF73D6-5C0D-4614-84AF-29F42DA1F804}" srcOrd="0" destOrd="0" presId="urn:microsoft.com/office/officeart/2005/8/layout/radial5"/>
    <dgm:cxn modelId="{60C88551-822A-411D-AB81-13B65ED84186}" type="presParOf" srcId="{44B62D69-E0FB-4F08-843F-7776B510F6C7}" destId="{C410F36B-DCFD-46DF-8EE2-B82A8F0693D7}" srcOrd="6" destOrd="0" presId="urn:microsoft.com/office/officeart/2005/8/layout/radial5"/>
    <dgm:cxn modelId="{8304D35A-DD28-4DFD-B39F-D2DD3D26CEB9}" type="presParOf" srcId="{44B62D69-E0FB-4F08-843F-7776B510F6C7}" destId="{3189925C-5B1E-4EC8-9BA1-9C72C7756DE7}" srcOrd="7" destOrd="0" presId="urn:microsoft.com/office/officeart/2005/8/layout/radial5"/>
    <dgm:cxn modelId="{78A8BD60-781C-4974-8253-513F1B42A881}" type="presParOf" srcId="{3189925C-5B1E-4EC8-9BA1-9C72C7756DE7}" destId="{A12BED83-F92B-40B2-B4A4-3A0D54BB0054}" srcOrd="0" destOrd="0" presId="urn:microsoft.com/office/officeart/2005/8/layout/radial5"/>
    <dgm:cxn modelId="{1C7FA80D-1AC9-4660-B5AE-13EAB295AC54}" type="presParOf" srcId="{44B62D69-E0FB-4F08-843F-7776B510F6C7}" destId="{458FCCCD-BB32-4E38-A3AC-F8A463FA3CDA}" srcOrd="8" destOrd="0" presId="urn:microsoft.com/office/officeart/2005/8/layout/radial5"/>
    <dgm:cxn modelId="{207FCF1D-FF40-4E15-8D43-441BE399937F}" type="presParOf" srcId="{44B62D69-E0FB-4F08-843F-7776B510F6C7}" destId="{F222BA72-3F70-4871-BEF2-55622756DD8D}" srcOrd="9" destOrd="0" presId="urn:microsoft.com/office/officeart/2005/8/layout/radial5"/>
    <dgm:cxn modelId="{0EB62A95-E0CF-42EA-9FA2-D7C41165DDD4}" type="presParOf" srcId="{F222BA72-3F70-4871-BEF2-55622756DD8D}" destId="{63F46BFB-CE36-454D-BC07-E887D78E93C4}" srcOrd="0" destOrd="0" presId="urn:microsoft.com/office/officeart/2005/8/layout/radial5"/>
    <dgm:cxn modelId="{ABF5BED1-4716-495A-A449-7EFE9821A513}" type="presParOf" srcId="{44B62D69-E0FB-4F08-843F-7776B510F6C7}" destId="{D641B0D2-E417-409C-972C-F440931DB6EF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DA6E4E1-B0A8-4536-919D-9FC0A8FB2109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18000000" lon="0" rev="0"/>
          </a:camera>
          <a:lightRig rig="threePt" dir="t"/>
        </a:scene3d>
      </dgm:spPr>
      <dgm:t>
        <a:bodyPr/>
        <a:lstStyle/>
        <a:p>
          <a:endParaRPr lang="en-US"/>
        </a:p>
      </dgm:t>
    </dgm:pt>
    <dgm:pt modelId="{D98F78D4-C3BD-4839-B2E4-F66FE4E44DF9}">
      <dgm:prSet phldrT="[Текст]" custT="1"/>
      <dgm:spPr>
        <a:solidFill>
          <a:schemeClr val="bg1"/>
        </a:solidFill>
        <a:ln>
          <a:solidFill>
            <a:schemeClr val="accent1"/>
          </a:solidFill>
        </a:ln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r>
            <a:rPr lang="en-US" sz="1600" b="1" dirty="0" smtClean="0">
              <a:solidFill>
                <a:schemeClr val="accent1">
                  <a:lumMod val="75000"/>
                </a:schemeClr>
              </a:solidFill>
            </a:rPr>
            <a:t>COMPETENCIES</a:t>
          </a:r>
          <a:endParaRPr lang="ru-RU" sz="1600" b="1" dirty="0" smtClean="0">
            <a:solidFill>
              <a:schemeClr val="accent1">
                <a:lumMod val="75000"/>
              </a:schemeClr>
            </a:solidFill>
          </a:endParaRPr>
        </a:p>
        <a:p>
          <a:endParaRPr lang="en-US" sz="16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2C8251B-F57C-4105-ABF5-6204F5D4503C}" type="parTrans" cxnId="{84F2DBE3-3084-4883-AD9E-715303D64A4C}">
      <dgm:prSet/>
      <dgm:spPr/>
      <dgm:t>
        <a:bodyPr/>
        <a:lstStyle/>
        <a:p>
          <a:endParaRPr lang="en-US" sz="1600" b="1"/>
        </a:p>
      </dgm:t>
    </dgm:pt>
    <dgm:pt modelId="{89CAED05-6B90-4B88-8EF5-B439F36449D8}" type="sibTrans" cxnId="{84F2DBE3-3084-4883-AD9E-715303D64A4C}">
      <dgm:prSet/>
      <dgm:spPr/>
      <dgm:t>
        <a:bodyPr/>
        <a:lstStyle/>
        <a:p>
          <a:endParaRPr lang="en-US" sz="1600" b="1"/>
        </a:p>
      </dgm:t>
    </dgm:pt>
    <dgm:pt modelId="{CF7F837B-5F73-4840-8EF3-E5AB1AC9CF5E}">
      <dgm:prSet phldrT="[Текст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en-US" sz="1600" b="1" dirty="0" smtClean="0"/>
            <a:t>Teacher</a:t>
          </a:r>
          <a:endParaRPr lang="en-US" sz="1600" b="1" dirty="0"/>
        </a:p>
      </dgm:t>
    </dgm:pt>
    <dgm:pt modelId="{DB5D5D81-0F7F-43F9-9C0E-D6E1F92B9E8E}" type="parTrans" cxnId="{21D60001-2E3B-4949-B44F-4988D69C0BBD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F54F0B1A-9354-49CD-8CE3-D27D524152EB}" type="sibTrans" cxnId="{21D60001-2E3B-4949-B44F-4988D69C0BBD}">
      <dgm:prSet/>
      <dgm:spPr/>
      <dgm:t>
        <a:bodyPr/>
        <a:lstStyle/>
        <a:p>
          <a:endParaRPr lang="en-US" sz="1600" b="1"/>
        </a:p>
      </dgm:t>
    </dgm:pt>
    <dgm:pt modelId="{2334EDA8-CE22-4DBA-AB43-FA5F80C72E1D}">
      <dgm:prSet phldrT="[Текст]" custT="1"/>
      <dgm:spPr>
        <a:gradFill flip="none" rotWithShape="0">
          <a:gsLst>
            <a:gs pos="0">
              <a:schemeClr val="accent4">
                <a:lumMod val="75000"/>
                <a:shade val="30000"/>
                <a:satMod val="115000"/>
              </a:schemeClr>
            </a:gs>
            <a:gs pos="50000">
              <a:schemeClr val="accent4">
                <a:lumMod val="75000"/>
                <a:shade val="67500"/>
                <a:satMod val="115000"/>
              </a:schemeClr>
            </a:gs>
            <a:gs pos="100000">
              <a:schemeClr val="accent4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en-US" sz="1600" b="1" dirty="0" err="1" smtClean="0"/>
            <a:t>Reseacher</a:t>
          </a:r>
          <a:endParaRPr lang="en-US" sz="1600" b="1" dirty="0"/>
        </a:p>
      </dgm:t>
    </dgm:pt>
    <dgm:pt modelId="{83CA0970-D9C5-46D5-8502-2F6ED8DB1BA8}" type="parTrans" cxnId="{96EDFF5D-9308-4DF7-A3C4-A56BFEBCDE53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BDD245BE-6DD8-491A-820C-C27690CC9FFA}" type="sibTrans" cxnId="{96EDFF5D-9308-4DF7-A3C4-A56BFEBCDE53}">
      <dgm:prSet/>
      <dgm:spPr/>
      <dgm:t>
        <a:bodyPr/>
        <a:lstStyle/>
        <a:p>
          <a:endParaRPr lang="en-US" sz="1600" b="1"/>
        </a:p>
      </dgm:t>
    </dgm:pt>
    <dgm:pt modelId="{AE3F1495-9704-404A-9D77-B6F20D85605E}">
      <dgm:prSet phldrT="[Текст]" custT="1"/>
      <dgm:spPr>
        <a:gradFill flip="none" rotWithShape="0">
          <a:gsLst>
            <a:gs pos="0">
              <a:schemeClr val="accent3">
                <a:lumMod val="75000"/>
                <a:shade val="30000"/>
                <a:satMod val="115000"/>
              </a:schemeClr>
            </a:gs>
            <a:gs pos="50000">
              <a:schemeClr val="accent3">
                <a:lumMod val="75000"/>
                <a:shade val="67500"/>
                <a:satMod val="115000"/>
              </a:schemeClr>
            </a:gs>
            <a:gs pos="100000">
              <a:schemeClr val="accent3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en-US" sz="1600" b="1" dirty="0" smtClean="0"/>
        </a:p>
        <a:p>
          <a:r>
            <a:rPr lang="en-US" sz="1600" b="1" dirty="0" smtClean="0"/>
            <a:t>Communicator</a:t>
          </a:r>
          <a:endParaRPr lang="ru-RU" sz="1600" b="1" dirty="0" smtClean="0"/>
        </a:p>
      </dgm:t>
    </dgm:pt>
    <dgm:pt modelId="{6B88477E-DF3B-480C-B773-4076FB6B8143}" type="parTrans" cxnId="{6657F743-1B60-4901-B426-6A815AAF4CA1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9D0A0132-BB54-4EDC-80BC-0431F1D20302}" type="sibTrans" cxnId="{6657F743-1B60-4901-B426-6A815AAF4CA1}">
      <dgm:prSet/>
      <dgm:spPr/>
      <dgm:t>
        <a:bodyPr/>
        <a:lstStyle/>
        <a:p>
          <a:endParaRPr lang="en-US" sz="1600" b="1"/>
        </a:p>
      </dgm:t>
    </dgm:pt>
    <dgm:pt modelId="{F93A752F-3E9D-4B7C-AEC1-8B3473B9870F}">
      <dgm:prSet phldrT="[Текст]" custT="1"/>
      <dgm:spPr>
        <a:gradFill flip="none" rotWithShape="0">
          <a:gsLst>
            <a:gs pos="0">
              <a:schemeClr val="accent6">
                <a:lumMod val="75000"/>
                <a:shade val="30000"/>
                <a:satMod val="115000"/>
              </a:schemeClr>
            </a:gs>
            <a:gs pos="50000">
              <a:schemeClr val="accent6">
                <a:lumMod val="75000"/>
                <a:shade val="67500"/>
                <a:satMod val="115000"/>
              </a:schemeClr>
            </a:gs>
            <a:gs pos="100000">
              <a:schemeClr val="accent6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en-US" sz="1600" b="1" dirty="0" smtClean="0"/>
            <a:t>Leader</a:t>
          </a:r>
          <a:endParaRPr lang="en-US" sz="1600" b="1" dirty="0"/>
        </a:p>
      </dgm:t>
    </dgm:pt>
    <dgm:pt modelId="{905DDC4E-87D8-467F-863B-18727D257F1E}" type="parTrans" cxnId="{5D643BC4-7DE0-4CC6-8C25-E5D49E296679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CE2A052A-0D6C-445F-A016-0532EDB85186}" type="sibTrans" cxnId="{5D643BC4-7DE0-4CC6-8C25-E5D49E296679}">
      <dgm:prSet/>
      <dgm:spPr/>
      <dgm:t>
        <a:bodyPr/>
        <a:lstStyle/>
        <a:p>
          <a:endParaRPr lang="en-US" sz="1600" b="1"/>
        </a:p>
      </dgm:t>
    </dgm:pt>
    <dgm:pt modelId="{70E1C5DF-4E35-4037-93CB-75DA3F0BAC18}">
      <dgm:prSet custT="1"/>
      <dgm:spPr>
        <a:gradFill flip="none" rotWithShape="1">
          <a:gsLst>
            <a:gs pos="0">
              <a:schemeClr val="accent2">
                <a:lumMod val="75000"/>
                <a:shade val="30000"/>
                <a:satMod val="115000"/>
              </a:schemeClr>
            </a:gs>
            <a:gs pos="50000">
              <a:schemeClr val="accent2">
                <a:lumMod val="75000"/>
                <a:shade val="67500"/>
                <a:satMod val="115000"/>
              </a:schemeClr>
            </a:gs>
            <a:gs pos="100000">
              <a:schemeClr val="accent2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en-US" sz="1600" b="1" dirty="0" smtClean="0"/>
            <a:t>Assessment &amp; Evaluation</a:t>
          </a:r>
          <a:endParaRPr lang="en-US" sz="1600" b="1" dirty="0"/>
        </a:p>
      </dgm:t>
    </dgm:pt>
    <dgm:pt modelId="{3F89BD98-0EA8-4588-83CC-4CFE718D68D3}" type="parTrans" cxnId="{DF590954-8A03-41AA-A554-7627174F53D0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D58283CF-5DAF-4055-943D-B3DA58CDA843}" type="sibTrans" cxnId="{DF590954-8A03-41AA-A554-7627174F53D0}">
      <dgm:prSet/>
      <dgm:spPr/>
      <dgm:t>
        <a:bodyPr/>
        <a:lstStyle/>
        <a:p>
          <a:endParaRPr lang="en-US" sz="1600" b="1"/>
        </a:p>
      </dgm:t>
    </dgm:pt>
    <dgm:pt modelId="{44B62D69-E0FB-4F08-843F-7776B510F6C7}" type="pres">
      <dgm:prSet presAssocID="{8DA6E4E1-B0A8-4536-919D-9FC0A8FB210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D3D487-564C-4C8E-BCE6-53E0E8036FA1}" type="pres">
      <dgm:prSet presAssocID="{D98F78D4-C3BD-4839-B2E4-F66FE4E44DF9}" presName="centerShape" presStyleLbl="node0" presStyleIdx="0" presStyleCnt="1" custScaleX="144822" custScaleY="140931"/>
      <dgm:spPr/>
      <dgm:t>
        <a:bodyPr/>
        <a:lstStyle/>
        <a:p>
          <a:endParaRPr lang="en-US"/>
        </a:p>
      </dgm:t>
    </dgm:pt>
    <dgm:pt modelId="{102FDBDF-BB76-4D45-AFB9-BE4FDCE99BCC}" type="pres">
      <dgm:prSet presAssocID="{DB5D5D81-0F7F-43F9-9C0E-D6E1F92B9E8E}" presName="parTrans" presStyleLbl="sibTrans2D1" presStyleIdx="0" presStyleCnt="5"/>
      <dgm:spPr/>
      <dgm:t>
        <a:bodyPr/>
        <a:lstStyle/>
        <a:p>
          <a:endParaRPr lang="en-US"/>
        </a:p>
      </dgm:t>
    </dgm:pt>
    <dgm:pt modelId="{3CF355DE-0777-4075-96BF-F1815A4E09B0}" type="pres">
      <dgm:prSet presAssocID="{DB5D5D81-0F7F-43F9-9C0E-D6E1F92B9E8E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1A96B597-2E46-4002-93BD-8222F667F90E}" type="pres">
      <dgm:prSet presAssocID="{CF7F837B-5F73-4840-8EF3-E5AB1AC9CF5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BFB615-272D-4D13-B2BC-DF760E488799}" type="pres">
      <dgm:prSet presAssocID="{3F89BD98-0EA8-4588-83CC-4CFE718D68D3}" presName="parTrans" presStyleLbl="sibTrans2D1" presStyleIdx="1" presStyleCnt="5"/>
      <dgm:spPr/>
      <dgm:t>
        <a:bodyPr/>
        <a:lstStyle/>
        <a:p>
          <a:endParaRPr lang="en-US"/>
        </a:p>
      </dgm:t>
    </dgm:pt>
    <dgm:pt modelId="{F793506A-7D20-47AA-A332-E6900B795589}" type="pres">
      <dgm:prSet presAssocID="{3F89BD98-0EA8-4588-83CC-4CFE718D68D3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CA122A52-4071-4D53-9025-71502F9FEB4A}" type="pres">
      <dgm:prSet presAssocID="{70E1C5DF-4E35-4037-93CB-75DA3F0BAC1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670D4A-46ED-423C-8BDB-311B3F8FBF22}" type="pres">
      <dgm:prSet presAssocID="{83CA0970-D9C5-46D5-8502-2F6ED8DB1BA8}" presName="parTrans" presStyleLbl="sibTrans2D1" presStyleIdx="2" presStyleCnt="5"/>
      <dgm:spPr/>
      <dgm:t>
        <a:bodyPr/>
        <a:lstStyle/>
        <a:p>
          <a:endParaRPr lang="en-US"/>
        </a:p>
      </dgm:t>
    </dgm:pt>
    <dgm:pt modelId="{EABF73D6-5C0D-4614-84AF-29F42DA1F804}" type="pres">
      <dgm:prSet presAssocID="{83CA0970-D9C5-46D5-8502-2F6ED8DB1BA8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C410F36B-DCFD-46DF-8EE2-B82A8F0693D7}" type="pres">
      <dgm:prSet presAssocID="{2334EDA8-CE22-4DBA-AB43-FA5F80C72E1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89925C-5B1E-4EC8-9BA1-9C72C7756DE7}" type="pres">
      <dgm:prSet presAssocID="{6B88477E-DF3B-480C-B773-4076FB6B8143}" presName="parTrans" presStyleLbl="sibTrans2D1" presStyleIdx="3" presStyleCnt="5"/>
      <dgm:spPr/>
      <dgm:t>
        <a:bodyPr/>
        <a:lstStyle/>
        <a:p>
          <a:endParaRPr lang="en-US"/>
        </a:p>
      </dgm:t>
    </dgm:pt>
    <dgm:pt modelId="{A12BED83-F92B-40B2-B4A4-3A0D54BB0054}" type="pres">
      <dgm:prSet presAssocID="{6B88477E-DF3B-480C-B773-4076FB6B8143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458FCCCD-BB32-4E38-A3AC-F8A463FA3CDA}" type="pres">
      <dgm:prSet presAssocID="{AE3F1495-9704-404A-9D77-B6F20D85605E}" presName="node" presStyleLbl="node1" presStyleIdx="3" presStyleCnt="5" custScaleX="1017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22BA72-3F70-4871-BEF2-55622756DD8D}" type="pres">
      <dgm:prSet presAssocID="{905DDC4E-87D8-467F-863B-18727D257F1E}" presName="parTrans" presStyleLbl="sibTrans2D1" presStyleIdx="4" presStyleCnt="5"/>
      <dgm:spPr/>
      <dgm:t>
        <a:bodyPr/>
        <a:lstStyle/>
        <a:p>
          <a:endParaRPr lang="en-US"/>
        </a:p>
      </dgm:t>
    </dgm:pt>
    <dgm:pt modelId="{63F46BFB-CE36-454D-BC07-E887D78E93C4}" type="pres">
      <dgm:prSet presAssocID="{905DDC4E-87D8-467F-863B-18727D257F1E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D641B0D2-E417-409C-972C-F440931DB6EF}" type="pres">
      <dgm:prSet presAssocID="{F93A752F-3E9D-4B7C-AEC1-8B3473B9870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3ECA89-9B79-44F8-BBE4-CAAF342BF305}" type="presOf" srcId="{3F89BD98-0EA8-4588-83CC-4CFE718D68D3}" destId="{F793506A-7D20-47AA-A332-E6900B795589}" srcOrd="1" destOrd="0" presId="urn:microsoft.com/office/officeart/2005/8/layout/radial5"/>
    <dgm:cxn modelId="{84F2DBE3-3084-4883-AD9E-715303D64A4C}" srcId="{8DA6E4E1-B0A8-4536-919D-9FC0A8FB2109}" destId="{D98F78D4-C3BD-4839-B2E4-F66FE4E44DF9}" srcOrd="0" destOrd="0" parTransId="{F2C8251B-F57C-4105-ABF5-6204F5D4503C}" sibTransId="{89CAED05-6B90-4B88-8EF5-B439F36449D8}"/>
    <dgm:cxn modelId="{7FA5471F-0A1B-4546-BD1B-7C412864423C}" type="presOf" srcId="{DB5D5D81-0F7F-43F9-9C0E-D6E1F92B9E8E}" destId="{3CF355DE-0777-4075-96BF-F1815A4E09B0}" srcOrd="1" destOrd="0" presId="urn:microsoft.com/office/officeart/2005/8/layout/radial5"/>
    <dgm:cxn modelId="{FEDAA8D5-E61A-475C-8A73-F6FB2DBE2466}" type="presOf" srcId="{83CA0970-D9C5-46D5-8502-2F6ED8DB1BA8}" destId="{EABF73D6-5C0D-4614-84AF-29F42DA1F804}" srcOrd="1" destOrd="0" presId="urn:microsoft.com/office/officeart/2005/8/layout/radial5"/>
    <dgm:cxn modelId="{6657F743-1B60-4901-B426-6A815AAF4CA1}" srcId="{D98F78D4-C3BD-4839-B2E4-F66FE4E44DF9}" destId="{AE3F1495-9704-404A-9D77-B6F20D85605E}" srcOrd="3" destOrd="0" parTransId="{6B88477E-DF3B-480C-B773-4076FB6B8143}" sibTransId="{9D0A0132-BB54-4EDC-80BC-0431F1D20302}"/>
    <dgm:cxn modelId="{73E7D5D7-3FE6-41AA-9120-A357856F7F02}" type="presOf" srcId="{CF7F837B-5F73-4840-8EF3-E5AB1AC9CF5E}" destId="{1A96B597-2E46-4002-93BD-8222F667F90E}" srcOrd="0" destOrd="0" presId="urn:microsoft.com/office/officeart/2005/8/layout/radial5"/>
    <dgm:cxn modelId="{3F26AFC3-E320-4F41-891D-DBE16E2CD3E9}" type="presOf" srcId="{D98F78D4-C3BD-4839-B2E4-F66FE4E44DF9}" destId="{EFD3D487-564C-4C8E-BCE6-53E0E8036FA1}" srcOrd="0" destOrd="0" presId="urn:microsoft.com/office/officeart/2005/8/layout/radial5"/>
    <dgm:cxn modelId="{4592278E-A9A9-471D-A743-681564507D8C}" type="presOf" srcId="{DB5D5D81-0F7F-43F9-9C0E-D6E1F92B9E8E}" destId="{102FDBDF-BB76-4D45-AFB9-BE4FDCE99BCC}" srcOrd="0" destOrd="0" presId="urn:microsoft.com/office/officeart/2005/8/layout/radial5"/>
    <dgm:cxn modelId="{01181FF3-F440-49AF-A542-31D34CF60E95}" type="presOf" srcId="{905DDC4E-87D8-467F-863B-18727D257F1E}" destId="{63F46BFB-CE36-454D-BC07-E887D78E93C4}" srcOrd="1" destOrd="0" presId="urn:microsoft.com/office/officeart/2005/8/layout/radial5"/>
    <dgm:cxn modelId="{DF590954-8A03-41AA-A554-7627174F53D0}" srcId="{D98F78D4-C3BD-4839-B2E4-F66FE4E44DF9}" destId="{70E1C5DF-4E35-4037-93CB-75DA3F0BAC18}" srcOrd="1" destOrd="0" parTransId="{3F89BD98-0EA8-4588-83CC-4CFE718D68D3}" sibTransId="{D58283CF-5DAF-4055-943D-B3DA58CDA843}"/>
    <dgm:cxn modelId="{4CD84BFD-D2F3-48DC-B115-74D12E1BB155}" type="presOf" srcId="{6B88477E-DF3B-480C-B773-4076FB6B8143}" destId="{A12BED83-F92B-40B2-B4A4-3A0D54BB0054}" srcOrd="1" destOrd="0" presId="urn:microsoft.com/office/officeart/2005/8/layout/radial5"/>
    <dgm:cxn modelId="{96EDFF5D-9308-4DF7-A3C4-A56BFEBCDE53}" srcId="{D98F78D4-C3BD-4839-B2E4-F66FE4E44DF9}" destId="{2334EDA8-CE22-4DBA-AB43-FA5F80C72E1D}" srcOrd="2" destOrd="0" parTransId="{83CA0970-D9C5-46D5-8502-2F6ED8DB1BA8}" sibTransId="{BDD245BE-6DD8-491A-820C-C27690CC9FFA}"/>
    <dgm:cxn modelId="{F60771FF-A66B-48A1-AF55-A7F388C757DD}" type="presOf" srcId="{8DA6E4E1-B0A8-4536-919D-9FC0A8FB2109}" destId="{44B62D69-E0FB-4F08-843F-7776B510F6C7}" srcOrd="0" destOrd="0" presId="urn:microsoft.com/office/officeart/2005/8/layout/radial5"/>
    <dgm:cxn modelId="{F1B7D5BA-C7B7-46C0-8A10-1F7897A8D9C0}" type="presOf" srcId="{6B88477E-DF3B-480C-B773-4076FB6B8143}" destId="{3189925C-5B1E-4EC8-9BA1-9C72C7756DE7}" srcOrd="0" destOrd="0" presId="urn:microsoft.com/office/officeart/2005/8/layout/radial5"/>
    <dgm:cxn modelId="{F7445BEE-322F-4BFE-A9C5-25202BFDB3B4}" type="presOf" srcId="{2334EDA8-CE22-4DBA-AB43-FA5F80C72E1D}" destId="{C410F36B-DCFD-46DF-8EE2-B82A8F0693D7}" srcOrd="0" destOrd="0" presId="urn:microsoft.com/office/officeart/2005/8/layout/radial5"/>
    <dgm:cxn modelId="{AE06C778-E3DE-4D7C-B190-1D80D1E28A6C}" type="presOf" srcId="{905DDC4E-87D8-467F-863B-18727D257F1E}" destId="{F222BA72-3F70-4871-BEF2-55622756DD8D}" srcOrd="0" destOrd="0" presId="urn:microsoft.com/office/officeart/2005/8/layout/radial5"/>
    <dgm:cxn modelId="{631EF06D-C699-4F84-AF25-D20F4E57FA9D}" type="presOf" srcId="{70E1C5DF-4E35-4037-93CB-75DA3F0BAC18}" destId="{CA122A52-4071-4D53-9025-71502F9FEB4A}" srcOrd="0" destOrd="0" presId="urn:microsoft.com/office/officeart/2005/8/layout/radial5"/>
    <dgm:cxn modelId="{1D7B131A-3358-41D2-92A6-741858BB852B}" type="presOf" srcId="{AE3F1495-9704-404A-9D77-B6F20D85605E}" destId="{458FCCCD-BB32-4E38-A3AC-F8A463FA3CDA}" srcOrd="0" destOrd="0" presId="urn:microsoft.com/office/officeart/2005/8/layout/radial5"/>
    <dgm:cxn modelId="{21D60001-2E3B-4949-B44F-4988D69C0BBD}" srcId="{D98F78D4-C3BD-4839-B2E4-F66FE4E44DF9}" destId="{CF7F837B-5F73-4840-8EF3-E5AB1AC9CF5E}" srcOrd="0" destOrd="0" parTransId="{DB5D5D81-0F7F-43F9-9C0E-D6E1F92B9E8E}" sibTransId="{F54F0B1A-9354-49CD-8CE3-D27D524152EB}"/>
    <dgm:cxn modelId="{5D643BC4-7DE0-4CC6-8C25-E5D49E296679}" srcId="{D98F78D4-C3BD-4839-B2E4-F66FE4E44DF9}" destId="{F93A752F-3E9D-4B7C-AEC1-8B3473B9870F}" srcOrd="4" destOrd="0" parTransId="{905DDC4E-87D8-467F-863B-18727D257F1E}" sibTransId="{CE2A052A-0D6C-445F-A016-0532EDB85186}"/>
    <dgm:cxn modelId="{925D1D48-7926-443D-9C07-C96ED3FF9468}" type="presOf" srcId="{F93A752F-3E9D-4B7C-AEC1-8B3473B9870F}" destId="{D641B0D2-E417-409C-972C-F440931DB6EF}" srcOrd="0" destOrd="0" presId="urn:microsoft.com/office/officeart/2005/8/layout/radial5"/>
    <dgm:cxn modelId="{F92E8ABC-7360-45F9-8D94-791758EC0814}" type="presOf" srcId="{3F89BD98-0EA8-4588-83CC-4CFE718D68D3}" destId="{C9BFB615-272D-4D13-B2BC-DF760E488799}" srcOrd="0" destOrd="0" presId="urn:microsoft.com/office/officeart/2005/8/layout/radial5"/>
    <dgm:cxn modelId="{14A0F736-134B-462C-8D50-F7EA4ECFC278}" type="presOf" srcId="{83CA0970-D9C5-46D5-8502-2F6ED8DB1BA8}" destId="{24670D4A-46ED-423C-8BDB-311B3F8FBF22}" srcOrd="0" destOrd="0" presId="urn:microsoft.com/office/officeart/2005/8/layout/radial5"/>
    <dgm:cxn modelId="{A70A4288-6A75-4BF2-A617-35F338EF8B3D}" type="presParOf" srcId="{44B62D69-E0FB-4F08-843F-7776B510F6C7}" destId="{EFD3D487-564C-4C8E-BCE6-53E0E8036FA1}" srcOrd="0" destOrd="0" presId="urn:microsoft.com/office/officeart/2005/8/layout/radial5"/>
    <dgm:cxn modelId="{A52EE5AA-6EF0-4354-93CF-0EA0A1E51B7A}" type="presParOf" srcId="{44B62D69-E0FB-4F08-843F-7776B510F6C7}" destId="{102FDBDF-BB76-4D45-AFB9-BE4FDCE99BCC}" srcOrd="1" destOrd="0" presId="urn:microsoft.com/office/officeart/2005/8/layout/radial5"/>
    <dgm:cxn modelId="{49C1F83F-F45E-4628-9F08-3744C2E7C470}" type="presParOf" srcId="{102FDBDF-BB76-4D45-AFB9-BE4FDCE99BCC}" destId="{3CF355DE-0777-4075-96BF-F1815A4E09B0}" srcOrd="0" destOrd="0" presId="urn:microsoft.com/office/officeart/2005/8/layout/radial5"/>
    <dgm:cxn modelId="{16F613FB-7C32-49EC-A9CD-C6D2BBF429A1}" type="presParOf" srcId="{44B62D69-E0FB-4F08-843F-7776B510F6C7}" destId="{1A96B597-2E46-4002-93BD-8222F667F90E}" srcOrd="2" destOrd="0" presId="urn:microsoft.com/office/officeart/2005/8/layout/radial5"/>
    <dgm:cxn modelId="{45D5FEA7-3208-4E0C-851D-F11B35266CC4}" type="presParOf" srcId="{44B62D69-E0FB-4F08-843F-7776B510F6C7}" destId="{C9BFB615-272D-4D13-B2BC-DF760E488799}" srcOrd="3" destOrd="0" presId="urn:microsoft.com/office/officeart/2005/8/layout/radial5"/>
    <dgm:cxn modelId="{7052F2C5-19AF-4F9B-8BB6-2E7AC3F43784}" type="presParOf" srcId="{C9BFB615-272D-4D13-B2BC-DF760E488799}" destId="{F793506A-7D20-47AA-A332-E6900B795589}" srcOrd="0" destOrd="0" presId="urn:microsoft.com/office/officeart/2005/8/layout/radial5"/>
    <dgm:cxn modelId="{D3B13499-FD03-4DF4-9EF8-1DEDB6EA3E36}" type="presParOf" srcId="{44B62D69-E0FB-4F08-843F-7776B510F6C7}" destId="{CA122A52-4071-4D53-9025-71502F9FEB4A}" srcOrd="4" destOrd="0" presId="urn:microsoft.com/office/officeart/2005/8/layout/radial5"/>
    <dgm:cxn modelId="{8C93C481-E72B-4AD4-9CAB-9C289B321658}" type="presParOf" srcId="{44B62D69-E0FB-4F08-843F-7776B510F6C7}" destId="{24670D4A-46ED-423C-8BDB-311B3F8FBF22}" srcOrd="5" destOrd="0" presId="urn:microsoft.com/office/officeart/2005/8/layout/radial5"/>
    <dgm:cxn modelId="{762EB47B-720D-4AD5-826F-4FB11358975C}" type="presParOf" srcId="{24670D4A-46ED-423C-8BDB-311B3F8FBF22}" destId="{EABF73D6-5C0D-4614-84AF-29F42DA1F804}" srcOrd="0" destOrd="0" presId="urn:microsoft.com/office/officeart/2005/8/layout/radial5"/>
    <dgm:cxn modelId="{A1D17AA7-6F27-4EEF-BBA8-06310F9ADD3F}" type="presParOf" srcId="{44B62D69-E0FB-4F08-843F-7776B510F6C7}" destId="{C410F36B-DCFD-46DF-8EE2-B82A8F0693D7}" srcOrd="6" destOrd="0" presId="urn:microsoft.com/office/officeart/2005/8/layout/radial5"/>
    <dgm:cxn modelId="{28498676-61D5-45AC-BD2F-D456FDDD22A2}" type="presParOf" srcId="{44B62D69-E0FB-4F08-843F-7776B510F6C7}" destId="{3189925C-5B1E-4EC8-9BA1-9C72C7756DE7}" srcOrd="7" destOrd="0" presId="urn:microsoft.com/office/officeart/2005/8/layout/radial5"/>
    <dgm:cxn modelId="{955CB528-BC20-44C5-A9CB-44299259AF2C}" type="presParOf" srcId="{3189925C-5B1E-4EC8-9BA1-9C72C7756DE7}" destId="{A12BED83-F92B-40B2-B4A4-3A0D54BB0054}" srcOrd="0" destOrd="0" presId="urn:microsoft.com/office/officeart/2005/8/layout/radial5"/>
    <dgm:cxn modelId="{F2040BC0-E87B-47D6-BDE4-BB9502F56D8C}" type="presParOf" srcId="{44B62D69-E0FB-4F08-843F-7776B510F6C7}" destId="{458FCCCD-BB32-4E38-A3AC-F8A463FA3CDA}" srcOrd="8" destOrd="0" presId="urn:microsoft.com/office/officeart/2005/8/layout/radial5"/>
    <dgm:cxn modelId="{15E5A118-0E24-4751-A29E-BCBFC10F6EC6}" type="presParOf" srcId="{44B62D69-E0FB-4F08-843F-7776B510F6C7}" destId="{F222BA72-3F70-4871-BEF2-55622756DD8D}" srcOrd="9" destOrd="0" presId="urn:microsoft.com/office/officeart/2005/8/layout/radial5"/>
    <dgm:cxn modelId="{94482BD3-3603-4A7D-BD38-F02BD380BF0A}" type="presParOf" srcId="{F222BA72-3F70-4871-BEF2-55622756DD8D}" destId="{63F46BFB-CE36-454D-BC07-E887D78E93C4}" srcOrd="0" destOrd="0" presId="urn:microsoft.com/office/officeart/2005/8/layout/radial5"/>
    <dgm:cxn modelId="{C03610EC-B3C7-4A64-A211-D9291FE522A1}" type="presParOf" srcId="{44B62D69-E0FB-4F08-843F-7776B510F6C7}" destId="{D641B0D2-E417-409C-972C-F440931DB6EF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DA6E4E1-B0A8-4536-919D-9FC0A8FB2109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18000000" lon="0" rev="0"/>
          </a:camera>
          <a:lightRig rig="threePt" dir="t"/>
        </a:scene3d>
      </dgm:spPr>
      <dgm:t>
        <a:bodyPr/>
        <a:lstStyle/>
        <a:p>
          <a:endParaRPr lang="en-US"/>
        </a:p>
      </dgm:t>
    </dgm:pt>
    <dgm:pt modelId="{D98F78D4-C3BD-4839-B2E4-F66FE4E44DF9}">
      <dgm:prSet phldrT="[Текст]" custT="1"/>
      <dgm:spPr>
        <a:solidFill>
          <a:schemeClr val="bg1"/>
        </a:solidFill>
        <a:ln>
          <a:solidFill>
            <a:schemeClr val="accent1"/>
          </a:solidFill>
        </a:ln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r>
            <a:rPr lang="en-US" sz="1600" b="1" dirty="0" smtClean="0">
              <a:solidFill>
                <a:schemeClr val="accent1">
                  <a:lumMod val="75000"/>
                </a:schemeClr>
              </a:solidFill>
            </a:rPr>
            <a:t>COMPETENCIES</a:t>
          </a:r>
          <a:endParaRPr lang="ru-RU" sz="1600" b="1" dirty="0" smtClean="0">
            <a:solidFill>
              <a:schemeClr val="accent1">
                <a:lumMod val="75000"/>
              </a:schemeClr>
            </a:solidFill>
          </a:endParaRPr>
        </a:p>
        <a:p>
          <a:endParaRPr lang="en-US" sz="16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2C8251B-F57C-4105-ABF5-6204F5D4503C}" type="parTrans" cxnId="{84F2DBE3-3084-4883-AD9E-715303D64A4C}">
      <dgm:prSet/>
      <dgm:spPr/>
      <dgm:t>
        <a:bodyPr/>
        <a:lstStyle/>
        <a:p>
          <a:endParaRPr lang="en-US" sz="1600" b="1"/>
        </a:p>
      </dgm:t>
    </dgm:pt>
    <dgm:pt modelId="{89CAED05-6B90-4B88-8EF5-B439F36449D8}" type="sibTrans" cxnId="{84F2DBE3-3084-4883-AD9E-715303D64A4C}">
      <dgm:prSet/>
      <dgm:spPr/>
      <dgm:t>
        <a:bodyPr/>
        <a:lstStyle/>
        <a:p>
          <a:endParaRPr lang="en-US" sz="1600" b="1"/>
        </a:p>
      </dgm:t>
    </dgm:pt>
    <dgm:pt modelId="{CF7F837B-5F73-4840-8EF3-E5AB1AC9CF5E}">
      <dgm:prSet phldrT="[Текст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en-US" sz="1600" b="1" dirty="0" smtClean="0"/>
            <a:t>Teacher</a:t>
          </a:r>
          <a:endParaRPr lang="en-US" sz="1600" b="1" dirty="0"/>
        </a:p>
      </dgm:t>
    </dgm:pt>
    <dgm:pt modelId="{DB5D5D81-0F7F-43F9-9C0E-D6E1F92B9E8E}" type="parTrans" cxnId="{21D60001-2E3B-4949-B44F-4988D69C0BBD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F54F0B1A-9354-49CD-8CE3-D27D524152EB}" type="sibTrans" cxnId="{21D60001-2E3B-4949-B44F-4988D69C0BBD}">
      <dgm:prSet/>
      <dgm:spPr/>
      <dgm:t>
        <a:bodyPr/>
        <a:lstStyle/>
        <a:p>
          <a:endParaRPr lang="en-US" sz="1600" b="1"/>
        </a:p>
      </dgm:t>
    </dgm:pt>
    <dgm:pt modelId="{2334EDA8-CE22-4DBA-AB43-FA5F80C72E1D}">
      <dgm:prSet phldrT="[Текст]" custT="1"/>
      <dgm:spPr>
        <a:gradFill flip="none" rotWithShape="0">
          <a:gsLst>
            <a:gs pos="0">
              <a:schemeClr val="accent4">
                <a:lumMod val="75000"/>
                <a:shade val="30000"/>
                <a:satMod val="115000"/>
              </a:schemeClr>
            </a:gs>
            <a:gs pos="50000">
              <a:schemeClr val="accent4">
                <a:lumMod val="75000"/>
                <a:shade val="67500"/>
                <a:satMod val="115000"/>
              </a:schemeClr>
            </a:gs>
            <a:gs pos="100000">
              <a:schemeClr val="accent4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en-US" sz="1600" b="1" dirty="0" err="1" smtClean="0"/>
            <a:t>Reseacher</a:t>
          </a:r>
          <a:endParaRPr lang="en-US" sz="1600" b="1" dirty="0"/>
        </a:p>
      </dgm:t>
    </dgm:pt>
    <dgm:pt modelId="{83CA0970-D9C5-46D5-8502-2F6ED8DB1BA8}" type="parTrans" cxnId="{96EDFF5D-9308-4DF7-A3C4-A56BFEBCDE53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BDD245BE-6DD8-491A-820C-C27690CC9FFA}" type="sibTrans" cxnId="{96EDFF5D-9308-4DF7-A3C4-A56BFEBCDE53}">
      <dgm:prSet/>
      <dgm:spPr/>
      <dgm:t>
        <a:bodyPr/>
        <a:lstStyle/>
        <a:p>
          <a:endParaRPr lang="en-US" sz="1600" b="1"/>
        </a:p>
      </dgm:t>
    </dgm:pt>
    <dgm:pt modelId="{AE3F1495-9704-404A-9D77-B6F20D85605E}">
      <dgm:prSet phldrT="[Текст]" custT="1"/>
      <dgm:spPr>
        <a:gradFill flip="none" rotWithShape="0">
          <a:gsLst>
            <a:gs pos="0">
              <a:schemeClr val="accent3">
                <a:lumMod val="75000"/>
                <a:shade val="30000"/>
                <a:satMod val="115000"/>
              </a:schemeClr>
            </a:gs>
            <a:gs pos="50000">
              <a:schemeClr val="accent3">
                <a:lumMod val="75000"/>
                <a:shade val="67500"/>
                <a:satMod val="115000"/>
              </a:schemeClr>
            </a:gs>
            <a:gs pos="100000">
              <a:schemeClr val="accent3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en-US" sz="1600" b="1" dirty="0" smtClean="0"/>
        </a:p>
        <a:p>
          <a:r>
            <a:rPr lang="en-US" sz="1600" b="1" dirty="0" smtClean="0"/>
            <a:t>Communicator</a:t>
          </a:r>
          <a:endParaRPr lang="ru-RU" sz="1600" b="1" dirty="0" smtClean="0"/>
        </a:p>
      </dgm:t>
    </dgm:pt>
    <dgm:pt modelId="{6B88477E-DF3B-480C-B773-4076FB6B8143}" type="parTrans" cxnId="{6657F743-1B60-4901-B426-6A815AAF4CA1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9D0A0132-BB54-4EDC-80BC-0431F1D20302}" type="sibTrans" cxnId="{6657F743-1B60-4901-B426-6A815AAF4CA1}">
      <dgm:prSet/>
      <dgm:spPr/>
      <dgm:t>
        <a:bodyPr/>
        <a:lstStyle/>
        <a:p>
          <a:endParaRPr lang="en-US" sz="1600" b="1"/>
        </a:p>
      </dgm:t>
    </dgm:pt>
    <dgm:pt modelId="{F93A752F-3E9D-4B7C-AEC1-8B3473B9870F}">
      <dgm:prSet phldrT="[Текст]" custT="1"/>
      <dgm:spPr>
        <a:gradFill flip="none" rotWithShape="0">
          <a:gsLst>
            <a:gs pos="0">
              <a:schemeClr val="accent6">
                <a:lumMod val="75000"/>
                <a:shade val="30000"/>
                <a:satMod val="115000"/>
              </a:schemeClr>
            </a:gs>
            <a:gs pos="50000">
              <a:schemeClr val="accent6">
                <a:lumMod val="75000"/>
                <a:shade val="67500"/>
                <a:satMod val="115000"/>
              </a:schemeClr>
            </a:gs>
            <a:gs pos="100000">
              <a:schemeClr val="accent6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en-US" sz="1600" b="1" dirty="0" smtClean="0"/>
            <a:t>Leader</a:t>
          </a:r>
          <a:endParaRPr lang="en-US" sz="1600" b="1" dirty="0"/>
        </a:p>
      </dgm:t>
    </dgm:pt>
    <dgm:pt modelId="{905DDC4E-87D8-467F-863B-18727D257F1E}" type="parTrans" cxnId="{5D643BC4-7DE0-4CC6-8C25-E5D49E296679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CE2A052A-0D6C-445F-A016-0532EDB85186}" type="sibTrans" cxnId="{5D643BC4-7DE0-4CC6-8C25-E5D49E296679}">
      <dgm:prSet/>
      <dgm:spPr/>
      <dgm:t>
        <a:bodyPr/>
        <a:lstStyle/>
        <a:p>
          <a:endParaRPr lang="en-US" sz="1600" b="1"/>
        </a:p>
      </dgm:t>
    </dgm:pt>
    <dgm:pt modelId="{70E1C5DF-4E35-4037-93CB-75DA3F0BAC18}">
      <dgm:prSet custT="1"/>
      <dgm:spPr>
        <a:gradFill flip="none" rotWithShape="1">
          <a:gsLst>
            <a:gs pos="0">
              <a:schemeClr val="accent2">
                <a:lumMod val="75000"/>
                <a:shade val="30000"/>
                <a:satMod val="115000"/>
              </a:schemeClr>
            </a:gs>
            <a:gs pos="50000">
              <a:schemeClr val="accent2">
                <a:lumMod val="75000"/>
                <a:shade val="67500"/>
                <a:satMod val="115000"/>
              </a:schemeClr>
            </a:gs>
            <a:gs pos="100000">
              <a:schemeClr val="accent2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en-US" sz="1600" b="1" dirty="0" smtClean="0"/>
            <a:t>Assessment &amp; Evaluation</a:t>
          </a:r>
          <a:endParaRPr lang="en-US" sz="1600" b="1" dirty="0"/>
        </a:p>
      </dgm:t>
    </dgm:pt>
    <dgm:pt modelId="{3F89BD98-0EA8-4588-83CC-4CFE718D68D3}" type="parTrans" cxnId="{DF590954-8A03-41AA-A554-7627174F53D0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D58283CF-5DAF-4055-943D-B3DA58CDA843}" type="sibTrans" cxnId="{DF590954-8A03-41AA-A554-7627174F53D0}">
      <dgm:prSet/>
      <dgm:spPr/>
      <dgm:t>
        <a:bodyPr/>
        <a:lstStyle/>
        <a:p>
          <a:endParaRPr lang="en-US" sz="1600" b="1"/>
        </a:p>
      </dgm:t>
    </dgm:pt>
    <dgm:pt modelId="{44B62D69-E0FB-4F08-843F-7776B510F6C7}" type="pres">
      <dgm:prSet presAssocID="{8DA6E4E1-B0A8-4536-919D-9FC0A8FB210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D3D487-564C-4C8E-BCE6-53E0E8036FA1}" type="pres">
      <dgm:prSet presAssocID="{D98F78D4-C3BD-4839-B2E4-F66FE4E44DF9}" presName="centerShape" presStyleLbl="node0" presStyleIdx="0" presStyleCnt="1" custScaleX="144822" custScaleY="140931"/>
      <dgm:spPr/>
      <dgm:t>
        <a:bodyPr/>
        <a:lstStyle/>
        <a:p>
          <a:endParaRPr lang="en-US"/>
        </a:p>
      </dgm:t>
    </dgm:pt>
    <dgm:pt modelId="{102FDBDF-BB76-4D45-AFB9-BE4FDCE99BCC}" type="pres">
      <dgm:prSet presAssocID="{DB5D5D81-0F7F-43F9-9C0E-D6E1F92B9E8E}" presName="parTrans" presStyleLbl="sibTrans2D1" presStyleIdx="0" presStyleCnt="5"/>
      <dgm:spPr/>
      <dgm:t>
        <a:bodyPr/>
        <a:lstStyle/>
        <a:p>
          <a:endParaRPr lang="en-US"/>
        </a:p>
      </dgm:t>
    </dgm:pt>
    <dgm:pt modelId="{3CF355DE-0777-4075-96BF-F1815A4E09B0}" type="pres">
      <dgm:prSet presAssocID="{DB5D5D81-0F7F-43F9-9C0E-D6E1F92B9E8E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1A96B597-2E46-4002-93BD-8222F667F90E}" type="pres">
      <dgm:prSet presAssocID="{CF7F837B-5F73-4840-8EF3-E5AB1AC9CF5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BFB615-272D-4D13-B2BC-DF760E488799}" type="pres">
      <dgm:prSet presAssocID="{3F89BD98-0EA8-4588-83CC-4CFE718D68D3}" presName="parTrans" presStyleLbl="sibTrans2D1" presStyleIdx="1" presStyleCnt="5"/>
      <dgm:spPr/>
      <dgm:t>
        <a:bodyPr/>
        <a:lstStyle/>
        <a:p>
          <a:endParaRPr lang="en-US"/>
        </a:p>
      </dgm:t>
    </dgm:pt>
    <dgm:pt modelId="{F793506A-7D20-47AA-A332-E6900B795589}" type="pres">
      <dgm:prSet presAssocID="{3F89BD98-0EA8-4588-83CC-4CFE718D68D3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CA122A52-4071-4D53-9025-71502F9FEB4A}" type="pres">
      <dgm:prSet presAssocID="{70E1C5DF-4E35-4037-93CB-75DA3F0BAC1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670D4A-46ED-423C-8BDB-311B3F8FBF22}" type="pres">
      <dgm:prSet presAssocID="{83CA0970-D9C5-46D5-8502-2F6ED8DB1BA8}" presName="parTrans" presStyleLbl="sibTrans2D1" presStyleIdx="2" presStyleCnt="5"/>
      <dgm:spPr/>
      <dgm:t>
        <a:bodyPr/>
        <a:lstStyle/>
        <a:p>
          <a:endParaRPr lang="en-US"/>
        </a:p>
      </dgm:t>
    </dgm:pt>
    <dgm:pt modelId="{EABF73D6-5C0D-4614-84AF-29F42DA1F804}" type="pres">
      <dgm:prSet presAssocID="{83CA0970-D9C5-46D5-8502-2F6ED8DB1BA8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C410F36B-DCFD-46DF-8EE2-B82A8F0693D7}" type="pres">
      <dgm:prSet presAssocID="{2334EDA8-CE22-4DBA-AB43-FA5F80C72E1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89925C-5B1E-4EC8-9BA1-9C72C7756DE7}" type="pres">
      <dgm:prSet presAssocID="{6B88477E-DF3B-480C-B773-4076FB6B8143}" presName="parTrans" presStyleLbl="sibTrans2D1" presStyleIdx="3" presStyleCnt="5"/>
      <dgm:spPr/>
      <dgm:t>
        <a:bodyPr/>
        <a:lstStyle/>
        <a:p>
          <a:endParaRPr lang="en-US"/>
        </a:p>
      </dgm:t>
    </dgm:pt>
    <dgm:pt modelId="{A12BED83-F92B-40B2-B4A4-3A0D54BB0054}" type="pres">
      <dgm:prSet presAssocID="{6B88477E-DF3B-480C-B773-4076FB6B8143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458FCCCD-BB32-4E38-A3AC-F8A463FA3CDA}" type="pres">
      <dgm:prSet presAssocID="{AE3F1495-9704-404A-9D77-B6F20D85605E}" presName="node" presStyleLbl="node1" presStyleIdx="3" presStyleCnt="5" custScaleX="1017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22BA72-3F70-4871-BEF2-55622756DD8D}" type="pres">
      <dgm:prSet presAssocID="{905DDC4E-87D8-467F-863B-18727D257F1E}" presName="parTrans" presStyleLbl="sibTrans2D1" presStyleIdx="4" presStyleCnt="5"/>
      <dgm:spPr/>
      <dgm:t>
        <a:bodyPr/>
        <a:lstStyle/>
        <a:p>
          <a:endParaRPr lang="en-US"/>
        </a:p>
      </dgm:t>
    </dgm:pt>
    <dgm:pt modelId="{63F46BFB-CE36-454D-BC07-E887D78E93C4}" type="pres">
      <dgm:prSet presAssocID="{905DDC4E-87D8-467F-863B-18727D257F1E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D641B0D2-E417-409C-972C-F440931DB6EF}" type="pres">
      <dgm:prSet presAssocID="{F93A752F-3E9D-4B7C-AEC1-8B3473B9870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3772BB-94AC-485F-9661-0A793D11F468}" type="presOf" srcId="{83CA0970-D9C5-46D5-8502-2F6ED8DB1BA8}" destId="{24670D4A-46ED-423C-8BDB-311B3F8FBF22}" srcOrd="0" destOrd="0" presId="urn:microsoft.com/office/officeart/2005/8/layout/radial5"/>
    <dgm:cxn modelId="{84F2DBE3-3084-4883-AD9E-715303D64A4C}" srcId="{8DA6E4E1-B0A8-4536-919D-9FC0A8FB2109}" destId="{D98F78D4-C3BD-4839-B2E4-F66FE4E44DF9}" srcOrd="0" destOrd="0" parTransId="{F2C8251B-F57C-4105-ABF5-6204F5D4503C}" sibTransId="{89CAED05-6B90-4B88-8EF5-B439F36449D8}"/>
    <dgm:cxn modelId="{56D80892-A796-45F6-AAFA-FF6A4B32D1A3}" type="presOf" srcId="{905DDC4E-87D8-467F-863B-18727D257F1E}" destId="{63F46BFB-CE36-454D-BC07-E887D78E93C4}" srcOrd="1" destOrd="0" presId="urn:microsoft.com/office/officeart/2005/8/layout/radial5"/>
    <dgm:cxn modelId="{AA50DABF-53A7-4C9E-916A-DCDFA3FECB2B}" type="presOf" srcId="{F93A752F-3E9D-4B7C-AEC1-8B3473B9870F}" destId="{D641B0D2-E417-409C-972C-F440931DB6EF}" srcOrd="0" destOrd="0" presId="urn:microsoft.com/office/officeart/2005/8/layout/radial5"/>
    <dgm:cxn modelId="{6657F743-1B60-4901-B426-6A815AAF4CA1}" srcId="{D98F78D4-C3BD-4839-B2E4-F66FE4E44DF9}" destId="{AE3F1495-9704-404A-9D77-B6F20D85605E}" srcOrd="3" destOrd="0" parTransId="{6B88477E-DF3B-480C-B773-4076FB6B8143}" sibTransId="{9D0A0132-BB54-4EDC-80BC-0431F1D20302}"/>
    <dgm:cxn modelId="{746EFA89-C698-43A6-8CAF-78B7F251B63D}" type="presOf" srcId="{DB5D5D81-0F7F-43F9-9C0E-D6E1F92B9E8E}" destId="{102FDBDF-BB76-4D45-AFB9-BE4FDCE99BCC}" srcOrd="0" destOrd="0" presId="urn:microsoft.com/office/officeart/2005/8/layout/radial5"/>
    <dgm:cxn modelId="{99566311-A424-4E23-9FB8-B0476FAD94E3}" type="presOf" srcId="{905DDC4E-87D8-467F-863B-18727D257F1E}" destId="{F222BA72-3F70-4871-BEF2-55622756DD8D}" srcOrd="0" destOrd="0" presId="urn:microsoft.com/office/officeart/2005/8/layout/radial5"/>
    <dgm:cxn modelId="{DF590954-8A03-41AA-A554-7627174F53D0}" srcId="{D98F78D4-C3BD-4839-B2E4-F66FE4E44DF9}" destId="{70E1C5DF-4E35-4037-93CB-75DA3F0BAC18}" srcOrd="1" destOrd="0" parTransId="{3F89BD98-0EA8-4588-83CC-4CFE718D68D3}" sibTransId="{D58283CF-5DAF-4055-943D-B3DA58CDA843}"/>
    <dgm:cxn modelId="{C6F5F4CC-5EE0-488A-9B2E-AF4D1AEDB6E6}" type="presOf" srcId="{8DA6E4E1-B0A8-4536-919D-9FC0A8FB2109}" destId="{44B62D69-E0FB-4F08-843F-7776B510F6C7}" srcOrd="0" destOrd="0" presId="urn:microsoft.com/office/officeart/2005/8/layout/radial5"/>
    <dgm:cxn modelId="{99D265D9-D705-4070-97C6-66339ADC0B14}" type="presOf" srcId="{6B88477E-DF3B-480C-B773-4076FB6B8143}" destId="{3189925C-5B1E-4EC8-9BA1-9C72C7756DE7}" srcOrd="0" destOrd="0" presId="urn:microsoft.com/office/officeart/2005/8/layout/radial5"/>
    <dgm:cxn modelId="{96EDFF5D-9308-4DF7-A3C4-A56BFEBCDE53}" srcId="{D98F78D4-C3BD-4839-B2E4-F66FE4E44DF9}" destId="{2334EDA8-CE22-4DBA-AB43-FA5F80C72E1D}" srcOrd="2" destOrd="0" parTransId="{83CA0970-D9C5-46D5-8502-2F6ED8DB1BA8}" sibTransId="{BDD245BE-6DD8-491A-820C-C27690CC9FFA}"/>
    <dgm:cxn modelId="{BF19FD6A-BF7F-40CA-8A25-D7D52C310787}" type="presOf" srcId="{DB5D5D81-0F7F-43F9-9C0E-D6E1F92B9E8E}" destId="{3CF355DE-0777-4075-96BF-F1815A4E09B0}" srcOrd="1" destOrd="0" presId="urn:microsoft.com/office/officeart/2005/8/layout/radial5"/>
    <dgm:cxn modelId="{1285B5A8-A427-487B-8E91-765D19076DF9}" type="presOf" srcId="{CF7F837B-5F73-4840-8EF3-E5AB1AC9CF5E}" destId="{1A96B597-2E46-4002-93BD-8222F667F90E}" srcOrd="0" destOrd="0" presId="urn:microsoft.com/office/officeart/2005/8/layout/radial5"/>
    <dgm:cxn modelId="{88FA6710-C161-4EF6-B418-F1F063D9C15B}" type="presOf" srcId="{3F89BD98-0EA8-4588-83CC-4CFE718D68D3}" destId="{C9BFB615-272D-4D13-B2BC-DF760E488799}" srcOrd="0" destOrd="0" presId="urn:microsoft.com/office/officeart/2005/8/layout/radial5"/>
    <dgm:cxn modelId="{24CA0E5B-DA75-4BE7-8B05-358CDD0B1F46}" type="presOf" srcId="{3F89BD98-0EA8-4588-83CC-4CFE718D68D3}" destId="{F793506A-7D20-47AA-A332-E6900B795589}" srcOrd="1" destOrd="0" presId="urn:microsoft.com/office/officeart/2005/8/layout/radial5"/>
    <dgm:cxn modelId="{BBB732C9-1A16-4280-A5D5-2515E0618B58}" type="presOf" srcId="{70E1C5DF-4E35-4037-93CB-75DA3F0BAC18}" destId="{CA122A52-4071-4D53-9025-71502F9FEB4A}" srcOrd="0" destOrd="0" presId="urn:microsoft.com/office/officeart/2005/8/layout/radial5"/>
    <dgm:cxn modelId="{5163772C-6F22-45E1-A947-A63D6242FCCC}" type="presOf" srcId="{D98F78D4-C3BD-4839-B2E4-F66FE4E44DF9}" destId="{EFD3D487-564C-4C8E-BCE6-53E0E8036FA1}" srcOrd="0" destOrd="0" presId="urn:microsoft.com/office/officeart/2005/8/layout/radial5"/>
    <dgm:cxn modelId="{1E4B7E07-8740-4125-A931-1F68EEAD78FF}" type="presOf" srcId="{AE3F1495-9704-404A-9D77-B6F20D85605E}" destId="{458FCCCD-BB32-4E38-A3AC-F8A463FA3CDA}" srcOrd="0" destOrd="0" presId="urn:microsoft.com/office/officeart/2005/8/layout/radial5"/>
    <dgm:cxn modelId="{4371597A-23C5-4BC6-AF5E-FA45716819CA}" type="presOf" srcId="{83CA0970-D9C5-46D5-8502-2F6ED8DB1BA8}" destId="{EABF73D6-5C0D-4614-84AF-29F42DA1F804}" srcOrd="1" destOrd="0" presId="urn:microsoft.com/office/officeart/2005/8/layout/radial5"/>
    <dgm:cxn modelId="{21D60001-2E3B-4949-B44F-4988D69C0BBD}" srcId="{D98F78D4-C3BD-4839-B2E4-F66FE4E44DF9}" destId="{CF7F837B-5F73-4840-8EF3-E5AB1AC9CF5E}" srcOrd="0" destOrd="0" parTransId="{DB5D5D81-0F7F-43F9-9C0E-D6E1F92B9E8E}" sibTransId="{F54F0B1A-9354-49CD-8CE3-D27D524152EB}"/>
    <dgm:cxn modelId="{5D643BC4-7DE0-4CC6-8C25-E5D49E296679}" srcId="{D98F78D4-C3BD-4839-B2E4-F66FE4E44DF9}" destId="{F93A752F-3E9D-4B7C-AEC1-8B3473B9870F}" srcOrd="4" destOrd="0" parTransId="{905DDC4E-87D8-467F-863B-18727D257F1E}" sibTransId="{CE2A052A-0D6C-445F-A016-0532EDB85186}"/>
    <dgm:cxn modelId="{A711EA63-9FCA-40A0-822D-E4856128584E}" type="presOf" srcId="{6B88477E-DF3B-480C-B773-4076FB6B8143}" destId="{A12BED83-F92B-40B2-B4A4-3A0D54BB0054}" srcOrd="1" destOrd="0" presId="urn:microsoft.com/office/officeart/2005/8/layout/radial5"/>
    <dgm:cxn modelId="{F5D96380-E4D5-4FD0-895B-C9D375ED52D8}" type="presOf" srcId="{2334EDA8-CE22-4DBA-AB43-FA5F80C72E1D}" destId="{C410F36B-DCFD-46DF-8EE2-B82A8F0693D7}" srcOrd="0" destOrd="0" presId="urn:microsoft.com/office/officeart/2005/8/layout/radial5"/>
    <dgm:cxn modelId="{90B99ED2-D871-4DF5-AA2C-09786D87E663}" type="presParOf" srcId="{44B62D69-E0FB-4F08-843F-7776B510F6C7}" destId="{EFD3D487-564C-4C8E-BCE6-53E0E8036FA1}" srcOrd="0" destOrd="0" presId="urn:microsoft.com/office/officeart/2005/8/layout/radial5"/>
    <dgm:cxn modelId="{84E452BD-5561-452C-BA1E-43E56602A730}" type="presParOf" srcId="{44B62D69-E0FB-4F08-843F-7776B510F6C7}" destId="{102FDBDF-BB76-4D45-AFB9-BE4FDCE99BCC}" srcOrd="1" destOrd="0" presId="urn:microsoft.com/office/officeart/2005/8/layout/radial5"/>
    <dgm:cxn modelId="{F6F41F05-DE24-42FC-BCC0-733D2552F986}" type="presParOf" srcId="{102FDBDF-BB76-4D45-AFB9-BE4FDCE99BCC}" destId="{3CF355DE-0777-4075-96BF-F1815A4E09B0}" srcOrd="0" destOrd="0" presId="urn:microsoft.com/office/officeart/2005/8/layout/radial5"/>
    <dgm:cxn modelId="{33A2C44E-140C-436B-A3DA-EABB57CC0A5A}" type="presParOf" srcId="{44B62D69-E0FB-4F08-843F-7776B510F6C7}" destId="{1A96B597-2E46-4002-93BD-8222F667F90E}" srcOrd="2" destOrd="0" presId="urn:microsoft.com/office/officeart/2005/8/layout/radial5"/>
    <dgm:cxn modelId="{E6B254CD-4B00-4304-A97A-2A50EE7AAA68}" type="presParOf" srcId="{44B62D69-E0FB-4F08-843F-7776B510F6C7}" destId="{C9BFB615-272D-4D13-B2BC-DF760E488799}" srcOrd="3" destOrd="0" presId="urn:microsoft.com/office/officeart/2005/8/layout/radial5"/>
    <dgm:cxn modelId="{EFB8E567-E93D-4F25-B18C-CA3CD4219EE1}" type="presParOf" srcId="{C9BFB615-272D-4D13-B2BC-DF760E488799}" destId="{F793506A-7D20-47AA-A332-E6900B795589}" srcOrd="0" destOrd="0" presId="urn:microsoft.com/office/officeart/2005/8/layout/radial5"/>
    <dgm:cxn modelId="{5D27A0F7-51F2-4F79-89F3-4AAF030C4594}" type="presParOf" srcId="{44B62D69-E0FB-4F08-843F-7776B510F6C7}" destId="{CA122A52-4071-4D53-9025-71502F9FEB4A}" srcOrd="4" destOrd="0" presId="urn:microsoft.com/office/officeart/2005/8/layout/radial5"/>
    <dgm:cxn modelId="{6820D263-C7D2-4593-9642-2664B93CC511}" type="presParOf" srcId="{44B62D69-E0FB-4F08-843F-7776B510F6C7}" destId="{24670D4A-46ED-423C-8BDB-311B3F8FBF22}" srcOrd="5" destOrd="0" presId="urn:microsoft.com/office/officeart/2005/8/layout/radial5"/>
    <dgm:cxn modelId="{859BD328-D28B-49CD-9A4D-FF1BCD895551}" type="presParOf" srcId="{24670D4A-46ED-423C-8BDB-311B3F8FBF22}" destId="{EABF73D6-5C0D-4614-84AF-29F42DA1F804}" srcOrd="0" destOrd="0" presId="urn:microsoft.com/office/officeart/2005/8/layout/radial5"/>
    <dgm:cxn modelId="{292AE1B7-11A8-4D7E-B016-68BD3CE14E6D}" type="presParOf" srcId="{44B62D69-E0FB-4F08-843F-7776B510F6C7}" destId="{C410F36B-DCFD-46DF-8EE2-B82A8F0693D7}" srcOrd="6" destOrd="0" presId="urn:microsoft.com/office/officeart/2005/8/layout/radial5"/>
    <dgm:cxn modelId="{F05D4EBC-D951-4EAF-A343-C61736BB66D2}" type="presParOf" srcId="{44B62D69-E0FB-4F08-843F-7776B510F6C7}" destId="{3189925C-5B1E-4EC8-9BA1-9C72C7756DE7}" srcOrd="7" destOrd="0" presId="urn:microsoft.com/office/officeart/2005/8/layout/radial5"/>
    <dgm:cxn modelId="{AA9BFA82-9ABF-4518-8D52-BB92AAD5C668}" type="presParOf" srcId="{3189925C-5B1E-4EC8-9BA1-9C72C7756DE7}" destId="{A12BED83-F92B-40B2-B4A4-3A0D54BB0054}" srcOrd="0" destOrd="0" presId="urn:microsoft.com/office/officeart/2005/8/layout/radial5"/>
    <dgm:cxn modelId="{31A8B747-8885-413D-9C33-9BFCFFDBBC88}" type="presParOf" srcId="{44B62D69-E0FB-4F08-843F-7776B510F6C7}" destId="{458FCCCD-BB32-4E38-A3AC-F8A463FA3CDA}" srcOrd="8" destOrd="0" presId="urn:microsoft.com/office/officeart/2005/8/layout/radial5"/>
    <dgm:cxn modelId="{F3EF29F3-1B38-4E49-BEB5-993BCCC5949E}" type="presParOf" srcId="{44B62D69-E0FB-4F08-843F-7776B510F6C7}" destId="{F222BA72-3F70-4871-BEF2-55622756DD8D}" srcOrd="9" destOrd="0" presId="urn:microsoft.com/office/officeart/2005/8/layout/radial5"/>
    <dgm:cxn modelId="{AF60A190-B2BC-4225-ABE9-1CC1F2761626}" type="presParOf" srcId="{F222BA72-3F70-4871-BEF2-55622756DD8D}" destId="{63F46BFB-CE36-454D-BC07-E887D78E93C4}" srcOrd="0" destOrd="0" presId="urn:microsoft.com/office/officeart/2005/8/layout/radial5"/>
    <dgm:cxn modelId="{D9714C60-C441-4670-BD8F-67CEE748C886}" type="presParOf" srcId="{44B62D69-E0FB-4F08-843F-7776B510F6C7}" destId="{D641B0D2-E417-409C-972C-F440931DB6EF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A6E4E1-B0A8-4536-919D-9FC0A8FB2109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18000000" lon="0" rev="0"/>
          </a:camera>
          <a:lightRig rig="threePt" dir="t"/>
        </a:scene3d>
      </dgm:spPr>
      <dgm:t>
        <a:bodyPr/>
        <a:lstStyle/>
        <a:p>
          <a:endParaRPr lang="en-US"/>
        </a:p>
      </dgm:t>
    </dgm:pt>
    <dgm:pt modelId="{D98F78D4-C3BD-4839-B2E4-F66FE4E44DF9}">
      <dgm:prSet phldrT="[Текст]" custT="1"/>
      <dgm:spPr>
        <a:solidFill>
          <a:schemeClr val="bg1"/>
        </a:solidFill>
        <a:ln>
          <a:solidFill>
            <a:schemeClr val="accent1"/>
          </a:solidFill>
        </a:ln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r>
            <a:rPr lang="en-US" sz="1600" b="1" dirty="0" smtClean="0">
              <a:solidFill>
                <a:schemeClr val="accent1">
                  <a:lumMod val="75000"/>
                </a:schemeClr>
              </a:solidFill>
            </a:rPr>
            <a:t>COMPETENCIES</a:t>
          </a:r>
          <a:endParaRPr lang="ru-RU" sz="1600" b="1" dirty="0" smtClean="0">
            <a:solidFill>
              <a:schemeClr val="accent1">
                <a:lumMod val="75000"/>
              </a:schemeClr>
            </a:solidFill>
          </a:endParaRPr>
        </a:p>
        <a:p>
          <a:endParaRPr lang="en-US" sz="16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2C8251B-F57C-4105-ABF5-6204F5D4503C}" type="parTrans" cxnId="{84F2DBE3-3084-4883-AD9E-715303D64A4C}">
      <dgm:prSet/>
      <dgm:spPr/>
      <dgm:t>
        <a:bodyPr/>
        <a:lstStyle/>
        <a:p>
          <a:endParaRPr lang="en-US" sz="1600" b="1"/>
        </a:p>
      </dgm:t>
    </dgm:pt>
    <dgm:pt modelId="{89CAED05-6B90-4B88-8EF5-B439F36449D8}" type="sibTrans" cxnId="{84F2DBE3-3084-4883-AD9E-715303D64A4C}">
      <dgm:prSet/>
      <dgm:spPr/>
      <dgm:t>
        <a:bodyPr/>
        <a:lstStyle/>
        <a:p>
          <a:endParaRPr lang="en-US" sz="1600" b="1"/>
        </a:p>
      </dgm:t>
    </dgm:pt>
    <dgm:pt modelId="{CF7F837B-5F73-4840-8EF3-E5AB1AC9CF5E}">
      <dgm:prSet phldrT="[Текст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en-US" sz="1600" b="1" dirty="0" smtClean="0"/>
            <a:t>Teacher</a:t>
          </a:r>
          <a:endParaRPr lang="en-US" sz="1600" b="1" dirty="0"/>
        </a:p>
      </dgm:t>
    </dgm:pt>
    <dgm:pt modelId="{DB5D5D81-0F7F-43F9-9C0E-D6E1F92B9E8E}" type="parTrans" cxnId="{21D60001-2E3B-4949-B44F-4988D69C0BBD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F54F0B1A-9354-49CD-8CE3-D27D524152EB}" type="sibTrans" cxnId="{21D60001-2E3B-4949-B44F-4988D69C0BBD}">
      <dgm:prSet/>
      <dgm:spPr/>
      <dgm:t>
        <a:bodyPr/>
        <a:lstStyle/>
        <a:p>
          <a:endParaRPr lang="en-US" sz="1600" b="1"/>
        </a:p>
      </dgm:t>
    </dgm:pt>
    <dgm:pt modelId="{2334EDA8-CE22-4DBA-AB43-FA5F80C72E1D}">
      <dgm:prSet phldrT="[Текст]" custT="1"/>
      <dgm:spPr>
        <a:gradFill flip="none" rotWithShape="0">
          <a:gsLst>
            <a:gs pos="0">
              <a:schemeClr val="accent4">
                <a:lumMod val="75000"/>
                <a:shade val="30000"/>
                <a:satMod val="115000"/>
              </a:schemeClr>
            </a:gs>
            <a:gs pos="50000">
              <a:schemeClr val="accent4">
                <a:lumMod val="75000"/>
                <a:shade val="67500"/>
                <a:satMod val="115000"/>
              </a:schemeClr>
            </a:gs>
            <a:gs pos="100000">
              <a:schemeClr val="accent4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en-US" sz="1600" b="1" dirty="0" err="1" smtClean="0"/>
            <a:t>Reseacher</a:t>
          </a:r>
          <a:endParaRPr lang="en-US" sz="1600" b="1" dirty="0"/>
        </a:p>
      </dgm:t>
    </dgm:pt>
    <dgm:pt modelId="{83CA0970-D9C5-46D5-8502-2F6ED8DB1BA8}" type="parTrans" cxnId="{96EDFF5D-9308-4DF7-A3C4-A56BFEBCDE53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BDD245BE-6DD8-491A-820C-C27690CC9FFA}" type="sibTrans" cxnId="{96EDFF5D-9308-4DF7-A3C4-A56BFEBCDE53}">
      <dgm:prSet/>
      <dgm:spPr/>
      <dgm:t>
        <a:bodyPr/>
        <a:lstStyle/>
        <a:p>
          <a:endParaRPr lang="en-US" sz="1600" b="1"/>
        </a:p>
      </dgm:t>
    </dgm:pt>
    <dgm:pt modelId="{AE3F1495-9704-404A-9D77-B6F20D85605E}">
      <dgm:prSet phldrT="[Текст]" custT="1"/>
      <dgm:spPr>
        <a:gradFill flip="none" rotWithShape="0">
          <a:gsLst>
            <a:gs pos="0">
              <a:schemeClr val="accent3">
                <a:lumMod val="75000"/>
                <a:shade val="30000"/>
                <a:satMod val="115000"/>
              </a:schemeClr>
            </a:gs>
            <a:gs pos="50000">
              <a:schemeClr val="accent3">
                <a:lumMod val="75000"/>
                <a:shade val="67500"/>
                <a:satMod val="115000"/>
              </a:schemeClr>
            </a:gs>
            <a:gs pos="100000">
              <a:schemeClr val="accent3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en-US" sz="1600" b="1" dirty="0" smtClean="0"/>
        </a:p>
        <a:p>
          <a:r>
            <a:rPr lang="en-US" sz="1600" b="1" dirty="0" smtClean="0"/>
            <a:t>Communicator</a:t>
          </a:r>
          <a:endParaRPr lang="ru-RU" sz="1600" b="1" dirty="0" smtClean="0"/>
        </a:p>
      </dgm:t>
    </dgm:pt>
    <dgm:pt modelId="{6B88477E-DF3B-480C-B773-4076FB6B8143}" type="parTrans" cxnId="{6657F743-1B60-4901-B426-6A815AAF4CA1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9D0A0132-BB54-4EDC-80BC-0431F1D20302}" type="sibTrans" cxnId="{6657F743-1B60-4901-B426-6A815AAF4CA1}">
      <dgm:prSet/>
      <dgm:spPr/>
      <dgm:t>
        <a:bodyPr/>
        <a:lstStyle/>
        <a:p>
          <a:endParaRPr lang="en-US" sz="1600" b="1"/>
        </a:p>
      </dgm:t>
    </dgm:pt>
    <dgm:pt modelId="{F93A752F-3E9D-4B7C-AEC1-8B3473B9870F}">
      <dgm:prSet phldrT="[Текст]" custT="1"/>
      <dgm:spPr>
        <a:gradFill flip="none" rotWithShape="0">
          <a:gsLst>
            <a:gs pos="0">
              <a:schemeClr val="accent6">
                <a:lumMod val="75000"/>
                <a:shade val="30000"/>
                <a:satMod val="115000"/>
              </a:schemeClr>
            </a:gs>
            <a:gs pos="50000">
              <a:schemeClr val="accent6">
                <a:lumMod val="75000"/>
                <a:shade val="67500"/>
                <a:satMod val="115000"/>
              </a:schemeClr>
            </a:gs>
            <a:gs pos="100000">
              <a:schemeClr val="accent6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en-US" sz="1600" b="1" dirty="0" smtClean="0"/>
            <a:t>Leader</a:t>
          </a:r>
          <a:endParaRPr lang="en-US" sz="1600" b="1" dirty="0"/>
        </a:p>
      </dgm:t>
    </dgm:pt>
    <dgm:pt modelId="{905DDC4E-87D8-467F-863B-18727D257F1E}" type="parTrans" cxnId="{5D643BC4-7DE0-4CC6-8C25-E5D49E296679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CE2A052A-0D6C-445F-A016-0532EDB85186}" type="sibTrans" cxnId="{5D643BC4-7DE0-4CC6-8C25-E5D49E296679}">
      <dgm:prSet/>
      <dgm:spPr/>
      <dgm:t>
        <a:bodyPr/>
        <a:lstStyle/>
        <a:p>
          <a:endParaRPr lang="en-US" sz="1600" b="1"/>
        </a:p>
      </dgm:t>
    </dgm:pt>
    <dgm:pt modelId="{70E1C5DF-4E35-4037-93CB-75DA3F0BAC18}">
      <dgm:prSet custT="1"/>
      <dgm:spPr>
        <a:gradFill flip="none" rotWithShape="1">
          <a:gsLst>
            <a:gs pos="0">
              <a:schemeClr val="accent2">
                <a:lumMod val="75000"/>
                <a:shade val="30000"/>
                <a:satMod val="115000"/>
              </a:schemeClr>
            </a:gs>
            <a:gs pos="50000">
              <a:schemeClr val="accent2">
                <a:lumMod val="75000"/>
                <a:shade val="67500"/>
                <a:satMod val="115000"/>
              </a:schemeClr>
            </a:gs>
            <a:gs pos="100000">
              <a:schemeClr val="accent2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en-US" sz="1600" b="1" dirty="0" smtClean="0"/>
            <a:t>Assessment &amp; Evaluation</a:t>
          </a:r>
          <a:endParaRPr lang="en-US" sz="1600" b="1" dirty="0"/>
        </a:p>
      </dgm:t>
    </dgm:pt>
    <dgm:pt modelId="{3F89BD98-0EA8-4588-83CC-4CFE718D68D3}" type="parTrans" cxnId="{DF590954-8A03-41AA-A554-7627174F53D0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D58283CF-5DAF-4055-943D-B3DA58CDA843}" type="sibTrans" cxnId="{DF590954-8A03-41AA-A554-7627174F53D0}">
      <dgm:prSet/>
      <dgm:spPr/>
      <dgm:t>
        <a:bodyPr/>
        <a:lstStyle/>
        <a:p>
          <a:endParaRPr lang="en-US" sz="1600" b="1"/>
        </a:p>
      </dgm:t>
    </dgm:pt>
    <dgm:pt modelId="{44B62D69-E0FB-4F08-843F-7776B510F6C7}" type="pres">
      <dgm:prSet presAssocID="{8DA6E4E1-B0A8-4536-919D-9FC0A8FB210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D3D487-564C-4C8E-BCE6-53E0E8036FA1}" type="pres">
      <dgm:prSet presAssocID="{D98F78D4-C3BD-4839-B2E4-F66FE4E44DF9}" presName="centerShape" presStyleLbl="node0" presStyleIdx="0" presStyleCnt="1" custScaleX="144822" custScaleY="140931"/>
      <dgm:spPr/>
      <dgm:t>
        <a:bodyPr/>
        <a:lstStyle/>
        <a:p>
          <a:endParaRPr lang="en-US"/>
        </a:p>
      </dgm:t>
    </dgm:pt>
    <dgm:pt modelId="{102FDBDF-BB76-4D45-AFB9-BE4FDCE99BCC}" type="pres">
      <dgm:prSet presAssocID="{DB5D5D81-0F7F-43F9-9C0E-D6E1F92B9E8E}" presName="parTrans" presStyleLbl="sibTrans2D1" presStyleIdx="0" presStyleCnt="5"/>
      <dgm:spPr/>
      <dgm:t>
        <a:bodyPr/>
        <a:lstStyle/>
        <a:p>
          <a:endParaRPr lang="en-US"/>
        </a:p>
      </dgm:t>
    </dgm:pt>
    <dgm:pt modelId="{3CF355DE-0777-4075-96BF-F1815A4E09B0}" type="pres">
      <dgm:prSet presAssocID="{DB5D5D81-0F7F-43F9-9C0E-D6E1F92B9E8E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1A96B597-2E46-4002-93BD-8222F667F90E}" type="pres">
      <dgm:prSet presAssocID="{CF7F837B-5F73-4840-8EF3-E5AB1AC9CF5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BFB615-272D-4D13-B2BC-DF760E488799}" type="pres">
      <dgm:prSet presAssocID="{3F89BD98-0EA8-4588-83CC-4CFE718D68D3}" presName="parTrans" presStyleLbl="sibTrans2D1" presStyleIdx="1" presStyleCnt="5"/>
      <dgm:spPr/>
      <dgm:t>
        <a:bodyPr/>
        <a:lstStyle/>
        <a:p>
          <a:endParaRPr lang="en-US"/>
        </a:p>
      </dgm:t>
    </dgm:pt>
    <dgm:pt modelId="{F793506A-7D20-47AA-A332-E6900B795589}" type="pres">
      <dgm:prSet presAssocID="{3F89BD98-0EA8-4588-83CC-4CFE718D68D3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CA122A52-4071-4D53-9025-71502F9FEB4A}" type="pres">
      <dgm:prSet presAssocID="{70E1C5DF-4E35-4037-93CB-75DA3F0BAC1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670D4A-46ED-423C-8BDB-311B3F8FBF22}" type="pres">
      <dgm:prSet presAssocID="{83CA0970-D9C5-46D5-8502-2F6ED8DB1BA8}" presName="parTrans" presStyleLbl="sibTrans2D1" presStyleIdx="2" presStyleCnt="5"/>
      <dgm:spPr/>
      <dgm:t>
        <a:bodyPr/>
        <a:lstStyle/>
        <a:p>
          <a:endParaRPr lang="en-US"/>
        </a:p>
      </dgm:t>
    </dgm:pt>
    <dgm:pt modelId="{EABF73D6-5C0D-4614-84AF-29F42DA1F804}" type="pres">
      <dgm:prSet presAssocID="{83CA0970-D9C5-46D5-8502-2F6ED8DB1BA8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C410F36B-DCFD-46DF-8EE2-B82A8F0693D7}" type="pres">
      <dgm:prSet presAssocID="{2334EDA8-CE22-4DBA-AB43-FA5F80C72E1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89925C-5B1E-4EC8-9BA1-9C72C7756DE7}" type="pres">
      <dgm:prSet presAssocID="{6B88477E-DF3B-480C-B773-4076FB6B8143}" presName="parTrans" presStyleLbl="sibTrans2D1" presStyleIdx="3" presStyleCnt="5"/>
      <dgm:spPr/>
      <dgm:t>
        <a:bodyPr/>
        <a:lstStyle/>
        <a:p>
          <a:endParaRPr lang="en-US"/>
        </a:p>
      </dgm:t>
    </dgm:pt>
    <dgm:pt modelId="{A12BED83-F92B-40B2-B4A4-3A0D54BB0054}" type="pres">
      <dgm:prSet presAssocID="{6B88477E-DF3B-480C-B773-4076FB6B8143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458FCCCD-BB32-4E38-A3AC-F8A463FA3CDA}" type="pres">
      <dgm:prSet presAssocID="{AE3F1495-9704-404A-9D77-B6F20D85605E}" presName="node" presStyleLbl="node1" presStyleIdx="3" presStyleCnt="5" custScaleX="1017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22BA72-3F70-4871-BEF2-55622756DD8D}" type="pres">
      <dgm:prSet presAssocID="{905DDC4E-87D8-467F-863B-18727D257F1E}" presName="parTrans" presStyleLbl="sibTrans2D1" presStyleIdx="4" presStyleCnt="5"/>
      <dgm:spPr/>
      <dgm:t>
        <a:bodyPr/>
        <a:lstStyle/>
        <a:p>
          <a:endParaRPr lang="en-US"/>
        </a:p>
      </dgm:t>
    </dgm:pt>
    <dgm:pt modelId="{63F46BFB-CE36-454D-BC07-E887D78E93C4}" type="pres">
      <dgm:prSet presAssocID="{905DDC4E-87D8-467F-863B-18727D257F1E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D641B0D2-E417-409C-972C-F440931DB6EF}" type="pres">
      <dgm:prSet presAssocID="{F93A752F-3E9D-4B7C-AEC1-8B3473B9870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F2DBE3-3084-4883-AD9E-715303D64A4C}" srcId="{8DA6E4E1-B0A8-4536-919D-9FC0A8FB2109}" destId="{D98F78D4-C3BD-4839-B2E4-F66FE4E44DF9}" srcOrd="0" destOrd="0" parTransId="{F2C8251B-F57C-4105-ABF5-6204F5D4503C}" sibTransId="{89CAED05-6B90-4B88-8EF5-B439F36449D8}"/>
    <dgm:cxn modelId="{F97434AD-B7C2-4562-AE6B-B49999687332}" type="presOf" srcId="{83CA0970-D9C5-46D5-8502-2F6ED8DB1BA8}" destId="{24670D4A-46ED-423C-8BDB-311B3F8FBF22}" srcOrd="0" destOrd="0" presId="urn:microsoft.com/office/officeart/2005/8/layout/radial5"/>
    <dgm:cxn modelId="{E5A6B64A-2779-46ED-8A24-25F6CA67B494}" type="presOf" srcId="{6B88477E-DF3B-480C-B773-4076FB6B8143}" destId="{3189925C-5B1E-4EC8-9BA1-9C72C7756DE7}" srcOrd="0" destOrd="0" presId="urn:microsoft.com/office/officeart/2005/8/layout/radial5"/>
    <dgm:cxn modelId="{C43A168B-94F3-4574-AC43-2671B0294D28}" type="presOf" srcId="{2334EDA8-CE22-4DBA-AB43-FA5F80C72E1D}" destId="{C410F36B-DCFD-46DF-8EE2-B82A8F0693D7}" srcOrd="0" destOrd="0" presId="urn:microsoft.com/office/officeart/2005/8/layout/radial5"/>
    <dgm:cxn modelId="{6657F743-1B60-4901-B426-6A815AAF4CA1}" srcId="{D98F78D4-C3BD-4839-B2E4-F66FE4E44DF9}" destId="{AE3F1495-9704-404A-9D77-B6F20D85605E}" srcOrd="3" destOrd="0" parTransId="{6B88477E-DF3B-480C-B773-4076FB6B8143}" sibTransId="{9D0A0132-BB54-4EDC-80BC-0431F1D20302}"/>
    <dgm:cxn modelId="{5F7E2E3C-2EC2-4DC8-BCD1-83C9E8AF6759}" type="presOf" srcId="{DB5D5D81-0F7F-43F9-9C0E-D6E1F92B9E8E}" destId="{102FDBDF-BB76-4D45-AFB9-BE4FDCE99BCC}" srcOrd="0" destOrd="0" presId="urn:microsoft.com/office/officeart/2005/8/layout/radial5"/>
    <dgm:cxn modelId="{F9D50F98-71E6-43A6-837D-91EE5EDF6855}" type="presOf" srcId="{F93A752F-3E9D-4B7C-AEC1-8B3473B9870F}" destId="{D641B0D2-E417-409C-972C-F440931DB6EF}" srcOrd="0" destOrd="0" presId="urn:microsoft.com/office/officeart/2005/8/layout/radial5"/>
    <dgm:cxn modelId="{DF590954-8A03-41AA-A554-7627174F53D0}" srcId="{D98F78D4-C3BD-4839-B2E4-F66FE4E44DF9}" destId="{70E1C5DF-4E35-4037-93CB-75DA3F0BAC18}" srcOrd="1" destOrd="0" parTransId="{3F89BD98-0EA8-4588-83CC-4CFE718D68D3}" sibTransId="{D58283CF-5DAF-4055-943D-B3DA58CDA843}"/>
    <dgm:cxn modelId="{27CAD929-3D3B-4173-B82A-7C1A8F60291F}" type="presOf" srcId="{905DDC4E-87D8-467F-863B-18727D257F1E}" destId="{63F46BFB-CE36-454D-BC07-E887D78E93C4}" srcOrd="1" destOrd="0" presId="urn:microsoft.com/office/officeart/2005/8/layout/radial5"/>
    <dgm:cxn modelId="{2D08FB49-F5C5-48EA-BD07-2148F06C6198}" type="presOf" srcId="{D98F78D4-C3BD-4839-B2E4-F66FE4E44DF9}" destId="{EFD3D487-564C-4C8E-BCE6-53E0E8036FA1}" srcOrd="0" destOrd="0" presId="urn:microsoft.com/office/officeart/2005/8/layout/radial5"/>
    <dgm:cxn modelId="{96EDFF5D-9308-4DF7-A3C4-A56BFEBCDE53}" srcId="{D98F78D4-C3BD-4839-B2E4-F66FE4E44DF9}" destId="{2334EDA8-CE22-4DBA-AB43-FA5F80C72E1D}" srcOrd="2" destOrd="0" parTransId="{83CA0970-D9C5-46D5-8502-2F6ED8DB1BA8}" sibTransId="{BDD245BE-6DD8-491A-820C-C27690CC9FFA}"/>
    <dgm:cxn modelId="{D2C217C5-E8CA-485F-93EB-122A79E46576}" type="presOf" srcId="{3F89BD98-0EA8-4588-83CC-4CFE718D68D3}" destId="{C9BFB615-272D-4D13-B2BC-DF760E488799}" srcOrd="0" destOrd="0" presId="urn:microsoft.com/office/officeart/2005/8/layout/radial5"/>
    <dgm:cxn modelId="{171D761C-6F5C-45C9-AA7E-487FF69862AC}" type="presOf" srcId="{70E1C5DF-4E35-4037-93CB-75DA3F0BAC18}" destId="{CA122A52-4071-4D53-9025-71502F9FEB4A}" srcOrd="0" destOrd="0" presId="urn:microsoft.com/office/officeart/2005/8/layout/radial5"/>
    <dgm:cxn modelId="{AAEE4995-EB8A-4F64-8509-E15AA04DACBA}" type="presOf" srcId="{CF7F837B-5F73-4840-8EF3-E5AB1AC9CF5E}" destId="{1A96B597-2E46-4002-93BD-8222F667F90E}" srcOrd="0" destOrd="0" presId="urn:microsoft.com/office/officeart/2005/8/layout/radial5"/>
    <dgm:cxn modelId="{0E143B59-1F7A-409A-80BB-5C76BF202A83}" type="presOf" srcId="{DB5D5D81-0F7F-43F9-9C0E-D6E1F92B9E8E}" destId="{3CF355DE-0777-4075-96BF-F1815A4E09B0}" srcOrd="1" destOrd="0" presId="urn:microsoft.com/office/officeart/2005/8/layout/radial5"/>
    <dgm:cxn modelId="{ECC4D2DB-161A-465E-9FFE-513D12C39583}" type="presOf" srcId="{8DA6E4E1-B0A8-4536-919D-9FC0A8FB2109}" destId="{44B62D69-E0FB-4F08-843F-7776B510F6C7}" srcOrd="0" destOrd="0" presId="urn:microsoft.com/office/officeart/2005/8/layout/radial5"/>
    <dgm:cxn modelId="{CD1D8CF1-D663-4521-A912-1000FE65FF53}" type="presOf" srcId="{905DDC4E-87D8-467F-863B-18727D257F1E}" destId="{F222BA72-3F70-4871-BEF2-55622756DD8D}" srcOrd="0" destOrd="0" presId="urn:microsoft.com/office/officeart/2005/8/layout/radial5"/>
    <dgm:cxn modelId="{21D60001-2E3B-4949-B44F-4988D69C0BBD}" srcId="{D98F78D4-C3BD-4839-B2E4-F66FE4E44DF9}" destId="{CF7F837B-5F73-4840-8EF3-E5AB1AC9CF5E}" srcOrd="0" destOrd="0" parTransId="{DB5D5D81-0F7F-43F9-9C0E-D6E1F92B9E8E}" sibTransId="{F54F0B1A-9354-49CD-8CE3-D27D524152EB}"/>
    <dgm:cxn modelId="{5D643BC4-7DE0-4CC6-8C25-E5D49E296679}" srcId="{D98F78D4-C3BD-4839-B2E4-F66FE4E44DF9}" destId="{F93A752F-3E9D-4B7C-AEC1-8B3473B9870F}" srcOrd="4" destOrd="0" parTransId="{905DDC4E-87D8-467F-863B-18727D257F1E}" sibTransId="{CE2A052A-0D6C-445F-A016-0532EDB85186}"/>
    <dgm:cxn modelId="{7A66BA73-39C3-4C60-AE3F-14199A46CB34}" type="presOf" srcId="{AE3F1495-9704-404A-9D77-B6F20D85605E}" destId="{458FCCCD-BB32-4E38-A3AC-F8A463FA3CDA}" srcOrd="0" destOrd="0" presId="urn:microsoft.com/office/officeart/2005/8/layout/radial5"/>
    <dgm:cxn modelId="{3EDAA8AA-59A1-4D25-86C3-963B80E1340D}" type="presOf" srcId="{3F89BD98-0EA8-4588-83CC-4CFE718D68D3}" destId="{F793506A-7D20-47AA-A332-E6900B795589}" srcOrd="1" destOrd="0" presId="urn:microsoft.com/office/officeart/2005/8/layout/radial5"/>
    <dgm:cxn modelId="{85A44AFB-459E-4A58-9163-6F6EF060BF95}" type="presOf" srcId="{6B88477E-DF3B-480C-B773-4076FB6B8143}" destId="{A12BED83-F92B-40B2-B4A4-3A0D54BB0054}" srcOrd="1" destOrd="0" presId="urn:microsoft.com/office/officeart/2005/8/layout/radial5"/>
    <dgm:cxn modelId="{BD47FA05-3F6B-4120-AED4-6AAA666D8A04}" type="presOf" srcId="{83CA0970-D9C5-46D5-8502-2F6ED8DB1BA8}" destId="{EABF73D6-5C0D-4614-84AF-29F42DA1F804}" srcOrd="1" destOrd="0" presId="urn:microsoft.com/office/officeart/2005/8/layout/radial5"/>
    <dgm:cxn modelId="{CD2DB337-C5B3-4AA5-84D7-7F46C130684A}" type="presParOf" srcId="{44B62D69-E0FB-4F08-843F-7776B510F6C7}" destId="{EFD3D487-564C-4C8E-BCE6-53E0E8036FA1}" srcOrd="0" destOrd="0" presId="urn:microsoft.com/office/officeart/2005/8/layout/radial5"/>
    <dgm:cxn modelId="{590F57F3-881A-4B8F-993E-B8981CEA2EC9}" type="presParOf" srcId="{44B62D69-E0FB-4F08-843F-7776B510F6C7}" destId="{102FDBDF-BB76-4D45-AFB9-BE4FDCE99BCC}" srcOrd="1" destOrd="0" presId="urn:microsoft.com/office/officeart/2005/8/layout/radial5"/>
    <dgm:cxn modelId="{BEB816FE-4317-48DE-9607-948C336B3A14}" type="presParOf" srcId="{102FDBDF-BB76-4D45-AFB9-BE4FDCE99BCC}" destId="{3CF355DE-0777-4075-96BF-F1815A4E09B0}" srcOrd="0" destOrd="0" presId="urn:microsoft.com/office/officeart/2005/8/layout/radial5"/>
    <dgm:cxn modelId="{A83BA35B-D161-45A7-B677-FE62ED71BC4E}" type="presParOf" srcId="{44B62D69-E0FB-4F08-843F-7776B510F6C7}" destId="{1A96B597-2E46-4002-93BD-8222F667F90E}" srcOrd="2" destOrd="0" presId="urn:microsoft.com/office/officeart/2005/8/layout/radial5"/>
    <dgm:cxn modelId="{47E9FD17-62ED-4E68-BF3D-3B0CFC1F63D7}" type="presParOf" srcId="{44B62D69-E0FB-4F08-843F-7776B510F6C7}" destId="{C9BFB615-272D-4D13-B2BC-DF760E488799}" srcOrd="3" destOrd="0" presId="urn:microsoft.com/office/officeart/2005/8/layout/radial5"/>
    <dgm:cxn modelId="{66E57CBD-F35A-4358-B7BA-CB0C97ED8D54}" type="presParOf" srcId="{C9BFB615-272D-4D13-B2BC-DF760E488799}" destId="{F793506A-7D20-47AA-A332-E6900B795589}" srcOrd="0" destOrd="0" presId="urn:microsoft.com/office/officeart/2005/8/layout/radial5"/>
    <dgm:cxn modelId="{5108047C-F431-441A-9B4F-64D990E73864}" type="presParOf" srcId="{44B62D69-E0FB-4F08-843F-7776B510F6C7}" destId="{CA122A52-4071-4D53-9025-71502F9FEB4A}" srcOrd="4" destOrd="0" presId="urn:microsoft.com/office/officeart/2005/8/layout/radial5"/>
    <dgm:cxn modelId="{865FC8F5-684F-474C-9981-EEA7D1606050}" type="presParOf" srcId="{44B62D69-E0FB-4F08-843F-7776B510F6C7}" destId="{24670D4A-46ED-423C-8BDB-311B3F8FBF22}" srcOrd="5" destOrd="0" presId="urn:microsoft.com/office/officeart/2005/8/layout/radial5"/>
    <dgm:cxn modelId="{470D50FD-2D79-4F97-8E30-BFEF08D7F404}" type="presParOf" srcId="{24670D4A-46ED-423C-8BDB-311B3F8FBF22}" destId="{EABF73D6-5C0D-4614-84AF-29F42DA1F804}" srcOrd="0" destOrd="0" presId="urn:microsoft.com/office/officeart/2005/8/layout/radial5"/>
    <dgm:cxn modelId="{8618139A-BE8F-45CB-AA22-D923AC7B55DD}" type="presParOf" srcId="{44B62D69-E0FB-4F08-843F-7776B510F6C7}" destId="{C410F36B-DCFD-46DF-8EE2-B82A8F0693D7}" srcOrd="6" destOrd="0" presId="urn:microsoft.com/office/officeart/2005/8/layout/radial5"/>
    <dgm:cxn modelId="{380922D1-8BF4-4657-96E2-61D056611F3D}" type="presParOf" srcId="{44B62D69-E0FB-4F08-843F-7776B510F6C7}" destId="{3189925C-5B1E-4EC8-9BA1-9C72C7756DE7}" srcOrd="7" destOrd="0" presId="urn:microsoft.com/office/officeart/2005/8/layout/radial5"/>
    <dgm:cxn modelId="{B61B2037-5F8D-4FF4-BD0E-F9437ED63913}" type="presParOf" srcId="{3189925C-5B1E-4EC8-9BA1-9C72C7756DE7}" destId="{A12BED83-F92B-40B2-B4A4-3A0D54BB0054}" srcOrd="0" destOrd="0" presId="urn:microsoft.com/office/officeart/2005/8/layout/radial5"/>
    <dgm:cxn modelId="{C0483685-5C1A-4966-AD64-59CEE0B410CC}" type="presParOf" srcId="{44B62D69-E0FB-4F08-843F-7776B510F6C7}" destId="{458FCCCD-BB32-4E38-A3AC-F8A463FA3CDA}" srcOrd="8" destOrd="0" presId="urn:microsoft.com/office/officeart/2005/8/layout/radial5"/>
    <dgm:cxn modelId="{69BECC16-3C51-4866-A869-4C20C4C35E27}" type="presParOf" srcId="{44B62D69-E0FB-4F08-843F-7776B510F6C7}" destId="{F222BA72-3F70-4871-BEF2-55622756DD8D}" srcOrd="9" destOrd="0" presId="urn:microsoft.com/office/officeart/2005/8/layout/radial5"/>
    <dgm:cxn modelId="{2C841BC1-9CEA-4612-A1CF-B873C1B28FF1}" type="presParOf" srcId="{F222BA72-3F70-4871-BEF2-55622756DD8D}" destId="{63F46BFB-CE36-454D-BC07-E887D78E93C4}" srcOrd="0" destOrd="0" presId="urn:microsoft.com/office/officeart/2005/8/layout/radial5"/>
    <dgm:cxn modelId="{B8F56B20-AFA1-4000-969D-1EB1480AEB76}" type="presParOf" srcId="{44B62D69-E0FB-4F08-843F-7776B510F6C7}" destId="{D641B0D2-E417-409C-972C-F440931DB6EF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DA6E4E1-B0A8-4536-919D-9FC0A8FB2109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18000000" lon="0" rev="0"/>
          </a:camera>
          <a:lightRig rig="threePt" dir="t"/>
        </a:scene3d>
      </dgm:spPr>
      <dgm:t>
        <a:bodyPr/>
        <a:lstStyle/>
        <a:p>
          <a:endParaRPr lang="en-US"/>
        </a:p>
      </dgm:t>
    </dgm:pt>
    <dgm:pt modelId="{D98F78D4-C3BD-4839-B2E4-F66FE4E44DF9}">
      <dgm:prSet phldrT="[Текст]" custT="1"/>
      <dgm:spPr>
        <a:solidFill>
          <a:schemeClr val="bg1"/>
        </a:solidFill>
        <a:ln>
          <a:solidFill>
            <a:schemeClr val="accent1"/>
          </a:solidFill>
        </a:ln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r>
            <a:rPr lang="en-US" sz="1600" b="1" dirty="0" smtClean="0">
              <a:solidFill>
                <a:schemeClr val="accent1">
                  <a:lumMod val="75000"/>
                </a:schemeClr>
              </a:solidFill>
            </a:rPr>
            <a:t>COMPETENCIES</a:t>
          </a:r>
          <a:endParaRPr lang="ru-RU" sz="1600" b="1" dirty="0" smtClean="0">
            <a:solidFill>
              <a:schemeClr val="accent1">
                <a:lumMod val="75000"/>
              </a:schemeClr>
            </a:solidFill>
          </a:endParaRPr>
        </a:p>
        <a:p>
          <a:endParaRPr lang="en-US" sz="16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2C8251B-F57C-4105-ABF5-6204F5D4503C}" type="parTrans" cxnId="{84F2DBE3-3084-4883-AD9E-715303D64A4C}">
      <dgm:prSet/>
      <dgm:spPr/>
      <dgm:t>
        <a:bodyPr/>
        <a:lstStyle/>
        <a:p>
          <a:endParaRPr lang="en-US" sz="1600" b="1"/>
        </a:p>
      </dgm:t>
    </dgm:pt>
    <dgm:pt modelId="{89CAED05-6B90-4B88-8EF5-B439F36449D8}" type="sibTrans" cxnId="{84F2DBE3-3084-4883-AD9E-715303D64A4C}">
      <dgm:prSet/>
      <dgm:spPr/>
      <dgm:t>
        <a:bodyPr/>
        <a:lstStyle/>
        <a:p>
          <a:endParaRPr lang="en-US" sz="1600" b="1"/>
        </a:p>
      </dgm:t>
    </dgm:pt>
    <dgm:pt modelId="{CF7F837B-5F73-4840-8EF3-E5AB1AC9CF5E}">
      <dgm:prSet phldrT="[Текст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en-US" sz="1600" b="1" dirty="0" smtClean="0"/>
            <a:t>Teacher</a:t>
          </a:r>
          <a:endParaRPr lang="en-US" sz="1600" b="1" dirty="0"/>
        </a:p>
      </dgm:t>
    </dgm:pt>
    <dgm:pt modelId="{DB5D5D81-0F7F-43F9-9C0E-D6E1F92B9E8E}" type="parTrans" cxnId="{21D60001-2E3B-4949-B44F-4988D69C0BBD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F54F0B1A-9354-49CD-8CE3-D27D524152EB}" type="sibTrans" cxnId="{21D60001-2E3B-4949-B44F-4988D69C0BBD}">
      <dgm:prSet/>
      <dgm:spPr/>
      <dgm:t>
        <a:bodyPr/>
        <a:lstStyle/>
        <a:p>
          <a:endParaRPr lang="en-US" sz="1600" b="1"/>
        </a:p>
      </dgm:t>
    </dgm:pt>
    <dgm:pt modelId="{2334EDA8-CE22-4DBA-AB43-FA5F80C72E1D}">
      <dgm:prSet phldrT="[Текст]" custT="1"/>
      <dgm:spPr>
        <a:gradFill flip="none" rotWithShape="0">
          <a:gsLst>
            <a:gs pos="0">
              <a:schemeClr val="accent4">
                <a:lumMod val="75000"/>
                <a:shade val="30000"/>
                <a:satMod val="115000"/>
              </a:schemeClr>
            </a:gs>
            <a:gs pos="50000">
              <a:schemeClr val="accent4">
                <a:lumMod val="75000"/>
                <a:shade val="67500"/>
                <a:satMod val="115000"/>
              </a:schemeClr>
            </a:gs>
            <a:gs pos="100000">
              <a:schemeClr val="accent4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en-US" sz="1600" b="1" dirty="0" err="1" smtClean="0"/>
            <a:t>Reseacher</a:t>
          </a:r>
          <a:endParaRPr lang="en-US" sz="1600" b="1" dirty="0"/>
        </a:p>
      </dgm:t>
    </dgm:pt>
    <dgm:pt modelId="{83CA0970-D9C5-46D5-8502-2F6ED8DB1BA8}" type="parTrans" cxnId="{96EDFF5D-9308-4DF7-A3C4-A56BFEBCDE53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BDD245BE-6DD8-491A-820C-C27690CC9FFA}" type="sibTrans" cxnId="{96EDFF5D-9308-4DF7-A3C4-A56BFEBCDE53}">
      <dgm:prSet/>
      <dgm:spPr/>
      <dgm:t>
        <a:bodyPr/>
        <a:lstStyle/>
        <a:p>
          <a:endParaRPr lang="en-US" sz="1600" b="1"/>
        </a:p>
      </dgm:t>
    </dgm:pt>
    <dgm:pt modelId="{AE3F1495-9704-404A-9D77-B6F20D85605E}">
      <dgm:prSet phldrT="[Текст]" custT="1"/>
      <dgm:spPr>
        <a:gradFill flip="none" rotWithShape="0">
          <a:gsLst>
            <a:gs pos="0">
              <a:schemeClr val="accent3">
                <a:lumMod val="75000"/>
                <a:shade val="30000"/>
                <a:satMod val="115000"/>
              </a:schemeClr>
            </a:gs>
            <a:gs pos="50000">
              <a:schemeClr val="accent3">
                <a:lumMod val="75000"/>
                <a:shade val="67500"/>
                <a:satMod val="115000"/>
              </a:schemeClr>
            </a:gs>
            <a:gs pos="100000">
              <a:schemeClr val="accent3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en-US" sz="1600" b="1" dirty="0" smtClean="0"/>
        </a:p>
        <a:p>
          <a:r>
            <a:rPr lang="en-US" sz="1600" b="1" dirty="0" smtClean="0"/>
            <a:t>Communicator</a:t>
          </a:r>
          <a:endParaRPr lang="ru-RU" sz="1600" b="1" dirty="0" smtClean="0"/>
        </a:p>
      </dgm:t>
    </dgm:pt>
    <dgm:pt modelId="{6B88477E-DF3B-480C-B773-4076FB6B8143}" type="parTrans" cxnId="{6657F743-1B60-4901-B426-6A815AAF4CA1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9D0A0132-BB54-4EDC-80BC-0431F1D20302}" type="sibTrans" cxnId="{6657F743-1B60-4901-B426-6A815AAF4CA1}">
      <dgm:prSet/>
      <dgm:spPr/>
      <dgm:t>
        <a:bodyPr/>
        <a:lstStyle/>
        <a:p>
          <a:endParaRPr lang="en-US" sz="1600" b="1"/>
        </a:p>
      </dgm:t>
    </dgm:pt>
    <dgm:pt modelId="{F93A752F-3E9D-4B7C-AEC1-8B3473B9870F}">
      <dgm:prSet phldrT="[Текст]" custT="1"/>
      <dgm:spPr>
        <a:gradFill flip="none" rotWithShape="0">
          <a:gsLst>
            <a:gs pos="0">
              <a:schemeClr val="accent6">
                <a:lumMod val="75000"/>
                <a:shade val="30000"/>
                <a:satMod val="115000"/>
              </a:schemeClr>
            </a:gs>
            <a:gs pos="50000">
              <a:schemeClr val="accent6">
                <a:lumMod val="75000"/>
                <a:shade val="67500"/>
                <a:satMod val="115000"/>
              </a:schemeClr>
            </a:gs>
            <a:gs pos="100000">
              <a:schemeClr val="accent6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en-US" sz="1600" b="1" dirty="0" smtClean="0"/>
            <a:t>Leader</a:t>
          </a:r>
          <a:endParaRPr lang="en-US" sz="1600" b="1" dirty="0"/>
        </a:p>
      </dgm:t>
    </dgm:pt>
    <dgm:pt modelId="{905DDC4E-87D8-467F-863B-18727D257F1E}" type="parTrans" cxnId="{5D643BC4-7DE0-4CC6-8C25-E5D49E296679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CE2A052A-0D6C-445F-A016-0532EDB85186}" type="sibTrans" cxnId="{5D643BC4-7DE0-4CC6-8C25-E5D49E296679}">
      <dgm:prSet/>
      <dgm:spPr/>
      <dgm:t>
        <a:bodyPr/>
        <a:lstStyle/>
        <a:p>
          <a:endParaRPr lang="en-US" sz="1600" b="1"/>
        </a:p>
      </dgm:t>
    </dgm:pt>
    <dgm:pt modelId="{70E1C5DF-4E35-4037-93CB-75DA3F0BAC18}">
      <dgm:prSet custT="1"/>
      <dgm:spPr>
        <a:gradFill flip="none" rotWithShape="1">
          <a:gsLst>
            <a:gs pos="0">
              <a:schemeClr val="accent2">
                <a:lumMod val="75000"/>
                <a:shade val="30000"/>
                <a:satMod val="115000"/>
              </a:schemeClr>
            </a:gs>
            <a:gs pos="50000">
              <a:schemeClr val="accent2">
                <a:lumMod val="75000"/>
                <a:shade val="67500"/>
                <a:satMod val="115000"/>
              </a:schemeClr>
            </a:gs>
            <a:gs pos="100000">
              <a:schemeClr val="accent2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en-US" sz="1600" b="1" dirty="0" smtClean="0"/>
            <a:t>Assessment &amp; Evaluation</a:t>
          </a:r>
          <a:endParaRPr lang="en-US" sz="1600" b="1" dirty="0"/>
        </a:p>
      </dgm:t>
    </dgm:pt>
    <dgm:pt modelId="{3F89BD98-0EA8-4588-83CC-4CFE718D68D3}" type="parTrans" cxnId="{DF590954-8A03-41AA-A554-7627174F53D0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D58283CF-5DAF-4055-943D-B3DA58CDA843}" type="sibTrans" cxnId="{DF590954-8A03-41AA-A554-7627174F53D0}">
      <dgm:prSet/>
      <dgm:spPr/>
      <dgm:t>
        <a:bodyPr/>
        <a:lstStyle/>
        <a:p>
          <a:endParaRPr lang="en-US" sz="1600" b="1"/>
        </a:p>
      </dgm:t>
    </dgm:pt>
    <dgm:pt modelId="{44B62D69-E0FB-4F08-843F-7776B510F6C7}" type="pres">
      <dgm:prSet presAssocID="{8DA6E4E1-B0A8-4536-919D-9FC0A8FB210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D3D487-564C-4C8E-BCE6-53E0E8036FA1}" type="pres">
      <dgm:prSet presAssocID="{D98F78D4-C3BD-4839-B2E4-F66FE4E44DF9}" presName="centerShape" presStyleLbl="node0" presStyleIdx="0" presStyleCnt="1" custScaleX="144822" custScaleY="140931"/>
      <dgm:spPr/>
      <dgm:t>
        <a:bodyPr/>
        <a:lstStyle/>
        <a:p>
          <a:endParaRPr lang="en-US"/>
        </a:p>
      </dgm:t>
    </dgm:pt>
    <dgm:pt modelId="{102FDBDF-BB76-4D45-AFB9-BE4FDCE99BCC}" type="pres">
      <dgm:prSet presAssocID="{DB5D5D81-0F7F-43F9-9C0E-D6E1F92B9E8E}" presName="parTrans" presStyleLbl="sibTrans2D1" presStyleIdx="0" presStyleCnt="5"/>
      <dgm:spPr/>
      <dgm:t>
        <a:bodyPr/>
        <a:lstStyle/>
        <a:p>
          <a:endParaRPr lang="en-US"/>
        </a:p>
      </dgm:t>
    </dgm:pt>
    <dgm:pt modelId="{3CF355DE-0777-4075-96BF-F1815A4E09B0}" type="pres">
      <dgm:prSet presAssocID="{DB5D5D81-0F7F-43F9-9C0E-D6E1F92B9E8E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1A96B597-2E46-4002-93BD-8222F667F90E}" type="pres">
      <dgm:prSet presAssocID="{CF7F837B-5F73-4840-8EF3-E5AB1AC9CF5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BFB615-272D-4D13-B2BC-DF760E488799}" type="pres">
      <dgm:prSet presAssocID="{3F89BD98-0EA8-4588-83CC-4CFE718D68D3}" presName="parTrans" presStyleLbl="sibTrans2D1" presStyleIdx="1" presStyleCnt="5"/>
      <dgm:spPr/>
      <dgm:t>
        <a:bodyPr/>
        <a:lstStyle/>
        <a:p>
          <a:endParaRPr lang="en-US"/>
        </a:p>
      </dgm:t>
    </dgm:pt>
    <dgm:pt modelId="{F793506A-7D20-47AA-A332-E6900B795589}" type="pres">
      <dgm:prSet presAssocID="{3F89BD98-0EA8-4588-83CC-4CFE718D68D3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CA122A52-4071-4D53-9025-71502F9FEB4A}" type="pres">
      <dgm:prSet presAssocID="{70E1C5DF-4E35-4037-93CB-75DA3F0BAC1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670D4A-46ED-423C-8BDB-311B3F8FBF22}" type="pres">
      <dgm:prSet presAssocID="{83CA0970-D9C5-46D5-8502-2F6ED8DB1BA8}" presName="parTrans" presStyleLbl="sibTrans2D1" presStyleIdx="2" presStyleCnt="5"/>
      <dgm:spPr/>
      <dgm:t>
        <a:bodyPr/>
        <a:lstStyle/>
        <a:p>
          <a:endParaRPr lang="en-US"/>
        </a:p>
      </dgm:t>
    </dgm:pt>
    <dgm:pt modelId="{EABF73D6-5C0D-4614-84AF-29F42DA1F804}" type="pres">
      <dgm:prSet presAssocID="{83CA0970-D9C5-46D5-8502-2F6ED8DB1BA8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C410F36B-DCFD-46DF-8EE2-B82A8F0693D7}" type="pres">
      <dgm:prSet presAssocID="{2334EDA8-CE22-4DBA-AB43-FA5F80C72E1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89925C-5B1E-4EC8-9BA1-9C72C7756DE7}" type="pres">
      <dgm:prSet presAssocID="{6B88477E-DF3B-480C-B773-4076FB6B8143}" presName="parTrans" presStyleLbl="sibTrans2D1" presStyleIdx="3" presStyleCnt="5"/>
      <dgm:spPr/>
      <dgm:t>
        <a:bodyPr/>
        <a:lstStyle/>
        <a:p>
          <a:endParaRPr lang="en-US"/>
        </a:p>
      </dgm:t>
    </dgm:pt>
    <dgm:pt modelId="{A12BED83-F92B-40B2-B4A4-3A0D54BB0054}" type="pres">
      <dgm:prSet presAssocID="{6B88477E-DF3B-480C-B773-4076FB6B8143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458FCCCD-BB32-4E38-A3AC-F8A463FA3CDA}" type="pres">
      <dgm:prSet presAssocID="{AE3F1495-9704-404A-9D77-B6F20D85605E}" presName="node" presStyleLbl="node1" presStyleIdx="3" presStyleCnt="5" custScaleX="1017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22BA72-3F70-4871-BEF2-55622756DD8D}" type="pres">
      <dgm:prSet presAssocID="{905DDC4E-87D8-467F-863B-18727D257F1E}" presName="parTrans" presStyleLbl="sibTrans2D1" presStyleIdx="4" presStyleCnt="5"/>
      <dgm:spPr/>
      <dgm:t>
        <a:bodyPr/>
        <a:lstStyle/>
        <a:p>
          <a:endParaRPr lang="en-US"/>
        </a:p>
      </dgm:t>
    </dgm:pt>
    <dgm:pt modelId="{63F46BFB-CE36-454D-BC07-E887D78E93C4}" type="pres">
      <dgm:prSet presAssocID="{905DDC4E-87D8-467F-863B-18727D257F1E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D641B0D2-E417-409C-972C-F440931DB6EF}" type="pres">
      <dgm:prSet presAssocID="{F93A752F-3E9D-4B7C-AEC1-8B3473B9870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F2DBE3-3084-4883-AD9E-715303D64A4C}" srcId="{8DA6E4E1-B0A8-4536-919D-9FC0A8FB2109}" destId="{D98F78D4-C3BD-4839-B2E4-F66FE4E44DF9}" srcOrd="0" destOrd="0" parTransId="{F2C8251B-F57C-4105-ABF5-6204F5D4503C}" sibTransId="{89CAED05-6B90-4B88-8EF5-B439F36449D8}"/>
    <dgm:cxn modelId="{460C24C8-260E-420E-96AC-9B4940BEF5CF}" type="presOf" srcId="{D98F78D4-C3BD-4839-B2E4-F66FE4E44DF9}" destId="{EFD3D487-564C-4C8E-BCE6-53E0E8036FA1}" srcOrd="0" destOrd="0" presId="urn:microsoft.com/office/officeart/2005/8/layout/radial5"/>
    <dgm:cxn modelId="{36ABDAE8-E372-499E-8955-B0804A2EC705}" type="presOf" srcId="{6B88477E-DF3B-480C-B773-4076FB6B8143}" destId="{A12BED83-F92B-40B2-B4A4-3A0D54BB0054}" srcOrd="1" destOrd="0" presId="urn:microsoft.com/office/officeart/2005/8/layout/radial5"/>
    <dgm:cxn modelId="{6657F743-1B60-4901-B426-6A815AAF4CA1}" srcId="{D98F78D4-C3BD-4839-B2E4-F66FE4E44DF9}" destId="{AE3F1495-9704-404A-9D77-B6F20D85605E}" srcOrd="3" destOrd="0" parTransId="{6B88477E-DF3B-480C-B773-4076FB6B8143}" sibTransId="{9D0A0132-BB54-4EDC-80BC-0431F1D20302}"/>
    <dgm:cxn modelId="{68196049-6979-4FA4-8852-641CAF6E5596}" type="presOf" srcId="{AE3F1495-9704-404A-9D77-B6F20D85605E}" destId="{458FCCCD-BB32-4E38-A3AC-F8A463FA3CDA}" srcOrd="0" destOrd="0" presId="urn:microsoft.com/office/officeart/2005/8/layout/radial5"/>
    <dgm:cxn modelId="{C16AB116-D54E-4E3F-B612-323BE38676DA}" type="presOf" srcId="{905DDC4E-87D8-467F-863B-18727D257F1E}" destId="{63F46BFB-CE36-454D-BC07-E887D78E93C4}" srcOrd="1" destOrd="0" presId="urn:microsoft.com/office/officeart/2005/8/layout/radial5"/>
    <dgm:cxn modelId="{F512D357-EE77-4618-8CC4-93157D084890}" type="presOf" srcId="{2334EDA8-CE22-4DBA-AB43-FA5F80C72E1D}" destId="{C410F36B-DCFD-46DF-8EE2-B82A8F0693D7}" srcOrd="0" destOrd="0" presId="urn:microsoft.com/office/officeart/2005/8/layout/radial5"/>
    <dgm:cxn modelId="{FECD24DE-223D-4F09-B2A6-CC9E7132E1E2}" type="presOf" srcId="{70E1C5DF-4E35-4037-93CB-75DA3F0BAC18}" destId="{CA122A52-4071-4D53-9025-71502F9FEB4A}" srcOrd="0" destOrd="0" presId="urn:microsoft.com/office/officeart/2005/8/layout/radial5"/>
    <dgm:cxn modelId="{2AD2ED71-17A7-4580-95DF-550FA474CA1D}" type="presOf" srcId="{DB5D5D81-0F7F-43F9-9C0E-D6E1F92B9E8E}" destId="{3CF355DE-0777-4075-96BF-F1815A4E09B0}" srcOrd="1" destOrd="0" presId="urn:microsoft.com/office/officeart/2005/8/layout/radial5"/>
    <dgm:cxn modelId="{DF590954-8A03-41AA-A554-7627174F53D0}" srcId="{D98F78D4-C3BD-4839-B2E4-F66FE4E44DF9}" destId="{70E1C5DF-4E35-4037-93CB-75DA3F0BAC18}" srcOrd="1" destOrd="0" parTransId="{3F89BD98-0EA8-4588-83CC-4CFE718D68D3}" sibTransId="{D58283CF-5DAF-4055-943D-B3DA58CDA843}"/>
    <dgm:cxn modelId="{294977F6-94D5-4FFA-8D10-3D39C325AC78}" type="presOf" srcId="{3F89BD98-0EA8-4588-83CC-4CFE718D68D3}" destId="{F793506A-7D20-47AA-A332-E6900B795589}" srcOrd="1" destOrd="0" presId="urn:microsoft.com/office/officeart/2005/8/layout/radial5"/>
    <dgm:cxn modelId="{23FFE9AC-03EE-4956-8837-935CF4C20B56}" type="presOf" srcId="{83CA0970-D9C5-46D5-8502-2F6ED8DB1BA8}" destId="{EABF73D6-5C0D-4614-84AF-29F42DA1F804}" srcOrd="1" destOrd="0" presId="urn:microsoft.com/office/officeart/2005/8/layout/radial5"/>
    <dgm:cxn modelId="{96EDFF5D-9308-4DF7-A3C4-A56BFEBCDE53}" srcId="{D98F78D4-C3BD-4839-B2E4-F66FE4E44DF9}" destId="{2334EDA8-CE22-4DBA-AB43-FA5F80C72E1D}" srcOrd="2" destOrd="0" parTransId="{83CA0970-D9C5-46D5-8502-2F6ED8DB1BA8}" sibTransId="{BDD245BE-6DD8-491A-820C-C27690CC9FFA}"/>
    <dgm:cxn modelId="{EA737FB5-9FF1-43DF-9D8F-4C7A807BD212}" type="presOf" srcId="{905DDC4E-87D8-467F-863B-18727D257F1E}" destId="{F222BA72-3F70-4871-BEF2-55622756DD8D}" srcOrd="0" destOrd="0" presId="urn:microsoft.com/office/officeart/2005/8/layout/radial5"/>
    <dgm:cxn modelId="{90047794-7352-40A4-BCD4-28DC8AD49BF8}" type="presOf" srcId="{6B88477E-DF3B-480C-B773-4076FB6B8143}" destId="{3189925C-5B1E-4EC8-9BA1-9C72C7756DE7}" srcOrd="0" destOrd="0" presId="urn:microsoft.com/office/officeart/2005/8/layout/radial5"/>
    <dgm:cxn modelId="{77C073B6-6B05-44E0-9948-C13C4B938FC0}" type="presOf" srcId="{CF7F837B-5F73-4840-8EF3-E5AB1AC9CF5E}" destId="{1A96B597-2E46-4002-93BD-8222F667F90E}" srcOrd="0" destOrd="0" presId="urn:microsoft.com/office/officeart/2005/8/layout/radial5"/>
    <dgm:cxn modelId="{13D4F702-AA8C-41AD-A731-BC6673DAD203}" type="presOf" srcId="{3F89BD98-0EA8-4588-83CC-4CFE718D68D3}" destId="{C9BFB615-272D-4D13-B2BC-DF760E488799}" srcOrd="0" destOrd="0" presId="urn:microsoft.com/office/officeart/2005/8/layout/radial5"/>
    <dgm:cxn modelId="{21D60001-2E3B-4949-B44F-4988D69C0BBD}" srcId="{D98F78D4-C3BD-4839-B2E4-F66FE4E44DF9}" destId="{CF7F837B-5F73-4840-8EF3-E5AB1AC9CF5E}" srcOrd="0" destOrd="0" parTransId="{DB5D5D81-0F7F-43F9-9C0E-D6E1F92B9E8E}" sibTransId="{F54F0B1A-9354-49CD-8CE3-D27D524152EB}"/>
    <dgm:cxn modelId="{E6DD8306-29CD-425B-93CD-DB910DE8E6CE}" type="presOf" srcId="{DB5D5D81-0F7F-43F9-9C0E-D6E1F92B9E8E}" destId="{102FDBDF-BB76-4D45-AFB9-BE4FDCE99BCC}" srcOrd="0" destOrd="0" presId="urn:microsoft.com/office/officeart/2005/8/layout/radial5"/>
    <dgm:cxn modelId="{5D643BC4-7DE0-4CC6-8C25-E5D49E296679}" srcId="{D98F78D4-C3BD-4839-B2E4-F66FE4E44DF9}" destId="{F93A752F-3E9D-4B7C-AEC1-8B3473B9870F}" srcOrd="4" destOrd="0" parTransId="{905DDC4E-87D8-467F-863B-18727D257F1E}" sibTransId="{CE2A052A-0D6C-445F-A016-0532EDB85186}"/>
    <dgm:cxn modelId="{F7FAB076-FCED-4AEB-B357-D516A68C28AA}" type="presOf" srcId="{F93A752F-3E9D-4B7C-AEC1-8B3473B9870F}" destId="{D641B0D2-E417-409C-972C-F440931DB6EF}" srcOrd="0" destOrd="0" presId="urn:microsoft.com/office/officeart/2005/8/layout/radial5"/>
    <dgm:cxn modelId="{6F0A7502-58EB-4E16-9BC7-EDA5EAD7CC46}" type="presOf" srcId="{8DA6E4E1-B0A8-4536-919D-9FC0A8FB2109}" destId="{44B62D69-E0FB-4F08-843F-7776B510F6C7}" srcOrd="0" destOrd="0" presId="urn:microsoft.com/office/officeart/2005/8/layout/radial5"/>
    <dgm:cxn modelId="{D091CA99-3B25-4043-BAD3-1165643A6AB8}" type="presOf" srcId="{83CA0970-D9C5-46D5-8502-2F6ED8DB1BA8}" destId="{24670D4A-46ED-423C-8BDB-311B3F8FBF22}" srcOrd="0" destOrd="0" presId="urn:microsoft.com/office/officeart/2005/8/layout/radial5"/>
    <dgm:cxn modelId="{DA6EAFED-A7B7-40FA-B4EA-A4B29E64FD31}" type="presParOf" srcId="{44B62D69-E0FB-4F08-843F-7776B510F6C7}" destId="{EFD3D487-564C-4C8E-BCE6-53E0E8036FA1}" srcOrd="0" destOrd="0" presId="urn:microsoft.com/office/officeart/2005/8/layout/radial5"/>
    <dgm:cxn modelId="{34A4AA60-686A-47E2-A4CD-1FD0A2E628CD}" type="presParOf" srcId="{44B62D69-E0FB-4F08-843F-7776B510F6C7}" destId="{102FDBDF-BB76-4D45-AFB9-BE4FDCE99BCC}" srcOrd="1" destOrd="0" presId="urn:microsoft.com/office/officeart/2005/8/layout/radial5"/>
    <dgm:cxn modelId="{45CA803D-AE27-463D-9F40-A770AB4EF785}" type="presParOf" srcId="{102FDBDF-BB76-4D45-AFB9-BE4FDCE99BCC}" destId="{3CF355DE-0777-4075-96BF-F1815A4E09B0}" srcOrd="0" destOrd="0" presId="urn:microsoft.com/office/officeart/2005/8/layout/radial5"/>
    <dgm:cxn modelId="{A3F3E8B8-80EC-4FF4-9250-5FC774C2C6A5}" type="presParOf" srcId="{44B62D69-E0FB-4F08-843F-7776B510F6C7}" destId="{1A96B597-2E46-4002-93BD-8222F667F90E}" srcOrd="2" destOrd="0" presId="urn:microsoft.com/office/officeart/2005/8/layout/radial5"/>
    <dgm:cxn modelId="{42FC9F8C-9B9A-41E4-8ACA-ED792F8A586B}" type="presParOf" srcId="{44B62D69-E0FB-4F08-843F-7776B510F6C7}" destId="{C9BFB615-272D-4D13-B2BC-DF760E488799}" srcOrd="3" destOrd="0" presId="urn:microsoft.com/office/officeart/2005/8/layout/radial5"/>
    <dgm:cxn modelId="{C816861D-8EA2-4B04-93E0-4A1B55835559}" type="presParOf" srcId="{C9BFB615-272D-4D13-B2BC-DF760E488799}" destId="{F793506A-7D20-47AA-A332-E6900B795589}" srcOrd="0" destOrd="0" presId="urn:microsoft.com/office/officeart/2005/8/layout/radial5"/>
    <dgm:cxn modelId="{2D4226F7-4696-4842-A62E-D5B7D0049C15}" type="presParOf" srcId="{44B62D69-E0FB-4F08-843F-7776B510F6C7}" destId="{CA122A52-4071-4D53-9025-71502F9FEB4A}" srcOrd="4" destOrd="0" presId="urn:microsoft.com/office/officeart/2005/8/layout/radial5"/>
    <dgm:cxn modelId="{0EF73EC9-C372-4105-86AA-F54BA56226F9}" type="presParOf" srcId="{44B62D69-E0FB-4F08-843F-7776B510F6C7}" destId="{24670D4A-46ED-423C-8BDB-311B3F8FBF22}" srcOrd="5" destOrd="0" presId="urn:microsoft.com/office/officeart/2005/8/layout/radial5"/>
    <dgm:cxn modelId="{B84D0420-15BF-46DF-B0EC-673734AA175C}" type="presParOf" srcId="{24670D4A-46ED-423C-8BDB-311B3F8FBF22}" destId="{EABF73D6-5C0D-4614-84AF-29F42DA1F804}" srcOrd="0" destOrd="0" presId="urn:microsoft.com/office/officeart/2005/8/layout/radial5"/>
    <dgm:cxn modelId="{1F769E8D-9C3B-4B75-8F34-E8AA9B005CFD}" type="presParOf" srcId="{44B62D69-E0FB-4F08-843F-7776B510F6C7}" destId="{C410F36B-DCFD-46DF-8EE2-B82A8F0693D7}" srcOrd="6" destOrd="0" presId="urn:microsoft.com/office/officeart/2005/8/layout/radial5"/>
    <dgm:cxn modelId="{89595EFC-46B4-478E-8A73-AC998D5A94B1}" type="presParOf" srcId="{44B62D69-E0FB-4F08-843F-7776B510F6C7}" destId="{3189925C-5B1E-4EC8-9BA1-9C72C7756DE7}" srcOrd="7" destOrd="0" presId="urn:microsoft.com/office/officeart/2005/8/layout/radial5"/>
    <dgm:cxn modelId="{3F125CA1-29BD-46B3-84A2-CE41F5EE79A6}" type="presParOf" srcId="{3189925C-5B1E-4EC8-9BA1-9C72C7756DE7}" destId="{A12BED83-F92B-40B2-B4A4-3A0D54BB0054}" srcOrd="0" destOrd="0" presId="urn:microsoft.com/office/officeart/2005/8/layout/radial5"/>
    <dgm:cxn modelId="{A27FC0CD-694A-4B1E-B410-E963DB058EDF}" type="presParOf" srcId="{44B62D69-E0FB-4F08-843F-7776B510F6C7}" destId="{458FCCCD-BB32-4E38-A3AC-F8A463FA3CDA}" srcOrd="8" destOrd="0" presId="urn:microsoft.com/office/officeart/2005/8/layout/radial5"/>
    <dgm:cxn modelId="{09B3C87F-9005-4FFD-8DB9-944A0CD46ABF}" type="presParOf" srcId="{44B62D69-E0FB-4F08-843F-7776B510F6C7}" destId="{F222BA72-3F70-4871-BEF2-55622756DD8D}" srcOrd="9" destOrd="0" presId="urn:microsoft.com/office/officeart/2005/8/layout/radial5"/>
    <dgm:cxn modelId="{145C09B7-39D4-4CA2-9A9F-4FBB15F9BA71}" type="presParOf" srcId="{F222BA72-3F70-4871-BEF2-55622756DD8D}" destId="{63F46BFB-CE36-454D-BC07-E887D78E93C4}" srcOrd="0" destOrd="0" presId="urn:microsoft.com/office/officeart/2005/8/layout/radial5"/>
    <dgm:cxn modelId="{0A39B2DA-89E5-4718-9446-9815BCFACA55}" type="presParOf" srcId="{44B62D69-E0FB-4F08-843F-7776B510F6C7}" destId="{D641B0D2-E417-409C-972C-F440931DB6EF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8DA6E4E1-B0A8-4536-919D-9FC0A8FB2109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18000000" lon="0" rev="0"/>
          </a:camera>
          <a:lightRig rig="threePt" dir="t"/>
        </a:scene3d>
      </dgm:spPr>
      <dgm:t>
        <a:bodyPr/>
        <a:lstStyle/>
        <a:p>
          <a:endParaRPr lang="en-US"/>
        </a:p>
      </dgm:t>
    </dgm:pt>
    <dgm:pt modelId="{D98F78D4-C3BD-4839-B2E4-F66FE4E44DF9}">
      <dgm:prSet phldrT="[Текст]" custT="1"/>
      <dgm:spPr>
        <a:solidFill>
          <a:schemeClr val="bg1"/>
        </a:solidFill>
        <a:ln>
          <a:solidFill>
            <a:schemeClr val="accent1"/>
          </a:solidFill>
        </a:ln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r>
            <a:rPr lang="en-US" sz="1600" b="1" dirty="0" smtClean="0">
              <a:solidFill>
                <a:schemeClr val="accent1">
                  <a:lumMod val="75000"/>
                </a:schemeClr>
              </a:solidFill>
            </a:rPr>
            <a:t>COMPETENCIES</a:t>
          </a:r>
          <a:endParaRPr lang="ru-RU" sz="1600" b="1" dirty="0" smtClean="0">
            <a:solidFill>
              <a:schemeClr val="accent1">
                <a:lumMod val="75000"/>
              </a:schemeClr>
            </a:solidFill>
          </a:endParaRPr>
        </a:p>
        <a:p>
          <a:endParaRPr lang="en-US" sz="16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2C8251B-F57C-4105-ABF5-6204F5D4503C}" type="parTrans" cxnId="{84F2DBE3-3084-4883-AD9E-715303D64A4C}">
      <dgm:prSet/>
      <dgm:spPr/>
      <dgm:t>
        <a:bodyPr/>
        <a:lstStyle/>
        <a:p>
          <a:endParaRPr lang="en-US" sz="1600" b="1"/>
        </a:p>
      </dgm:t>
    </dgm:pt>
    <dgm:pt modelId="{89CAED05-6B90-4B88-8EF5-B439F36449D8}" type="sibTrans" cxnId="{84F2DBE3-3084-4883-AD9E-715303D64A4C}">
      <dgm:prSet/>
      <dgm:spPr/>
      <dgm:t>
        <a:bodyPr/>
        <a:lstStyle/>
        <a:p>
          <a:endParaRPr lang="en-US" sz="1600" b="1"/>
        </a:p>
      </dgm:t>
    </dgm:pt>
    <dgm:pt modelId="{CF7F837B-5F73-4840-8EF3-E5AB1AC9CF5E}">
      <dgm:prSet phldrT="[Текст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en-US" sz="1600" b="1" dirty="0" smtClean="0"/>
            <a:t>Teacher</a:t>
          </a:r>
          <a:endParaRPr lang="en-US" sz="1600" b="1" dirty="0"/>
        </a:p>
      </dgm:t>
    </dgm:pt>
    <dgm:pt modelId="{DB5D5D81-0F7F-43F9-9C0E-D6E1F92B9E8E}" type="parTrans" cxnId="{21D60001-2E3B-4949-B44F-4988D69C0BBD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F54F0B1A-9354-49CD-8CE3-D27D524152EB}" type="sibTrans" cxnId="{21D60001-2E3B-4949-B44F-4988D69C0BBD}">
      <dgm:prSet/>
      <dgm:spPr/>
      <dgm:t>
        <a:bodyPr/>
        <a:lstStyle/>
        <a:p>
          <a:endParaRPr lang="en-US" sz="1600" b="1"/>
        </a:p>
      </dgm:t>
    </dgm:pt>
    <dgm:pt modelId="{2334EDA8-CE22-4DBA-AB43-FA5F80C72E1D}">
      <dgm:prSet phldrT="[Текст]" custT="1"/>
      <dgm:spPr>
        <a:gradFill flip="none" rotWithShape="0">
          <a:gsLst>
            <a:gs pos="0">
              <a:schemeClr val="accent4">
                <a:lumMod val="75000"/>
                <a:shade val="30000"/>
                <a:satMod val="115000"/>
              </a:schemeClr>
            </a:gs>
            <a:gs pos="50000">
              <a:schemeClr val="accent4">
                <a:lumMod val="75000"/>
                <a:shade val="67500"/>
                <a:satMod val="115000"/>
              </a:schemeClr>
            </a:gs>
            <a:gs pos="100000">
              <a:schemeClr val="accent4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en-US" sz="1600" b="1" dirty="0" err="1" smtClean="0"/>
            <a:t>Reseacher</a:t>
          </a:r>
          <a:endParaRPr lang="en-US" sz="1600" b="1" dirty="0"/>
        </a:p>
      </dgm:t>
    </dgm:pt>
    <dgm:pt modelId="{83CA0970-D9C5-46D5-8502-2F6ED8DB1BA8}" type="parTrans" cxnId="{96EDFF5D-9308-4DF7-A3C4-A56BFEBCDE53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BDD245BE-6DD8-491A-820C-C27690CC9FFA}" type="sibTrans" cxnId="{96EDFF5D-9308-4DF7-A3C4-A56BFEBCDE53}">
      <dgm:prSet/>
      <dgm:spPr/>
      <dgm:t>
        <a:bodyPr/>
        <a:lstStyle/>
        <a:p>
          <a:endParaRPr lang="en-US" sz="1600" b="1"/>
        </a:p>
      </dgm:t>
    </dgm:pt>
    <dgm:pt modelId="{AE3F1495-9704-404A-9D77-B6F20D85605E}">
      <dgm:prSet phldrT="[Текст]" custT="1"/>
      <dgm:spPr>
        <a:gradFill flip="none" rotWithShape="0">
          <a:gsLst>
            <a:gs pos="0">
              <a:schemeClr val="accent3">
                <a:lumMod val="75000"/>
                <a:shade val="30000"/>
                <a:satMod val="115000"/>
              </a:schemeClr>
            </a:gs>
            <a:gs pos="50000">
              <a:schemeClr val="accent3">
                <a:lumMod val="75000"/>
                <a:shade val="67500"/>
                <a:satMod val="115000"/>
              </a:schemeClr>
            </a:gs>
            <a:gs pos="100000">
              <a:schemeClr val="accent3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en-US" sz="1600" b="1" dirty="0" smtClean="0"/>
        </a:p>
        <a:p>
          <a:r>
            <a:rPr lang="en-US" sz="1600" b="1" dirty="0" smtClean="0"/>
            <a:t>Communicator</a:t>
          </a:r>
          <a:endParaRPr lang="ru-RU" sz="1600" b="1" dirty="0" smtClean="0"/>
        </a:p>
      </dgm:t>
    </dgm:pt>
    <dgm:pt modelId="{6B88477E-DF3B-480C-B773-4076FB6B8143}" type="parTrans" cxnId="{6657F743-1B60-4901-B426-6A815AAF4CA1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9D0A0132-BB54-4EDC-80BC-0431F1D20302}" type="sibTrans" cxnId="{6657F743-1B60-4901-B426-6A815AAF4CA1}">
      <dgm:prSet/>
      <dgm:spPr/>
      <dgm:t>
        <a:bodyPr/>
        <a:lstStyle/>
        <a:p>
          <a:endParaRPr lang="en-US" sz="1600" b="1"/>
        </a:p>
      </dgm:t>
    </dgm:pt>
    <dgm:pt modelId="{F93A752F-3E9D-4B7C-AEC1-8B3473B9870F}">
      <dgm:prSet phldrT="[Текст]" custT="1"/>
      <dgm:spPr>
        <a:gradFill flip="none" rotWithShape="0">
          <a:gsLst>
            <a:gs pos="0">
              <a:schemeClr val="accent6">
                <a:lumMod val="75000"/>
                <a:shade val="30000"/>
                <a:satMod val="115000"/>
              </a:schemeClr>
            </a:gs>
            <a:gs pos="50000">
              <a:schemeClr val="accent6">
                <a:lumMod val="75000"/>
                <a:shade val="67500"/>
                <a:satMod val="115000"/>
              </a:schemeClr>
            </a:gs>
            <a:gs pos="100000">
              <a:schemeClr val="accent6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en-US" sz="1600" b="1" dirty="0" smtClean="0"/>
            <a:t>Leader</a:t>
          </a:r>
          <a:endParaRPr lang="en-US" sz="1600" b="1" dirty="0"/>
        </a:p>
      </dgm:t>
    </dgm:pt>
    <dgm:pt modelId="{905DDC4E-87D8-467F-863B-18727D257F1E}" type="parTrans" cxnId="{5D643BC4-7DE0-4CC6-8C25-E5D49E296679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CE2A052A-0D6C-445F-A016-0532EDB85186}" type="sibTrans" cxnId="{5D643BC4-7DE0-4CC6-8C25-E5D49E296679}">
      <dgm:prSet/>
      <dgm:spPr/>
      <dgm:t>
        <a:bodyPr/>
        <a:lstStyle/>
        <a:p>
          <a:endParaRPr lang="en-US" sz="1600" b="1"/>
        </a:p>
      </dgm:t>
    </dgm:pt>
    <dgm:pt modelId="{70E1C5DF-4E35-4037-93CB-75DA3F0BAC18}">
      <dgm:prSet custT="1"/>
      <dgm:spPr>
        <a:gradFill flip="none" rotWithShape="1">
          <a:gsLst>
            <a:gs pos="0">
              <a:schemeClr val="accent2">
                <a:lumMod val="75000"/>
                <a:shade val="30000"/>
                <a:satMod val="115000"/>
              </a:schemeClr>
            </a:gs>
            <a:gs pos="50000">
              <a:schemeClr val="accent2">
                <a:lumMod val="75000"/>
                <a:shade val="67500"/>
                <a:satMod val="115000"/>
              </a:schemeClr>
            </a:gs>
            <a:gs pos="100000">
              <a:schemeClr val="accent2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en-US" sz="1600" b="1" dirty="0" smtClean="0"/>
            <a:t>Assessment &amp; Evaluation</a:t>
          </a:r>
          <a:endParaRPr lang="en-US" sz="1600" b="1" dirty="0"/>
        </a:p>
      </dgm:t>
    </dgm:pt>
    <dgm:pt modelId="{3F89BD98-0EA8-4588-83CC-4CFE718D68D3}" type="parTrans" cxnId="{DF590954-8A03-41AA-A554-7627174F53D0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D58283CF-5DAF-4055-943D-B3DA58CDA843}" type="sibTrans" cxnId="{DF590954-8A03-41AA-A554-7627174F53D0}">
      <dgm:prSet/>
      <dgm:spPr/>
      <dgm:t>
        <a:bodyPr/>
        <a:lstStyle/>
        <a:p>
          <a:endParaRPr lang="en-US" sz="1600" b="1"/>
        </a:p>
      </dgm:t>
    </dgm:pt>
    <dgm:pt modelId="{44B62D69-E0FB-4F08-843F-7776B510F6C7}" type="pres">
      <dgm:prSet presAssocID="{8DA6E4E1-B0A8-4536-919D-9FC0A8FB210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D3D487-564C-4C8E-BCE6-53E0E8036FA1}" type="pres">
      <dgm:prSet presAssocID="{D98F78D4-C3BD-4839-B2E4-F66FE4E44DF9}" presName="centerShape" presStyleLbl="node0" presStyleIdx="0" presStyleCnt="1" custScaleX="144822" custScaleY="140931"/>
      <dgm:spPr/>
      <dgm:t>
        <a:bodyPr/>
        <a:lstStyle/>
        <a:p>
          <a:endParaRPr lang="en-US"/>
        </a:p>
      </dgm:t>
    </dgm:pt>
    <dgm:pt modelId="{102FDBDF-BB76-4D45-AFB9-BE4FDCE99BCC}" type="pres">
      <dgm:prSet presAssocID="{DB5D5D81-0F7F-43F9-9C0E-D6E1F92B9E8E}" presName="parTrans" presStyleLbl="sibTrans2D1" presStyleIdx="0" presStyleCnt="5"/>
      <dgm:spPr/>
      <dgm:t>
        <a:bodyPr/>
        <a:lstStyle/>
        <a:p>
          <a:endParaRPr lang="en-US"/>
        </a:p>
      </dgm:t>
    </dgm:pt>
    <dgm:pt modelId="{3CF355DE-0777-4075-96BF-F1815A4E09B0}" type="pres">
      <dgm:prSet presAssocID="{DB5D5D81-0F7F-43F9-9C0E-D6E1F92B9E8E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1A96B597-2E46-4002-93BD-8222F667F90E}" type="pres">
      <dgm:prSet presAssocID="{CF7F837B-5F73-4840-8EF3-E5AB1AC9CF5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BFB615-272D-4D13-B2BC-DF760E488799}" type="pres">
      <dgm:prSet presAssocID="{3F89BD98-0EA8-4588-83CC-4CFE718D68D3}" presName="parTrans" presStyleLbl="sibTrans2D1" presStyleIdx="1" presStyleCnt="5"/>
      <dgm:spPr/>
      <dgm:t>
        <a:bodyPr/>
        <a:lstStyle/>
        <a:p>
          <a:endParaRPr lang="en-US"/>
        </a:p>
      </dgm:t>
    </dgm:pt>
    <dgm:pt modelId="{F793506A-7D20-47AA-A332-E6900B795589}" type="pres">
      <dgm:prSet presAssocID="{3F89BD98-0EA8-4588-83CC-4CFE718D68D3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CA122A52-4071-4D53-9025-71502F9FEB4A}" type="pres">
      <dgm:prSet presAssocID="{70E1C5DF-4E35-4037-93CB-75DA3F0BAC1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670D4A-46ED-423C-8BDB-311B3F8FBF22}" type="pres">
      <dgm:prSet presAssocID="{83CA0970-D9C5-46D5-8502-2F6ED8DB1BA8}" presName="parTrans" presStyleLbl="sibTrans2D1" presStyleIdx="2" presStyleCnt="5"/>
      <dgm:spPr/>
      <dgm:t>
        <a:bodyPr/>
        <a:lstStyle/>
        <a:p>
          <a:endParaRPr lang="en-US"/>
        </a:p>
      </dgm:t>
    </dgm:pt>
    <dgm:pt modelId="{EABF73D6-5C0D-4614-84AF-29F42DA1F804}" type="pres">
      <dgm:prSet presAssocID="{83CA0970-D9C5-46D5-8502-2F6ED8DB1BA8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C410F36B-DCFD-46DF-8EE2-B82A8F0693D7}" type="pres">
      <dgm:prSet presAssocID="{2334EDA8-CE22-4DBA-AB43-FA5F80C72E1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89925C-5B1E-4EC8-9BA1-9C72C7756DE7}" type="pres">
      <dgm:prSet presAssocID="{6B88477E-DF3B-480C-B773-4076FB6B8143}" presName="parTrans" presStyleLbl="sibTrans2D1" presStyleIdx="3" presStyleCnt="5"/>
      <dgm:spPr/>
      <dgm:t>
        <a:bodyPr/>
        <a:lstStyle/>
        <a:p>
          <a:endParaRPr lang="en-US"/>
        </a:p>
      </dgm:t>
    </dgm:pt>
    <dgm:pt modelId="{A12BED83-F92B-40B2-B4A4-3A0D54BB0054}" type="pres">
      <dgm:prSet presAssocID="{6B88477E-DF3B-480C-B773-4076FB6B8143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458FCCCD-BB32-4E38-A3AC-F8A463FA3CDA}" type="pres">
      <dgm:prSet presAssocID="{AE3F1495-9704-404A-9D77-B6F20D85605E}" presName="node" presStyleLbl="node1" presStyleIdx="3" presStyleCnt="5" custScaleX="1017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22BA72-3F70-4871-BEF2-55622756DD8D}" type="pres">
      <dgm:prSet presAssocID="{905DDC4E-87D8-467F-863B-18727D257F1E}" presName="parTrans" presStyleLbl="sibTrans2D1" presStyleIdx="4" presStyleCnt="5"/>
      <dgm:spPr/>
      <dgm:t>
        <a:bodyPr/>
        <a:lstStyle/>
        <a:p>
          <a:endParaRPr lang="en-US"/>
        </a:p>
      </dgm:t>
    </dgm:pt>
    <dgm:pt modelId="{63F46BFB-CE36-454D-BC07-E887D78E93C4}" type="pres">
      <dgm:prSet presAssocID="{905DDC4E-87D8-467F-863B-18727D257F1E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D641B0D2-E417-409C-972C-F440931DB6EF}" type="pres">
      <dgm:prSet presAssocID="{F93A752F-3E9D-4B7C-AEC1-8B3473B9870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3AD4CB-2BAD-4805-8896-DC19BB3F6D1E}" type="presOf" srcId="{70E1C5DF-4E35-4037-93CB-75DA3F0BAC18}" destId="{CA122A52-4071-4D53-9025-71502F9FEB4A}" srcOrd="0" destOrd="0" presId="urn:microsoft.com/office/officeart/2005/8/layout/radial5"/>
    <dgm:cxn modelId="{4B79E73E-0432-476D-B647-606BA3992BC6}" type="presOf" srcId="{2334EDA8-CE22-4DBA-AB43-FA5F80C72E1D}" destId="{C410F36B-DCFD-46DF-8EE2-B82A8F0693D7}" srcOrd="0" destOrd="0" presId="urn:microsoft.com/office/officeart/2005/8/layout/radial5"/>
    <dgm:cxn modelId="{535BFBCA-D53A-40DF-B94C-181AEB63EBB9}" type="presOf" srcId="{3F89BD98-0EA8-4588-83CC-4CFE718D68D3}" destId="{C9BFB615-272D-4D13-B2BC-DF760E488799}" srcOrd="0" destOrd="0" presId="urn:microsoft.com/office/officeart/2005/8/layout/radial5"/>
    <dgm:cxn modelId="{84F2DBE3-3084-4883-AD9E-715303D64A4C}" srcId="{8DA6E4E1-B0A8-4536-919D-9FC0A8FB2109}" destId="{D98F78D4-C3BD-4839-B2E4-F66FE4E44DF9}" srcOrd="0" destOrd="0" parTransId="{F2C8251B-F57C-4105-ABF5-6204F5D4503C}" sibTransId="{89CAED05-6B90-4B88-8EF5-B439F36449D8}"/>
    <dgm:cxn modelId="{4CB2EDF5-3B06-4C1E-AEE2-62312C2397D5}" type="presOf" srcId="{905DDC4E-87D8-467F-863B-18727D257F1E}" destId="{F222BA72-3F70-4871-BEF2-55622756DD8D}" srcOrd="0" destOrd="0" presId="urn:microsoft.com/office/officeart/2005/8/layout/radial5"/>
    <dgm:cxn modelId="{7A114367-C4AA-4078-AEBB-92EC86D171AE}" type="presOf" srcId="{F93A752F-3E9D-4B7C-AEC1-8B3473B9870F}" destId="{D641B0D2-E417-409C-972C-F440931DB6EF}" srcOrd="0" destOrd="0" presId="urn:microsoft.com/office/officeart/2005/8/layout/radial5"/>
    <dgm:cxn modelId="{DC54B141-688F-45A5-BE31-66601F2B35B3}" type="presOf" srcId="{6B88477E-DF3B-480C-B773-4076FB6B8143}" destId="{3189925C-5B1E-4EC8-9BA1-9C72C7756DE7}" srcOrd="0" destOrd="0" presId="urn:microsoft.com/office/officeart/2005/8/layout/radial5"/>
    <dgm:cxn modelId="{6657F743-1B60-4901-B426-6A815AAF4CA1}" srcId="{D98F78D4-C3BD-4839-B2E4-F66FE4E44DF9}" destId="{AE3F1495-9704-404A-9D77-B6F20D85605E}" srcOrd="3" destOrd="0" parTransId="{6B88477E-DF3B-480C-B773-4076FB6B8143}" sibTransId="{9D0A0132-BB54-4EDC-80BC-0431F1D20302}"/>
    <dgm:cxn modelId="{E94175AA-B11A-4C61-8A5B-8B6709B74B78}" type="presOf" srcId="{6B88477E-DF3B-480C-B773-4076FB6B8143}" destId="{A12BED83-F92B-40B2-B4A4-3A0D54BB0054}" srcOrd="1" destOrd="0" presId="urn:microsoft.com/office/officeart/2005/8/layout/radial5"/>
    <dgm:cxn modelId="{706EC17B-B3EE-41AB-9211-1B62ECE20AAB}" type="presOf" srcId="{905DDC4E-87D8-467F-863B-18727D257F1E}" destId="{63F46BFB-CE36-454D-BC07-E887D78E93C4}" srcOrd="1" destOrd="0" presId="urn:microsoft.com/office/officeart/2005/8/layout/radial5"/>
    <dgm:cxn modelId="{DF590954-8A03-41AA-A554-7627174F53D0}" srcId="{D98F78D4-C3BD-4839-B2E4-F66FE4E44DF9}" destId="{70E1C5DF-4E35-4037-93CB-75DA3F0BAC18}" srcOrd="1" destOrd="0" parTransId="{3F89BD98-0EA8-4588-83CC-4CFE718D68D3}" sibTransId="{D58283CF-5DAF-4055-943D-B3DA58CDA843}"/>
    <dgm:cxn modelId="{F208B2D3-DD92-481A-8058-C9982083BD84}" type="presOf" srcId="{3F89BD98-0EA8-4588-83CC-4CFE718D68D3}" destId="{F793506A-7D20-47AA-A332-E6900B795589}" srcOrd="1" destOrd="0" presId="urn:microsoft.com/office/officeart/2005/8/layout/radial5"/>
    <dgm:cxn modelId="{1E56E94D-32FF-4ACA-A124-CBAF74055B08}" type="presOf" srcId="{AE3F1495-9704-404A-9D77-B6F20D85605E}" destId="{458FCCCD-BB32-4E38-A3AC-F8A463FA3CDA}" srcOrd="0" destOrd="0" presId="urn:microsoft.com/office/officeart/2005/8/layout/radial5"/>
    <dgm:cxn modelId="{A1D77421-0CCE-4C00-8F80-B856C9E7FF55}" type="presOf" srcId="{8DA6E4E1-B0A8-4536-919D-9FC0A8FB2109}" destId="{44B62D69-E0FB-4F08-843F-7776B510F6C7}" srcOrd="0" destOrd="0" presId="urn:microsoft.com/office/officeart/2005/8/layout/radial5"/>
    <dgm:cxn modelId="{96EDFF5D-9308-4DF7-A3C4-A56BFEBCDE53}" srcId="{D98F78D4-C3BD-4839-B2E4-F66FE4E44DF9}" destId="{2334EDA8-CE22-4DBA-AB43-FA5F80C72E1D}" srcOrd="2" destOrd="0" parTransId="{83CA0970-D9C5-46D5-8502-2F6ED8DB1BA8}" sibTransId="{BDD245BE-6DD8-491A-820C-C27690CC9FFA}"/>
    <dgm:cxn modelId="{721B2B3B-36F9-40A1-AE64-443C3D831D7A}" type="presOf" srcId="{83CA0970-D9C5-46D5-8502-2F6ED8DB1BA8}" destId="{EABF73D6-5C0D-4614-84AF-29F42DA1F804}" srcOrd="1" destOrd="0" presId="urn:microsoft.com/office/officeart/2005/8/layout/radial5"/>
    <dgm:cxn modelId="{E5870E3D-706E-4420-9F67-8851FDF756CD}" type="presOf" srcId="{83CA0970-D9C5-46D5-8502-2F6ED8DB1BA8}" destId="{24670D4A-46ED-423C-8BDB-311B3F8FBF22}" srcOrd="0" destOrd="0" presId="urn:microsoft.com/office/officeart/2005/8/layout/radial5"/>
    <dgm:cxn modelId="{21D60001-2E3B-4949-B44F-4988D69C0BBD}" srcId="{D98F78D4-C3BD-4839-B2E4-F66FE4E44DF9}" destId="{CF7F837B-5F73-4840-8EF3-E5AB1AC9CF5E}" srcOrd="0" destOrd="0" parTransId="{DB5D5D81-0F7F-43F9-9C0E-D6E1F92B9E8E}" sibTransId="{F54F0B1A-9354-49CD-8CE3-D27D524152EB}"/>
    <dgm:cxn modelId="{5D643BC4-7DE0-4CC6-8C25-E5D49E296679}" srcId="{D98F78D4-C3BD-4839-B2E4-F66FE4E44DF9}" destId="{F93A752F-3E9D-4B7C-AEC1-8B3473B9870F}" srcOrd="4" destOrd="0" parTransId="{905DDC4E-87D8-467F-863B-18727D257F1E}" sibTransId="{CE2A052A-0D6C-445F-A016-0532EDB85186}"/>
    <dgm:cxn modelId="{1587840D-E87A-412E-9FC0-38EEA911984C}" type="presOf" srcId="{CF7F837B-5F73-4840-8EF3-E5AB1AC9CF5E}" destId="{1A96B597-2E46-4002-93BD-8222F667F90E}" srcOrd="0" destOrd="0" presId="urn:microsoft.com/office/officeart/2005/8/layout/radial5"/>
    <dgm:cxn modelId="{C264BE43-880F-433B-812B-64EDB630F4C7}" type="presOf" srcId="{DB5D5D81-0F7F-43F9-9C0E-D6E1F92B9E8E}" destId="{3CF355DE-0777-4075-96BF-F1815A4E09B0}" srcOrd="1" destOrd="0" presId="urn:microsoft.com/office/officeart/2005/8/layout/radial5"/>
    <dgm:cxn modelId="{C74A1583-14EC-4E20-9546-E570DC4CC3BC}" type="presOf" srcId="{DB5D5D81-0F7F-43F9-9C0E-D6E1F92B9E8E}" destId="{102FDBDF-BB76-4D45-AFB9-BE4FDCE99BCC}" srcOrd="0" destOrd="0" presId="urn:microsoft.com/office/officeart/2005/8/layout/radial5"/>
    <dgm:cxn modelId="{C6A59567-938A-478F-A0BE-887D9A12EFA2}" type="presOf" srcId="{D98F78D4-C3BD-4839-B2E4-F66FE4E44DF9}" destId="{EFD3D487-564C-4C8E-BCE6-53E0E8036FA1}" srcOrd="0" destOrd="0" presId="urn:microsoft.com/office/officeart/2005/8/layout/radial5"/>
    <dgm:cxn modelId="{CD679A29-A636-411F-8BAA-8828DFDF9826}" type="presParOf" srcId="{44B62D69-E0FB-4F08-843F-7776B510F6C7}" destId="{EFD3D487-564C-4C8E-BCE6-53E0E8036FA1}" srcOrd="0" destOrd="0" presId="urn:microsoft.com/office/officeart/2005/8/layout/radial5"/>
    <dgm:cxn modelId="{A9ECF84B-0960-443B-AD34-4B2CF6770AB0}" type="presParOf" srcId="{44B62D69-E0FB-4F08-843F-7776B510F6C7}" destId="{102FDBDF-BB76-4D45-AFB9-BE4FDCE99BCC}" srcOrd="1" destOrd="0" presId="urn:microsoft.com/office/officeart/2005/8/layout/radial5"/>
    <dgm:cxn modelId="{73CD5B7A-F64A-4491-B49F-7FF51B306035}" type="presParOf" srcId="{102FDBDF-BB76-4D45-AFB9-BE4FDCE99BCC}" destId="{3CF355DE-0777-4075-96BF-F1815A4E09B0}" srcOrd="0" destOrd="0" presId="urn:microsoft.com/office/officeart/2005/8/layout/radial5"/>
    <dgm:cxn modelId="{7EFFA0AC-15E2-4101-82C8-30BE6220ED46}" type="presParOf" srcId="{44B62D69-E0FB-4F08-843F-7776B510F6C7}" destId="{1A96B597-2E46-4002-93BD-8222F667F90E}" srcOrd="2" destOrd="0" presId="urn:microsoft.com/office/officeart/2005/8/layout/radial5"/>
    <dgm:cxn modelId="{97D538DF-D7B0-472C-9E60-76D2AE1F8DD9}" type="presParOf" srcId="{44B62D69-E0FB-4F08-843F-7776B510F6C7}" destId="{C9BFB615-272D-4D13-B2BC-DF760E488799}" srcOrd="3" destOrd="0" presId="urn:microsoft.com/office/officeart/2005/8/layout/radial5"/>
    <dgm:cxn modelId="{48165DE1-9E0D-44EE-BD54-AA18B957CE5F}" type="presParOf" srcId="{C9BFB615-272D-4D13-B2BC-DF760E488799}" destId="{F793506A-7D20-47AA-A332-E6900B795589}" srcOrd="0" destOrd="0" presId="urn:microsoft.com/office/officeart/2005/8/layout/radial5"/>
    <dgm:cxn modelId="{9B030098-7AE2-4059-8358-E75B70438536}" type="presParOf" srcId="{44B62D69-E0FB-4F08-843F-7776B510F6C7}" destId="{CA122A52-4071-4D53-9025-71502F9FEB4A}" srcOrd="4" destOrd="0" presId="urn:microsoft.com/office/officeart/2005/8/layout/radial5"/>
    <dgm:cxn modelId="{CF4AC69A-E5A7-4F1F-BF8A-98A3ADA2BE3A}" type="presParOf" srcId="{44B62D69-E0FB-4F08-843F-7776B510F6C7}" destId="{24670D4A-46ED-423C-8BDB-311B3F8FBF22}" srcOrd="5" destOrd="0" presId="urn:microsoft.com/office/officeart/2005/8/layout/radial5"/>
    <dgm:cxn modelId="{8C303641-8801-4557-A8A9-74E241C9023F}" type="presParOf" srcId="{24670D4A-46ED-423C-8BDB-311B3F8FBF22}" destId="{EABF73D6-5C0D-4614-84AF-29F42DA1F804}" srcOrd="0" destOrd="0" presId="urn:microsoft.com/office/officeart/2005/8/layout/radial5"/>
    <dgm:cxn modelId="{29485FC5-D241-4B86-B106-37FA45F04B7D}" type="presParOf" srcId="{44B62D69-E0FB-4F08-843F-7776B510F6C7}" destId="{C410F36B-DCFD-46DF-8EE2-B82A8F0693D7}" srcOrd="6" destOrd="0" presId="urn:microsoft.com/office/officeart/2005/8/layout/radial5"/>
    <dgm:cxn modelId="{4E67402B-5EB1-4222-8C34-29FE087E2F6F}" type="presParOf" srcId="{44B62D69-E0FB-4F08-843F-7776B510F6C7}" destId="{3189925C-5B1E-4EC8-9BA1-9C72C7756DE7}" srcOrd="7" destOrd="0" presId="urn:microsoft.com/office/officeart/2005/8/layout/radial5"/>
    <dgm:cxn modelId="{8698A43B-F32C-4ECD-91E7-353551989D47}" type="presParOf" srcId="{3189925C-5B1E-4EC8-9BA1-9C72C7756DE7}" destId="{A12BED83-F92B-40B2-B4A4-3A0D54BB0054}" srcOrd="0" destOrd="0" presId="urn:microsoft.com/office/officeart/2005/8/layout/radial5"/>
    <dgm:cxn modelId="{FE7635E7-9DC9-4F6F-B719-56560A83DA09}" type="presParOf" srcId="{44B62D69-E0FB-4F08-843F-7776B510F6C7}" destId="{458FCCCD-BB32-4E38-A3AC-F8A463FA3CDA}" srcOrd="8" destOrd="0" presId="urn:microsoft.com/office/officeart/2005/8/layout/radial5"/>
    <dgm:cxn modelId="{FC443EC4-5BB0-4F63-911B-20DEEC1FEA41}" type="presParOf" srcId="{44B62D69-E0FB-4F08-843F-7776B510F6C7}" destId="{F222BA72-3F70-4871-BEF2-55622756DD8D}" srcOrd="9" destOrd="0" presId="urn:microsoft.com/office/officeart/2005/8/layout/radial5"/>
    <dgm:cxn modelId="{AE75B7D4-EC7A-4B65-B681-53F8FDCB0369}" type="presParOf" srcId="{F222BA72-3F70-4871-BEF2-55622756DD8D}" destId="{63F46BFB-CE36-454D-BC07-E887D78E93C4}" srcOrd="0" destOrd="0" presId="urn:microsoft.com/office/officeart/2005/8/layout/radial5"/>
    <dgm:cxn modelId="{4C9EC0FA-A678-43F7-A880-5623AABD7AD8}" type="presParOf" srcId="{44B62D69-E0FB-4F08-843F-7776B510F6C7}" destId="{D641B0D2-E417-409C-972C-F440931DB6EF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8DA6E4E1-B0A8-4536-919D-9FC0A8FB2109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18000000" lon="0" rev="0"/>
          </a:camera>
          <a:lightRig rig="threePt" dir="t"/>
        </a:scene3d>
      </dgm:spPr>
      <dgm:t>
        <a:bodyPr/>
        <a:lstStyle/>
        <a:p>
          <a:endParaRPr lang="en-US"/>
        </a:p>
      </dgm:t>
    </dgm:pt>
    <dgm:pt modelId="{D98F78D4-C3BD-4839-B2E4-F66FE4E44DF9}">
      <dgm:prSet phldrT="[Текст]" custT="1"/>
      <dgm:spPr>
        <a:solidFill>
          <a:schemeClr val="bg1"/>
        </a:solidFill>
        <a:ln>
          <a:solidFill>
            <a:schemeClr val="accent1"/>
          </a:solidFill>
        </a:ln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r>
            <a:rPr lang="en-US" sz="1600" b="1" dirty="0" smtClean="0">
              <a:solidFill>
                <a:schemeClr val="accent1">
                  <a:lumMod val="75000"/>
                </a:schemeClr>
              </a:solidFill>
            </a:rPr>
            <a:t>COMPETENCIES</a:t>
          </a:r>
          <a:endParaRPr lang="ru-RU" sz="1600" b="1" dirty="0" smtClean="0">
            <a:solidFill>
              <a:schemeClr val="accent1">
                <a:lumMod val="75000"/>
              </a:schemeClr>
            </a:solidFill>
          </a:endParaRPr>
        </a:p>
        <a:p>
          <a:endParaRPr lang="en-US" sz="16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2C8251B-F57C-4105-ABF5-6204F5D4503C}" type="parTrans" cxnId="{84F2DBE3-3084-4883-AD9E-715303D64A4C}">
      <dgm:prSet/>
      <dgm:spPr/>
      <dgm:t>
        <a:bodyPr/>
        <a:lstStyle/>
        <a:p>
          <a:endParaRPr lang="en-US" sz="1600" b="1"/>
        </a:p>
      </dgm:t>
    </dgm:pt>
    <dgm:pt modelId="{89CAED05-6B90-4B88-8EF5-B439F36449D8}" type="sibTrans" cxnId="{84F2DBE3-3084-4883-AD9E-715303D64A4C}">
      <dgm:prSet/>
      <dgm:spPr/>
      <dgm:t>
        <a:bodyPr/>
        <a:lstStyle/>
        <a:p>
          <a:endParaRPr lang="en-US" sz="1600" b="1"/>
        </a:p>
      </dgm:t>
    </dgm:pt>
    <dgm:pt modelId="{CF7F837B-5F73-4840-8EF3-E5AB1AC9CF5E}">
      <dgm:prSet phldrT="[Текст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en-US" sz="1600" b="1" dirty="0" smtClean="0"/>
            <a:t>Teacher</a:t>
          </a:r>
          <a:endParaRPr lang="en-US" sz="1600" b="1" dirty="0"/>
        </a:p>
      </dgm:t>
    </dgm:pt>
    <dgm:pt modelId="{DB5D5D81-0F7F-43F9-9C0E-D6E1F92B9E8E}" type="parTrans" cxnId="{21D60001-2E3B-4949-B44F-4988D69C0BBD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F54F0B1A-9354-49CD-8CE3-D27D524152EB}" type="sibTrans" cxnId="{21D60001-2E3B-4949-B44F-4988D69C0BBD}">
      <dgm:prSet/>
      <dgm:spPr/>
      <dgm:t>
        <a:bodyPr/>
        <a:lstStyle/>
        <a:p>
          <a:endParaRPr lang="en-US" sz="1600" b="1"/>
        </a:p>
      </dgm:t>
    </dgm:pt>
    <dgm:pt modelId="{2334EDA8-CE22-4DBA-AB43-FA5F80C72E1D}">
      <dgm:prSet phldrT="[Текст]" custT="1"/>
      <dgm:spPr>
        <a:gradFill flip="none" rotWithShape="0">
          <a:gsLst>
            <a:gs pos="0">
              <a:schemeClr val="accent4">
                <a:lumMod val="75000"/>
                <a:shade val="30000"/>
                <a:satMod val="115000"/>
              </a:schemeClr>
            </a:gs>
            <a:gs pos="50000">
              <a:schemeClr val="accent4">
                <a:lumMod val="75000"/>
                <a:shade val="67500"/>
                <a:satMod val="115000"/>
              </a:schemeClr>
            </a:gs>
            <a:gs pos="100000">
              <a:schemeClr val="accent4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en-US" sz="1600" b="1" dirty="0" err="1" smtClean="0"/>
            <a:t>Reseacher</a:t>
          </a:r>
          <a:endParaRPr lang="en-US" sz="1600" b="1" dirty="0"/>
        </a:p>
      </dgm:t>
    </dgm:pt>
    <dgm:pt modelId="{83CA0970-D9C5-46D5-8502-2F6ED8DB1BA8}" type="parTrans" cxnId="{96EDFF5D-9308-4DF7-A3C4-A56BFEBCDE53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BDD245BE-6DD8-491A-820C-C27690CC9FFA}" type="sibTrans" cxnId="{96EDFF5D-9308-4DF7-A3C4-A56BFEBCDE53}">
      <dgm:prSet/>
      <dgm:spPr/>
      <dgm:t>
        <a:bodyPr/>
        <a:lstStyle/>
        <a:p>
          <a:endParaRPr lang="en-US" sz="1600" b="1"/>
        </a:p>
      </dgm:t>
    </dgm:pt>
    <dgm:pt modelId="{AE3F1495-9704-404A-9D77-B6F20D85605E}">
      <dgm:prSet phldrT="[Текст]" custT="1"/>
      <dgm:spPr>
        <a:gradFill flip="none" rotWithShape="0">
          <a:gsLst>
            <a:gs pos="0">
              <a:schemeClr val="accent3">
                <a:lumMod val="75000"/>
                <a:shade val="30000"/>
                <a:satMod val="115000"/>
              </a:schemeClr>
            </a:gs>
            <a:gs pos="50000">
              <a:schemeClr val="accent3">
                <a:lumMod val="75000"/>
                <a:shade val="67500"/>
                <a:satMod val="115000"/>
              </a:schemeClr>
            </a:gs>
            <a:gs pos="100000">
              <a:schemeClr val="accent3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en-US" sz="1600" b="1" dirty="0" smtClean="0"/>
        </a:p>
        <a:p>
          <a:r>
            <a:rPr lang="en-US" sz="1600" b="1" dirty="0" smtClean="0"/>
            <a:t>Communicator</a:t>
          </a:r>
          <a:endParaRPr lang="ru-RU" sz="1600" b="1" dirty="0" smtClean="0"/>
        </a:p>
      </dgm:t>
    </dgm:pt>
    <dgm:pt modelId="{6B88477E-DF3B-480C-B773-4076FB6B8143}" type="parTrans" cxnId="{6657F743-1B60-4901-B426-6A815AAF4CA1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9D0A0132-BB54-4EDC-80BC-0431F1D20302}" type="sibTrans" cxnId="{6657F743-1B60-4901-B426-6A815AAF4CA1}">
      <dgm:prSet/>
      <dgm:spPr/>
      <dgm:t>
        <a:bodyPr/>
        <a:lstStyle/>
        <a:p>
          <a:endParaRPr lang="en-US" sz="1600" b="1"/>
        </a:p>
      </dgm:t>
    </dgm:pt>
    <dgm:pt modelId="{F93A752F-3E9D-4B7C-AEC1-8B3473B9870F}">
      <dgm:prSet phldrT="[Текст]" custT="1"/>
      <dgm:spPr>
        <a:gradFill flip="none" rotWithShape="0">
          <a:gsLst>
            <a:gs pos="0">
              <a:schemeClr val="accent6">
                <a:lumMod val="75000"/>
                <a:shade val="30000"/>
                <a:satMod val="115000"/>
              </a:schemeClr>
            </a:gs>
            <a:gs pos="50000">
              <a:schemeClr val="accent6">
                <a:lumMod val="75000"/>
                <a:shade val="67500"/>
                <a:satMod val="115000"/>
              </a:schemeClr>
            </a:gs>
            <a:gs pos="100000">
              <a:schemeClr val="accent6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en-US" sz="1600" b="1" dirty="0" smtClean="0"/>
            <a:t>Leader</a:t>
          </a:r>
          <a:endParaRPr lang="en-US" sz="1600" b="1" dirty="0"/>
        </a:p>
      </dgm:t>
    </dgm:pt>
    <dgm:pt modelId="{905DDC4E-87D8-467F-863B-18727D257F1E}" type="parTrans" cxnId="{5D643BC4-7DE0-4CC6-8C25-E5D49E296679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CE2A052A-0D6C-445F-A016-0532EDB85186}" type="sibTrans" cxnId="{5D643BC4-7DE0-4CC6-8C25-E5D49E296679}">
      <dgm:prSet/>
      <dgm:spPr/>
      <dgm:t>
        <a:bodyPr/>
        <a:lstStyle/>
        <a:p>
          <a:endParaRPr lang="en-US" sz="1600" b="1"/>
        </a:p>
      </dgm:t>
    </dgm:pt>
    <dgm:pt modelId="{70E1C5DF-4E35-4037-93CB-75DA3F0BAC18}">
      <dgm:prSet custT="1"/>
      <dgm:spPr>
        <a:gradFill flip="none" rotWithShape="1">
          <a:gsLst>
            <a:gs pos="0">
              <a:schemeClr val="accent2">
                <a:lumMod val="75000"/>
                <a:shade val="30000"/>
                <a:satMod val="115000"/>
              </a:schemeClr>
            </a:gs>
            <a:gs pos="50000">
              <a:schemeClr val="accent2">
                <a:lumMod val="75000"/>
                <a:shade val="67500"/>
                <a:satMod val="115000"/>
              </a:schemeClr>
            </a:gs>
            <a:gs pos="100000">
              <a:schemeClr val="accent2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en-US" sz="1600" b="1" dirty="0" smtClean="0"/>
            <a:t>Assessment &amp; Evaluation</a:t>
          </a:r>
          <a:endParaRPr lang="en-US" sz="1600" b="1" dirty="0"/>
        </a:p>
      </dgm:t>
    </dgm:pt>
    <dgm:pt modelId="{3F89BD98-0EA8-4588-83CC-4CFE718D68D3}" type="parTrans" cxnId="{DF590954-8A03-41AA-A554-7627174F53D0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D58283CF-5DAF-4055-943D-B3DA58CDA843}" type="sibTrans" cxnId="{DF590954-8A03-41AA-A554-7627174F53D0}">
      <dgm:prSet/>
      <dgm:spPr/>
      <dgm:t>
        <a:bodyPr/>
        <a:lstStyle/>
        <a:p>
          <a:endParaRPr lang="en-US" sz="1600" b="1"/>
        </a:p>
      </dgm:t>
    </dgm:pt>
    <dgm:pt modelId="{44B62D69-E0FB-4F08-843F-7776B510F6C7}" type="pres">
      <dgm:prSet presAssocID="{8DA6E4E1-B0A8-4536-919D-9FC0A8FB210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D3D487-564C-4C8E-BCE6-53E0E8036FA1}" type="pres">
      <dgm:prSet presAssocID="{D98F78D4-C3BD-4839-B2E4-F66FE4E44DF9}" presName="centerShape" presStyleLbl="node0" presStyleIdx="0" presStyleCnt="1" custScaleX="144822" custScaleY="140931"/>
      <dgm:spPr/>
      <dgm:t>
        <a:bodyPr/>
        <a:lstStyle/>
        <a:p>
          <a:endParaRPr lang="en-US"/>
        </a:p>
      </dgm:t>
    </dgm:pt>
    <dgm:pt modelId="{102FDBDF-BB76-4D45-AFB9-BE4FDCE99BCC}" type="pres">
      <dgm:prSet presAssocID="{DB5D5D81-0F7F-43F9-9C0E-D6E1F92B9E8E}" presName="parTrans" presStyleLbl="sibTrans2D1" presStyleIdx="0" presStyleCnt="5"/>
      <dgm:spPr/>
      <dgm:t>
        <a:bodyPr/>
        <a:lstStyle/>
        <a:p>
          <a:endParaRPr lang="en-US"/>
        </a:p>
      </dgm:t>
    </dgm:pt>
    <dgm:pt modelId="{3CF355DE-0777-4075-96BF-F1815A4E09B0}" type="pres">
      <dgm:prSet presAssocID="{DB5D5D81-0F7F-43F9-9C0E-D6E1F92B9E8E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1A96B597-2E46-4002-93BD-8222F667F90E}" type="pres">
      <dgm:prSet presAssocID="{CF7F837B-5F73-4840-8EF3-E5AB1AC9CF5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BFB615-272D-4D13-B2BC-DF760E488799}" type="pres">
      <dgm:prSet presAssocID="{3F89BD98-0EA8-4588-83CC-4CFE718D68D3}" presName="parTrans" presStyleLbl="sibTrans2D1" presStyleIdx="1" presStyleCnt="5"/>
      <dgm:spPr/>
      <dgm:t>
        <a:bodyPr/>
        <a:lstStyle/>
        <a:p>
          <a:endParaRPr lang="en-US"/>
        </a:p>
      </dgm:t>
    </dgm:pt>
    <dgm:pt modelId="{F793506A-7D20-47AA-A332-E6900B795589}" type="pres">
      <dgm:prSet presAssocID="{3F89BD98-0EA8-4588-83CC-4CFE718D68D3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CA122A52-4071-4D53-9025-71502F9FEB4A}" type="pres">
      <dgm:prSet presAssocID="{70E1C5DF-4E35-4037-93CB-75DA3F0BAC1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670D4A-46ED-423C-8BDB-311B3F8FBF22}" type="pres">
      <dgm:prSet presAssocID="{83CA0970-D9C5-46D5-8502-2F6ED8DB1BA8}" presName="parTrans" presStyleLbl="sibTrans2D1" presStyleIdx="2" presStyleCnt="5"/>
      <dgm:spPr/>
      <dgm:t>
        <a:bodyPr/>
        <a:lstStyle/>
        <a:p>
          <a:endParaRPr lang="en-US"/>
        </a:p>
      </dgm:t>
    </dgm:pt>
    <dgm:pt modelId="{EABF73D6-5C0D-4614-84AF-29F42DA1F804}" type="pres">
      <dgm:prSet presAssocID="{83CA0970-D9C5-46D5-8502-2F6ED8DB1BA8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C410F36B-DCFD-46DF-8EE2-B82A8F0693D7}" type="pres">
      <dgm:prSet presAssocID="{2334EDA8-CE22-4DBA-AB43-FA5F80C72E1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89925C-5B1E-4EC8-9BA1-9C72C7756DE7}" type="pres">
      <dgm:prSet presAssocID="{6B88477E-DF3B-480C-B773-4076FB6B8143}" presName="parTrans" presStyleLbl="sibTrans2D1" presStyleIdx="3" presStyleCnt="5"/>
      <dgm:spPr/>
      <dgm:t>
        <a:bodyPr/>
        <a:lstStyle/>
        <a:p>
          <a:endParaRPr lang="en-US"/>
        </a:p>
      </dgm:t>
    </dgm:pt>
    <dgm:pt modelId="{A12BED83-F92B-40B2-B4A4-3A0D54BB0054}" type="pres">
      <dgm:prSet presAssocID="{6B88477E-DF3B-480C-B773-4076FB6B8143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458FCCCD-BB32-4E38-A3AC-F8A463FA3CDA}" type="pres">
      <dgm:prSet presAssocID="{AE3F1495-9704-404A-9D77-B6F20D85605E}" presName="node" presStyleLbl="node1" presStyleIdx="3" presStyleCnt="5" custScaleX="1017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22BA72-3F70-4871-BEF2-55622756DD8D}" type="pres">
      <dgm:prSet presAssocID="{905DDC4E-87D8-467F-863B-18727D257F1E}" presName="parTrans" presStyleLbl="sibTrans2D1" presStyleIdx="4" presStyleCnt="5"/>
      <dgm:spPr/>
      <dgm:t>
        <a:bodyPr/>
        <a:lstStyle/>
        <a:p>
          <a:endParaRPr lang="en-US"/>
        </a:p>
      </dgm:t>
    </dgm:pt>
    <dgm:pt modelId="{63F46BFB-CE36-454D-BC07-E887D78E93C4}" type="pres">
      <dgm:prSet presAssocID="{905DDC4E-87D8-467F-863B-18727D257F1E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D641B0D2-E417-409C-972C-F440931DB6EF}" type="pres">
      <dgm:prSet presAssocID="{F93A752F-3E9D-4B7C-AEC1-8B3473B9870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E2895A-A7CD-4C60-8716-B4C5DF2C32EE}" type="presOf" srcId="{2334EDA8-CE22-4DBA-AB43-FA5F80C72E1D}" destId="{C410F36B-DCFD-46DF-8EE2-B82A8F0693D7}" srcOrd="0" destOrd="0" presId="urn:microsoft.com/office/officeart/2005/8/layout/radial5"/>
    <dgm:cxn modelId="{84F2DBE3-3084-4883-AD9E-715303D64A4C}" srcId="{8DA6E4E1-B0A8-4536-919D-9FC0A8FB2109}" destId="{D98F78D4-C3BD-4839-B2E4-F66FE4E44DF9}" srcOrd="0" destOrd="0" parTransId="{F2C8251B-F57C-4105-ABF5-6204F5D4503C}" sibTransId="{89CAED05-6B90-4B88-8EF5-B439F36449D8}"/>
    <dgm:cxn modelId="{6657F743-1B60-4901-B426-6A815AAF4CA1}" srcId="{D98F78D4-C3BD-4839-B2E4-F66FE4E44DF9}" destId="{AE3F1495-9704-404A-9D77-B6F20D85605E}" srcOrd="3" destOrd="0" parTransId="{6B88477E-DF3B-480C-B773-4076FB6B8143}" sibTransId="{9D0A0132-BB54-4EDC-80BC-0431F1D20302}"/>
    <dgm:cxn modelId="{1C6ADE7E-3C8A-425A-B53F-3A6014E61958}" type="presOf" srcId="{F93A752F-3E9D-4B7C-AEC1-8B3473B9870F}" destId="{D641B0D2-E417-409C-972C-F440931DB6EF}" srcOrd="0" destOrd="0" presId="urn:microsoft.com/office/officeart/2005/8/layout/radial5"/>
    <dgm:cxn modelId="{8681B51D-B768-4DAF-8975-A62DB7018D79}" type="presOf" srcId="{3F89BD98-0EA8-4588-83CC-4CFE718D68D3}" destId="{C9BFB615-272D-4D13-B2BC-DF760E488799}" srcOrd="0" destOrd="0" presId="urn:microsoft.com/office/officeart/2005/8/layout/radial5"/>
    <dgm:cxn modelId="{DF590954-8A03-41AA-A554-7627174F53D0}" srcId="{D98F78D4-C3BD-4839-B2E4-F66FE4E44DF9}" destId="{70E1C5DF-4E35-4037-93CB-75DA3F0BAC18}" srcOrd="1" destOrd="0" parTransId="{3F89BD98-0EA8-4588-83CC-4CFE718D68D3}" sibTransId="{D58283CF-5DAF-4055-943D-B3DA58CDA843}"/>
    <dgm:cxn modelId="{4CF812E1-E215-4CD5-A4D0-A585CC8234AF}" type="presOf" srcId="{83CA0970-D9C5-46D5-8502-2F6ED8DB1BA8}" destId="{EABF73D6-5C0D-4614-84AF-29F42DA1F804}" srcOrd="1" destOrd="0" presId="urn:microsoft.com/office/officeart/2005/8/layout/radial5"/>
    <dgm:cxn modelId="{6718A85B-C572-4804-9A47-20563FDB30A0}" type="presOf" srcId="{905DDC4E-87D8-467F-863B-18727D257F1E}" destId="{F222BA72-3F70-4871-BEF2-55622756DD8D}" srcOrd="0" destOrd="0" presId="urn:microsoft.com/office/officeart/2005/8/layout/radial5"/>
    <dgm:cxn modelId="{CCE26E3E-EFEA-4374-A16C-4A9A90225EEF}" type="presOf" srcId="{6B88477E-DF3B-480C-B773-4076FB6B8143}" destId="{A12BED83-F92B-40B2-B4A4-3A0D54BB0054}" srcOrd="1" destOrd="0" presId="urn:microsoft.com/office/officeart/2005/8/layout/radial5"/>
    <dgm:cxn modelId="{96EDFF5D-9308-4DF7-A3C4-A56BFEBCDE53}" srcId="{D98F78D4-C3BD-4839-B2E4-F66FE4E44DF9}" destId="{2334EDA8-CE22-4DBA-AB43-FA5F80C72E1D}" srcOrd="2" destOrd="0" parTransId="{83CA0970-D9C5-46D5-8502-2F6ED8DB1BA8}" sibTransId="{BDD245BE-6DD8-491A-820C-C27690CC9FFA}"/>
    <dgm:cxn modelId="{637EE0C4-F0DF-4FC1-B86C-288C5A4651CC}" type="presOf" srcId="{D98F78D4-C3BD-4839-B2E4-F66FE4E44DF9}" destId="{EFD3D487-564C-4C8E-BCE6-53E0E8036FA1}" srcOrd="0" destOrd="0" presId="urn:microsoft.com/office/officeart/2005/8/layout/radial5"/>
    <dgm:cxn modelId="{C9ED63EA-0DAA-47FE-A2AD-3EB400F918CF}" type="presOf" srcId="{DB5D5D81-0F7F-43F9-9C0E-D6E1F92B9E8E}" destId="{3CF355DE-0777-4075-96BF-F1815A4E09B0}" srcOrd="1" destOrd="0" presId="urn:microsoft.com/office/officeart/2005/8/layout/radial5"/>
    <dgm:cxn modelId="{12F08DDE-74B4-46DF-AC77-23BE25C9EA96}" type="presOf" srcId="{DB5D5D81-0F7F-43F9-9C0E-D6E1F92B9E8E}" destId="{102FDBDF-BB76-4D45-AFB9-BE4FDCE99BCC}" srcOrd="0" destOrd="0" presId="urn:microsoft.com/office/officeart/2005/8/layout/radial5"/>
    <dgm:cxn modelId="{FBFF5598-B284-48A8-BEC8-46586815CB3E}" type="presOf" srcId="{70E1C5DF-4E35-4037-93CB-75DA3F0BAC18}" destId="{CA122A52-4071-4D53-9025-71502F9FEB4A}" srcOrd="0" destOrd="0" presId="urn:microsoft.com/office/officeart/2005/8/layout/radial5"/>
    <dgm:cxn modelId="{386BC25A-3E5E-44DA-B959-2080F35EDC5C}" type="presOf" srcId="{8DA6E4E1-B0A8-4536-919D-9FC0A8FB2109}" destId="{44B62D69-E0FB-4F08-843F-7776B510F6C7}" srcOrd="0" destOrd="0" presId="urn:microsoft.com/office/officeart/2005/8/layout/radial5"/>
    <dgm:cxn modelId="{559BD0F6-F5BB-4AA2-91B1-BE3EA16ABF10}" type="presOf" srcId="{83CA0970-D9C5-46D5-8502-2F6ED8DB1BA8}" destId="{24670D4A-46ED-423C-8BDB-311B3F8FBF22}" srcOrd="0" destOrd="0" presId="urn:microsoft.com/office/officeart/2005/8/layout/radial5"/>
    <dgm:cxn modelId="{FF2EBC70-4565-4A92-87D7-072C2B5B2D4E}" type="presOf" srcId="{905DDC4E-87D8-467F-863B-18727D257F1E}" destId="{63F46BFB-CE36-454D-BC07-E887D78E93C4}" srcOrd="1" destOrd="0" presId="urn:microsoft.com/office/officeart/2005/8/layout/radial5"/>
    <dgm:cxn modelId="{C512A6E8-10BC-4047-84B2-D27EC183FF48}" type="presOf" srcId="{AE3F1495-9704-404A-9D77-B6F20D85605E}" destId="{458FCCCD-BB32-4E38-A3AC-F8A463FA3CDA}" srcOrd="0" destOrd="0" presId="urn:microsoft.com/office/officeart/2005/8/layout/radial5"/>
    <dgm:cxn modelId="{21D60001-2E3B-4949-B44F-4988D69C0BBD}" srcId="{D98F78D4-C3BD-4839-B2E4-F66FE4E44DF9}" destId="{CF7F837B-5F73-4840-8EF3-E5AB1AC9CF5E}" srcOrd="0" destOrd="0" parTransId="{DB5D5D81-0F7F-43F9-9C0E-D6E1F92B9E8E}" sibTransId="{F54F0B1A-9354-49CD-8CE3-D27D524152EB}"/>
    <dgm:cxn modelId="{6D027E4B-8A97-4D73-81DD-7A9A0F1A8581}" type="presOf" srcId="{CF7F837B-5F73-4840-8EF3-E5AB1AC9CF5E}" destId="{1A96B597-2E46-4002-93BD-8222F667F90E}" srcOrd="0" destOrd="0" presId="urn:microsoft.com/office/officeart/2005/8/layout/radial5"/>
    <dgm:cxn modelId="{5D643BC4-7DE0-4CC6-8C25-E5D49E296679}" srcId="{D98F78D4-C3BD-4839-B2E4-F66FE4E44DF9}" destId="{F93A752F-3E9D-4B7C-AEC1-8B3473B9870F}" srcOrd="4" destOrd="0" parTransId="{905DDC4E-87D8-467F-863B-18727D257F1E}" sibTransId="{CE2A052A-0D6C-445F-A016-0532EDB85186}"/>
    <dgm:cxn modelId="{D879AEA9-6C2B-469F-B920-6E7688BDF635}" type="presOf" srcId="{3F89BD98-0EA8-4588-83CC-4CFE718D68D3}" destId="{F793506A-7D20-47AA-A332-E6900B795589}" srcOrd="1" destOrd="0" presId="urn:microsoft.com/office/officeart/2005/8/layout/radial5"/>
    <dgm:cxn modelId="{D5052651-8F23-44AA-8AA1-88B65D7CB9D6}" type="presOf" srcId="{6B88477E-DF3B-480C-B773-4076FB6B8143}" destId="{3189925C-5B1E-4EC8-9BA1-9C72C7756DE7}" srcOrd="0" destOrd="0" presId="urn:microsoft.com/office/officeart/2005/8/layout/radial5"/>
    <dgm:cxn modelId="{B79961D6-ADB8-4768-B765-5C628392AE66}" type="presParOf" srcId="{44B62D69-E0FB-4F08-843F-7776B510F6C7}" destId="{EFD3D487-564C-4C8E-BCE6-53E0E8036FA1}" srcOrd="0" destOrd="0" presId="urn:microsoft.com/office/officeart/2005/8/layout/radial5"/>
    <dgm:cxn modelId="{ED321E80-9D27-4036-8EA4-2F2C4D8CDF04}" type="presParOf" srcId="{44B62D69-E0FB-4F08-843F-7776B510F6C7}" destId="{102FDBDF-BB76-4D45-AFB9-BE4FDCE99BCC}" srcOrd="1" destOrd="0" presId="urn:microsoft.com/office/officeart/2005/8/layout/radial5"/>
    <dgm:cxn modelId="{DE104902-0749-49F0-B4BC-90B40B50E93F}" type="presParOf" srcId="{102FDBDF-BB76-4D45-AFB9-BE4FDCE99BCC}" destId="{3CF355DE-0777-4075-96BF-F1815A4E09B0}" srcOrd="0" destOrd="0" presId="urn:microsoft.com/office/officeart/2005/8/layout/radial5"/>
    <dgm:cxn modelId="{0791E7BA-4351-4091-806F-D5B780A0AD0B}" type="presParOf" srcId="{44B62D69-E0FB-4F08-843F-7776B510F6C7}" destId="{1A96B597-2E46-4002-93BD-8222F667F90E}" srcOrd="2" destOrd="0" presId="urn:microsoft.com/office/officeart/2005/8/layout/radial5"/>
    <dgm:cxn modelId="{126FA036-F563-4CA6-AA63-1FD66142DD46}" type="presParOf" srcId="{44B62D69-E0FB-4F08-843F-7776B510F6C7}" destId="{C9BFB615-272D-4D13-B2BC-DF760E488799}" srcOrd="3" destOrd="0" presId="urn:microsoft.com/office/officeart/2005/8/layout/radial5"/>
    <dgm:cxn modelId="{217442CE-862C-4333-B1A6-FC296571D7D8}" type="presParOf" srcId="{C9BFB615-272D-4D13-B2BC-DF760E488799}" destId="{F793506A-7D20-47AA-A332-E6900B795589}" srcOrd="0" destOrd="0" presId="urn:microsoft.com/office/officeart/2005/8/layout/radial5"/>
    <dgm:cxn modelId="{ABFD6925-DC00-41B7-88F6-75592A52C646}" type="presParOf" srcId="{44B62D69-E0FB-4F08-843F-7776B510F6C7}" destId="{CA122A52-4071-4D53-9025-71502F9FEB4A}" srcOrd="4" destOrd="0" presId="urn:microsoft.com/office/officeart/2005/8/layout/radial5"/>
    <dgm:cxn modelId="{9880514E-8BCC-4823-809F-3514EA6005A6}" type="presParOf" srcId="{44B62D69-E0FB-4F08-843F-7776B510F6C7}" destId="{24670D4A-46ED-423C-8BDB-311B3F8FBF22}" srcOrd="5" destOrd="0" presId="urn:microsoft.com/office/officeart/2005/8/layout/radial5"/>
    <dgm:cxn modelId="{7A03CD05-D9D1-48C7-B462-780EA913A210}" type="presParOf" srcId="{24670D4A-46ED-423C-8BDB-311B3F8FBF22}" destId="{EABF73D6-5C0D-4614-84AF-29F42DA1F804}" srcOrd="0" destOrd="0" presId="urn:microsoft.com/office/officeart/2005/8/layout/radial5"/>
    <dgm:cxn modelId="{B5096A22-7EA4-4F8B-A887-A44E13EB2589}" type="presParOf" srcId="{44B62D69-E0FB-4F08-843F-7776B510F6C7}" destId="{C410F36B-DCFD-46DF-8EE2-B82A8F0693D7}" srcOrd="6" destOrd="0" presId="urn:microsoft.com/office/officeart/2005/8/layout/radial5"/>
    <dgm:cxn modelId="{9312FAD1-4094-43DC-B81D-B91CC6EF3CD6}" type="presParOf" srcId="{44B62D69-E0FB-4F08-843F-7776B510F6C7}" destId="{3189925C-5B1E-4EC8-9BA1-9C72C7756DE7}" srcOrd="7" destOrd="0" presId="urn:microsoft.com/office/officeart/2005/8/layout/radial5"/>
    <dgm:cxn modelId="{EE207F29-7ADA-4A3C-806A-440B7253B383}" type="presParOf" srcId="{3189925C-5B1E-4EC8-9BA1-9C72C7756DE7}" destId="{A12BED83-F92B-40B2-B4A4-3A0D54BB0054}" srcOrd="0" destOrd="0" presId="urn:microsoft.com/office/officeart/2005/8/layout/radial5"/>
    <dgm:cxn modelId="{A0EBEB35-6344-4914-BDDE-AC9C9FA3BE27}" type="presParOf" srcId="{44B62D69-E0FB-4F08-843F-7776B510F6C7}" destId="{458FCCCD-BB32-4E38-A3AC-F8A463FA3CDA}" srcOrd="8" destOrd="0" presId="urn:microsoft.com/office/officeart/2005/8/layout/radial5"/>
    <dgm:cxn modelId="{3736E08F-792B-4B71-BA79-2EEE0F93836C}" type="presParOf" srcId="{44B62D69-E0FB-4F08-843F-7776B510F6C7}" destId="{F222BA72-3F70-4871-BEF2-55622756DD8D}" srcOrd="9" destOrd="0" presId="urn:microsoft.com/office/officeart/2005/8/layout/radial5"/>
    <dgm:cxn modelId="{40E9211B-60E5-4D2D-A7EE-2A612CFFDA99}" type="presParOf" srcId="{F222BA72-3F70-4871-BEF2-55622756DD8D}" destId="{63F46BFB-CE36-454D-BC07-E887D78E93C4}" srcOrd="0" destOrd="0" presId="urn:microsoft.com/office/officeart/2005/8/layout/radial5"/>
    <dgm:cxn modelId="{B19569E8-5E60-4222-A4E8-2BCA422004AC}" type="presParOf" srcId="{44B62D69-E0FB-4F08-843F-7776B510F6C7}" destId="{D641B0D2-E417-409C-972C-F440931DB6EF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8DA6E4E1-B0A8-4536-919D-9FC0A8FB2109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18000000" lon="0" rev="0"/>
          </a:camera>
          <a:lightRig rig="threePt" dir="t"/>
        </a:scene3d>
      </dgm:spPr>
      <dgm:t>
        <a:bodyPr/>
        <a:lstStyle/>
        <a:p>
          <a:endParaRPr lang="en-US"/>
        </a:p>
      </dgm:t>
    </dgm:pt>
    <dgm:pt modelId="{D98F78D4-C3BD-4839-B2E4-F66FE4E44DF9}">
      <dgm:prSet phldrT="[Текст]" custT="1"/>
      <dgm:spPr>
        <a:solidFill>
          <a:schemeClr val="bg1"/>
        </a:solidFill>
        <a:ln>
          <a:solidFill>
            <a:schemeClr val="accent1"/>
          </a:solidFill>
        </a:ln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r>
            <a:rPr lang="en-US" sz="1600" b="1" dirty="0" smtClean="0">
              <a:solidFill>
                <a:schemeClr val="accent1">
                  <a:lumMod val="75000"/>
                </a:schemeClr>
              </a:solidFill>
            </a:rPr>
            <a:t>COMPETENCIES</a:t>
          </a:r>
          <a:endParaRPr lang="ru-RU" sz="1600" b="1" dirty="0" smtClean="0">
            <a:solidFill>
              <a:schemeClr val="accent1">
                <a:lumMod val="75000"/>
              </a:schemeClr>
            </a:solidFill>
          </a:endParaRPr>
        </a:p>
        <a:p>
          <a:endParaRPr lang="en-US" sz="16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2C8251B-F57C-4105-ABF5-6204F5D4503C}" type="parTrans" cxnId="{84F2DBE3-3084-4883-AD9E-715303D64A4C}">
      <dgm:prSet/>
      <dgm:spPr/>
      <dgm:t>
        <a:bodyPr/>
        <a:lstStyle/>
        <a:p>
          <a:endParaRPr lang="en-US" sz="1600" b="1"/>
        </a:p>
      </dgm:t>
    </dgm:pt>
    <dgm:pt modelId="{89CAED05-6B90-4B88-8EF5-B439F36449D8}" type="sibTrans" cxnId="{84F2DBE3-3084-4883-AD9E-715303D64A4C}">
      <dgm:prSet/>
      <dgm:spPr/>
      <dgm:t>
        <a:bodyPr/>
        <a:lstStyle/>
        <a:p>
          <a:endParaRPr lang="en-US" sz="1600" b="1"/>
        </a:p>
      </dgm:t>
    </dgm:pt>
    <dgm:pt modelId="{CF7F837B-5F73-4840-8EF3-E5AB1AC9CF5E}">
      <dgm:prSet phldrT="[Текст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en-US" sz="1600" b="1" dirty="0" smtClean="0"/>
            <a:t>Teacher</a:t>
          </a:r>
          <a:endParaRPr lang="en-US" sz="1600" b="1" dirty="0"/>
        </a:p>
      </dgm:t>
    </dgm:pt>
    <dgm:pt modelId="{DB5D5D81-0F7F-43F9-9C0E-D6E1F92B9E8E}" type="parTrans" cxnId="{21D60001-2E3B-4949-B44F-4988D69C0BBD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F54F0B1A-9354-49CD-8CE3-D27D524152EB}" type="sibTrans" cxnId="{21D60001-2E3B-4949-B44F-4988D69C0BBD}">
      <dgm:prSet/>
      <dgm:spPr/>
      <dgm:t>
        <a:bodyPr/>
        <a:lstStyle/>
        <a:p>
          <a:endParaRPr lang="en-US" sz="1600" b="1"/>
        </a:p>
      </dgm:t>
    </dgm:pt>
    <dgm:pt modelId="{2334EDA8-CE22-4DBA-AB43-FA5F80C72E1D}">
      <dgm:prSet phldrT="[Текст]" custT="1"/>
      <dgm:spPr>
        <a:gradFill flip="none" rotWithShape="0">
          <a:gsLst>
            <a:gs pos="0">
              <a:schemeClr val="accent4">
                <a:lumMod val="75000"/>
                <a:shade val="30000"/>
                <a:satMod val="115000"/>
              </a:schemeClr>
            </a:gs>
            <a:gs pos="50000">
              <a:schemeClr val="accent4">
                <a:lumMod val="75000"/>
                <a:shade val="67500"/>
                <a:satMod val="115000"/>
              </a:schemeClr>
            </a:gs>
            <a:gs pos="100000">
              <a:schemeClr val="accent4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en-US" sz="1600" b="1" dirty="0" err="1" smtClean="0"/>
            <a:t>Reseacher</a:t>
          </a:r>
          <a:endParaRPr lang="en-US" sz="1600" b="1" dirty="0"/>
        </a:p>
      </dgm:t>
    </dgm:pt>
    <dgm:pt modelId="{83CA0970-D9C5-46D5-8502-2F6ED8DB1BA8}" type="parTrans" cxnId="{96EDFF5D-9308-4DF7-A3C4-A56BFEBCDE53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BDD245BE-6DD8-491A-820C-C27690CC9FFA}" type="sibTrans" cxnId="{96EDFF5D-9308-4DF7-A3C4-A56BFEBCDE53}">
      <dgm:prSet/>
      <dgm:spPr/>
      <dgm:t>
        <a:bodyPr/>
        <a:lstStyle/>
        <a:p>
          <a:endParaRPr lang="en-US" sz="1600" b="1"/>
        </a:p>
      </dgm:t>
    </dgm:pt>
    <dgm:pt modelId="{AE3F1495-9704-404A-9D77-B6F20D85605E}">
      <dgm:prSet phldrT="[Текст]" custT="1"/>
      <dgm:spPr>
        <a:gradFill flip="none" rotWithShape="0">
          <a:gsLst>
            <a:gs pos="0">
              <a:schemeClr val="accent3">
                <a:lumMod val="75000"/>
                <a:shade val="30000"/>
                <a:satMod val="115000"/>
              </a:schemeClr>
            </a:gs>
            <a:gs pos="50000">
              <a:schemeClr val="accent3">
                <a:lumMod val="75000"/>
                <a:shade val="67500"/>
                <a:satMod val="115000"/>
              </a:schemeClr>
            </a:gs>
            <a:gs pos="100000">
              <a:schemeClr val="accent3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en-US" sz="1600" b="1" dirty="0" smtClean="0"/>
        </a:p>
        <a:p>
          <a:r>
            <a:rPr lang="en-US" sz="1600" b="1" dirty="0" smtClean="0"/>
            <a:t>Communicator</a:t>
          </a:r>
          <a:endParaRPr lang="ru-RU" sz="1600" b="1" dirty="0" smtClean="0"/>
        </a:p>
      </dgm:t>
    </dgm:pt>
    <dgm:pt modelId="{6B88477E-DF3B-480C-B773-4076FB6B8143}" type="parTrans" cxnId="{6657F743-1B60-4901-B426-6A815AAF4CA1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9D0A0132-BB54-4EDC-80BC-0431F1D20302}" type="sibTrans" cxnId="{6657F743-1B60-4901-B426-6A815AAF4CA1}">
      <dgm:prSet/>
      <dgm:spPr/>
      <dgm:t>
        <a:bodyPr/>
        <a:lstStyle/>
        <a:p>
          <a:endParaRPr lang="en-US" sz="1600" b="1"/>
        </a:p>
      </dgm:t>
    </dgm:pt>
    <dgm:pt modelId="{F93A752F-3E9D-4B7C-AEC1-8B3473B9870F}">
      <dgm:prSet phldrT="[Текст]" custT="1"/>
      <dgm:spPr>
        <a:gradFill flip="none" rotWithShape="0">
          <a:gsLst>
            <a:gs pos="0">
              <a:schemeClr val="accent6">
                <a:lumMod val="75000"/>
                <a:shade val="30000"/>
                <a:satMod val="115000"/>
              </a:schemeClr>
            </a:gs>
            <a:gs pos="50000">
              <a:schemeClr val="accent6">
                <a:lumMod val="75000"/>
                <a:shade val="67500"/>
                <a:satMod val="115000"/>
              </a:schemeClr>
            </a:gs>
            <a:gs pos="100000">
              <a:schemeClr val="accent6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en-US" sz="1600" b="1" dirty="0" smtClean="0"/>
            <a:t>Leader</a:t>
          </a:r>
          <a:endParaRPr lang="en-US" sz="1600" b="1" dirty="0"/>
        </a:p>
      </dgm:t>
    </dgm:pt>
    <dgm:pt modelId="{905DDC4E-87D8-467F-863B-18727D257F1E}" type="parTrans" cxnId="{5D643BC4-7DE0-4CC6-8C25-E5D49E296679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CE2A052A-0D6C-445F-A016-0532EDB85186}" type="sibTrans" cxnId="{5D643BC4-7DE0-4CC6-8C25-E5D49E296679}">
      <dgm:prSet/>
      <dgm:spPr/>
      <dgm:t>
        <a:bodyPr/>
        <a:lstStyle/>
        <a:p>
          <a:endParaRPr lang="en-US" sz="1600" b="1"/>
        </a:p>
      </dgm:t>
    </dgm:pt>
    <dgm:pt modelId="{70E1C5DF-4E35-4037-93CB-75DA3F0BAC18}">
      <dgm:prSet custT="1"/>
      <dgm:spPr>
        <a:gradFill flip="none" rotWithShape="1">
          <a:gsLst>
            <a:gs pos="0">
              <a:schemeClr val="accent2">
                <a:lumMod val="75000"/>
                <a:shade val="30000"/>
                <a:satMod val="115000"/>
              </a:schemeClr>
            </a:gs>
            <a:gs pos="50000">
              <a:schemeClr val="accent2">
                <a:lumMod val="75000"/>
                <a:shade val="67500"/>
                <a:satMod val="115000"/>
              </a:schemeClr>
            </a:gs>
            <a:gs pos="100000">
              <a:schemeClr val="accent2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en-US" sz="1600" b="1" dirty="0" smtClean="0"/>
            <a:t>Assessment &amp; Evaluation</a:t>
          </a:r>
          <a:endParaRPr lang="en-US" sz="1600" b="1" dirty="0"/>
        </a:p>
      </dgm:t>
    </dgm:pt>
    <dgm:pt modelId="{3F89BD98-0EA8-4588-83CC-4CFE718D68D3}" type="parTrans" cxnId="{DF590954-8A03-41AA-A554-7627174F53D0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D58283CF-5DAF-4055-943D-B3DA58CDA843}" type="sibTrans" cxnId="{DF590954-8A03-41AA-A554-7627174F53D0}">
      <dgm:prSet/>
      <dgm:spPr/>
      <dgm:t>
        <a:bodyPr/>
        <a:lstStyle/>
        <a:p>
          <a:endParaRPr lang="en-US" sz="1600" b="1"/>
        </a:p>
      </dgm:t>
    </dgm:pt>
    <dgm:pt modelId="{44B62D69-E0FB-4F08-843F-7776B510F6C7}" type="pres">
      <dgm:prSet presAssocID="{8DA6E4E1-B0A8-4536-919D-9FC0A8FB210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D3D487-564C-4C8E-BCE6-53E0E8036FA1}" type="pres">
      <dgm:prSet presAssocID="{D98F78D4-C3BD-4839-B2E4-F66FE4E44DF9}" presName="centerShape" presStyleLbl="node0" presStyleIdx="0" presStyleCnt="1" custScaleX="144822" custScaleY="140931"/>
      <dgm:spPr/>
      <dgm:t>
        <a:bodyPr/>
        <a:lstStyle/>
        <a:p>
          <a:endParaRPr lang="en-US"/>
        </a:p>
      </dgm:t>
    </dgm:pt>
    <dgm:pt modelId="{102FDBDF-BB76-4D45-AFB9-BE4FDCE99BCC}" type="pres">
      <dgm:prSet presAssocID="{DB5D5D81-0F7F-43F9-9C0E-D6E1F92B9E8E}" presName="parTrans" presStyleLbl="sibTrans2D1" presStyleIdx="0" presStyleCnt="5"/>
      <dgm:spPr/>
      <dgm:t>
        <a:bodyPr/>
        <a:lstStyle/>
        <a:p>
          <a:endParaRPr lang="en-US"/>
        </a:p>
      </dgm:t>
    </dgm:pt>
    <dgm:pt modelId="{3CF355DE-0777-4075-96BF-F1815A4E09B0}" type="pres">
      <dgm:prSet presAssocID="{DB5D5D81-0F7F-43F9-9C0E-D6E1F92B9E8E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1A96B597-2E46-4002-93BD-8222F667F90E}" type="pres">
      <dgm:prSet presAssocID="{CF7F837B-5F73-4840-8EF3-E5AB1AC9CF5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BFB615-272D-4D13-B2BC-DF760E488799}" type="pres">
      <dgm:prSet presAssocID="{3F89BD98-0EA8-4588-83CC-4CFE718D68D3}" presName="parTrans" presStyleLbl="sibTrans2D1" presStyleIdx="1" presStyleCnt="5"/>
      <dgm:spPr/>
      <dgm:t>
        <a:bodyPr/>
        <a:lstStyle/>
        <a:p>
          <a:endParaRPr lang="en-US"/>
        </a:p>
      </dgm:t>
    </dgm:pt>
    <dgm:pt modelId="{F793506A-7D20-47AA-A332-E6900B795589}" type="pres">
      <dgm:prSet presAssocID="{3F89BD98-0EA8-4588-83CC-4CFE718D68D3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CA122A52-4071-4D53-9025-71502F9FEB4A}" type="pres">
      <dgm:prSet presAssocID="{70E1C5DF-4E35-4037-93CB-75DA3F0BAC1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670D4A-46ED-423C-8BDB-311B3F8FBF22}" type="pres">
      <dgm:prSet presAssocID="{83CA0970-D9C5-46D5-8502-2F6ED8DB1BA8}" presName="parTrans" presStyleLbl="sibTrans2D1" presStyleIdx="2" presStyleCnt="5"/>
      <dgm:spPr/>
      <dgm:t>
        <a:bodyPr/>
        <a:lstStyle/>
        <a:p>
          <a:endParaRPr lang="en-US"/>
        </a:p>
      </dgm:t>
    </dgm:pt>
    <dgm:pt modelId="{EABF73D6-5C0D-4614-84AF-29F42DA1F804}" type="pres">
      <dgm:prSet presAssocID="{83CA0970-D9C5-46D5-8502-2F6ED8DB1BA8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C410F36B-DCFD-46DF-8EE2-B82A8F0693D7}" type="pres">
      <dgm:prSet presAssocID="{2334EDA8-CE22-4DBA-AB43-FA5F80C72E1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89925C-5B1E-4EC8-9BA1-9C72C7756DE7}" type="pres">
      <dgm:prSet presAssocID="{6B88477E-DF3B-480C-B773-4076FB6B8143}" presName="parTrans" presStyleLbl="sibTrans2D1" presStyleIdx="3" presStyleCnt="5"/>
      <dgm:spPr/>
      <dgm:t>
        <a:bodyPr/>
        <a:lstStyle/>
        <a:p>
          <a:endParaRPr lang="en-US"/>
        </a:p>
      </dgm:t>
    </dgm:pt>
    <dgm:pt modelId="{A12BED83-F92B-40B2-B4A4-3A0D54BB0054}" type="pres">
      <dgm:prSet presAssocID="{6B88477E-DF3B-480C-B773-4076FB6B8143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458FCCCD-BB32-4E38-A3AC-F8A463FA3CDA}" type="pres">
      <dgm:prSet presAssocID="{AE3F1495-9704-404A-9D77-B6F20D85605E}" presName="node" presStyleLbl="node1" presStyleIdx="3" presStyleCnt="5" custScaleX="1017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22BA72-3F70-4871-BEF2-55622756DD8D}" type="pres">
      <dgm:prSet presAssocID="{905DDC4E-87D8-467F-863B-18727D257F1E}" presName="parTrans" presStyleLbl="sibTrans2D1" presStyleIdx="4" presStyleCnt="5"/>
      <dgm:spPr/>
      <dgm:t>
        <a:bodyPr/>
        <a:lstStyle/>
        <a:p>
          <a:endParaRPr lang="en-US"/>
        </a:p>
      </dgm:t>
    </dgm:pt>
    <dgm:pt modelId="{63F46BFB-CE36-454D-BC07-E887D78E93C4}" type="pres">
      <dgm:prSet presAssocID="{905DDC4E-87D8-467F-863B-18727D257F1E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D641B0D2-E417-409C-972C-F440931DB6EF}" type="pres">
      <dgm:prSet presAssocID="{F93A752F-3E9D-4B7C-AEC1-8B3473B9870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04C7A6-5865-4911-9C45-4CB4DAD4D921}" type="presOf" srcId="{8DA6E4E1-B0A8-4536-919D-9FC0A8FB2109}" destId="{44B62D69-E0FB-4F08-843F-7776B510F6C7}" srcOrd="0" destOrd="0" presId="urn:microsoft.com/office/officeart/2005/8/layout/radial5"/>
    <dgm:cxn modelId="{9F1052AA-629A-470F-BCE1-174C3A7A0CF6}" type="presOf" srcId="{3F89BD98-0EA8-4588-83CC-4CFE718D68D3}" destId="{F793506A-7D20-47AA-A332-E6900B795589}" srcOrd="1" destOrd="0" presId="urn:microsoft.com/office/officeart/2005/8/layout/radial5"/>
    <dgm:cxn modelId="{84F2DBE3-3084-4883-AD9E-715303D64A4C}" srcId="{8DA6E4E1-B0A8-4536-919D-9FC0A8FB2109}" destId="{D98F78D4-C3BD-4839-B2E4-F66FE4E44DF9}" srcOrd="0" destOrd="0" parTransId="{F2C8251B-F57C-4105-ABF5-6204F5D4503C}" sibTransId="{89CAED05-6B90-4B88-8EF5-B439F36449D8}"/>
    <dgm:cxn modelId="{DA7190A5-7145-4AAD-87E4-ACF6C62CB234}" type="presOf" srcId="{F93A752F-3E9D-4B7C-AEC1-8B3473B9870F}" destId="{D641B0D2-E417-409C-972C-F440931DB6EF}" srcOrd="0" destOrd="0" presId="urn:microsoft.com/office/officeart/2005/8/layout/radial5"/>
    <dgm:cxn modelId="{9F5F3B1B-139A-42FB-A04C-D8F41D91C5B7}" type="presOf" srcId="{83CA0970-D9C5-46D5-8502-2F6ED8DB1BA8}" destId="{24670D4A-46ED-423C-8BDB-311B3F8FBF22}" srcOrd="0" destOrd="0" presId="urn:microsoft.com/office/officeart/2005/8/layout/radial5"/>
    <dgm:cxn modelId="{6657F743-1B60-4901-B426-6A815AAF4CA1}" srcId="{D98F78D4-C3BD-4839-B2E4-F66FE4E44DF9}" destId="{AE3F1495-9704-404A-9D77-B6F20D85605E}" srcOrd="3" destOrd="0" parTransId="{6B88477E-DF3B-480C-B773-4076FB6B8143}" sibTransId="{9D0A0132-BB54-4EDC-80BC-0431F1D20302}"/>
    <dgm:cxn modelId="{2FD45E9E-1993-4D23-973F-38E1EE64DC5E}" type="presOf" srcId="{AE3F1495-9704-404A-9D77-B6F20D85605E}" destId="{458FCCCD-BB32-4E38-A3AC-F8A463FA3CDA}" srcOrd="0" destOrd="0" presId="urn:microsoft.com/office/officeart/2005/8/layout/radial5"/>
    <dgm:cxn modelId="{1AC5269A-A95C-46A7-9733-F2C60E572E17}" type="presOf" srcId="{DB5D5D81-0F7F-43F9-9C0E-D6E1F92B9E8E}" destId="{3CF355DE-0777-4075-96BF-F1815A4E09B0}" srcOrd="1" destOrd="0" presId="urn:microsoft.com/office/officeart/2005/8/layout/radial5"/>
    <dgm:cxn modelId="{DF590954-8A03-41AA-A554-7627174F53D0}" srcId="{D98F78D4-C3BD-4839-B2E4-F66FE4E44DF9}" destId="{70E1C5DF-4E35-4037-93CB-75DA3F0BAC18}" srcOrd="1" destOrd="0" parTransId="{3F89BD98-0EA8-4588-83CC-4CFE718D68D3}" sibTransId="{D58283CF-5DAF-4055-943D-B3DA58CDA843}"/>
    <dgm:cxn modelId="{ECEF198A-3805-4D3B-87BE-EC96E2B2964D}" type="presOf" srcId="{70E1C5DF-4E35-4037-93CB-75DA3F0BAC18}" destId="{CA122A52-4071-4D53-9025-71502F9FEB4A}" srcOrd="0" destOrd="0" presId="urn:microsoft.com/office/officeart/2005/8/layout/radial5"/>
    <dgm:cxn modelId="{B5887D34-2A8C-4BD2-8006-B3BD5931E181}" type="presOf" srcId="{905DDC4E-87D8-467F-863B-18727D257F1E}" destId="{F222BA72-3F70-4871-BEF2-55622756DD8D}" srcOrd="0" destOrd="0" presId="urn:microsoft.com/office/officeart/2005/8/layout/radial5"/>
    <dgm:cxn modelId="{96EDFF5D-9308-4DF7-A3C4-A56BFEBCDE53}" srcId="{D98F78D4-C3BD-4839-B2E4-F66FE4E44DF9}" destId="{2334EDA8-CE22-4DBA-AB43-FA5F80C72E1D}" srcOrd="2" destOrd="0" parTransId="{83CA0970-D9C5-46D5-8502-2F6ED8DB1BA8}" sibTransId="{BDD245BE-6DD8-491A-820C-C27690CC9FFA}"/>
    <dgm:cxn modelId="{96CB53E7-5116-4F8D-A1E8-E3457EC9B8A5}" type="presOf" srcId="{CF7F837B-5F73-4840-8EF3-E5AB1AC9CF5E}" destId="{1A96B597-2E46-4002-93BD-8222F667F90E}" srcOrd="0" destOrd="0" presId="urn:microsoft.com/office/officeart/2005/8/layout/radial5"/>
    <dgm:cxn modelId="{696FE50F-3AE6-404E-B209-135C0D03FCF6}" type="presOf" srcId="{D98F78D4-C3BD-4839-B2E4-F66FE4E44DF9}" destId="{EFD3D487-564C-4C8E-BCE6-53E0E8036FA1}" srcOrd="0" destOrd="0" presId="urn:microsoft.com/office/officeart/2005/8/layout/radial5"/>
    <dgm:cxn modelId="{ACB0FFD7-4CC6-4B50-BE1A-CBAD6700E00F}" type="presOf" srcId="{DB5D5D81-0F7F-43F9-9C0E-D6E1F92B9E8E}" destId="{102FDBDF-BB76-4D45-AFB9-BE4FDCE99BCC}" srcOrd="0" destOrd="0" presId="urn:microsoft.com/office/officeart/2005/8/layout/radial5"/>
    <dgm:cxn modelId="{5A86A065-7BA2-4BAF-81A0-F1181A953DDA}" type="presOf" srcId="{83CA0970-D9C5-46D5-8502-2F6ED8DB1BA8}" destId="{EABF73D6-5C0D-4614-84AF-29F42DA1F804}" srcOrd="1" destOrd="0" presId="urn:microsoft.com/office/officeart/2005/8/layout/radial5"/>
    <dgm:cxn modelId="{2A8AB98A-E219-4E45-920D-DDAE398F58C9}" type="presOf" srcId="{3F89BD98-0EA8-4588-83CC-4CFE718D68D3}" destId="{C9BFB615-272D-4D13-B2BC-DF760E488799}" srcOrd="0" destOrd="0" presId="urn:microsoft.com/office/officeart/2005/8/layout/radial5"/>
    <dgm:cxn modelId="{1DDA9621-E095-492A-AC50-E741B76BEEC1}" type="presOf" srcId="{6B88477E-DF3B-480C-B773-4076FB6B8143}" destId="{3189925C-5B1E-4EC8-9BA1-9C72C7756DE7}" srcOrd="0" destOrd="0" presId="urn:microsoft.com/office/officeart/2005/8/layout/radial5"/>
    <dgm:cxn modelId="{AB1A873E-5074-4FAD-8482-3A8566768077}" type="presOf" srcId="{6B88477E-DF3B-480C-B773-4076FB6B8143}" destId="{A12BED83-F92B-40B2-B4A4-3A0D54BB0054}" srcOrd="1" destOrd="0" presId="urn:microsoft.com/office/officeart/2005/8/layout/radial5"/>
    <dgm:cxn modelId="{21D60001-2E3B-4949-B44F-4988D69C0BBD}" srcId="{D98F78D4-C3BD-4839-B2E4-F66FE4E44DF9}" destId="{CF7F837B-5F73-4840-8EF3-E5AB1AC9CF5E}" srcOrd="0" destOrd="0" parTransId="{DB5D5D81-0F7F-43F9-9C0E-D6E1F92B9E8E}" sibTransId="{F54F0B1A-9354-49CD-8CE3-D27D524152EB}"/>
    <dgm:cxn modelId="{5D643BC4-7DE0-4CC6-8C25-E5D49E296679}" srcId="{D98F78D4-C3BD-4839-B2E4-F66FE4E44DF9}" destId="{F93A752F-3E9D-4B7C-AEC1-8B3473B9870F}" srcOrd="4" destOrd="0" parTransId="{905DDC4E-87D8-467F-863B-18727D257F1E}" sibTransId="{CE2A052A-0D6C-445F-A016-0532EDB85186}"/>
    <dgm:cxn modelId="{E58CB173-240A-41D4-8AE9-7D77B6961DC7}" type="presOf" srcId="{2334EDA8-CE22-4DBA-AB43-FA5F80C72E1D}" destId="{C410F36B-DCFD-46DF-8EE2-B82A8F0693D7}" srcOrd="0" destOrd="0" presId="urn:microsoft.com/office/officeart/2005/8/layout/radial5"/>
    <dgm:cxn modelId="{8E9C69A0-F2AD-461E-9CF8-98B7544ACE0D}" type="presOf" srcId="{905DDC4E-87D8-467F-863B-18727D257F1E}" destId="{63F46BFB-CE36-454D-BC07-E887D78E93C4}" srcOrd="1" destOrd="0" presId="urn:microsoft.com/office/officeart/2005/8/layout/radial5"/>
    <dgm:cxn modelId="{DDC2A617-2F2B-411E-B9C7-0387CB8CAD2C}" type="presParOf" srcId="{44B62D69-E0FB-4F08-843F-7776B510F6C7}" destId="{EFD3D487-564C-4C8E-BCE6-53E0E8036FA1}" srcOrd="0" destOrd="0" presId="urn:microsoft.com/office/officeart/2005/8/layout/radial5"/>
    <dgm:cxn modelId="{E54BCF93-776E-4168-A368-D52825D3850E}" type="presParOf" srcId="{44B62D69-E0FB-4F08-843F-7776B510F6C7}" destId="{102FDBDF-BB76-4D45-AFB9-BE4FDCE99BCC}" srcOrd="1" destOrd="0" presId="urn:microsoft.com/office/officeart/2005/8/layout/radial5"/>
    <dgm:cxn modelId="{5FBC988C-C072-40E1-8BE3-2DD403C18F13}" type="presParOf" srcId="{102FDBDF-BB76-4D45-AFB9-BE4FDCE99BCC}" destId="{3CF355DE-0777-4075-96BF-F1815A4E09B0}" srcOrd="0" destOrd="0" presId="urn:microsoft.com/office/officeart/2005/8/layout/radial5"/>
    <dgm:cxn modelId="{B0AEB900-953F-42A3-BAF9-898D4C2AB4D0}" type="presParOf" srcId="{44B62D69-E0FB-4F08-843F-7776B510F6C7}" destId="{1A96B597-2E46-4002-93BD-8222F667F90E}" srcOrd="2" destOrd="0" presId="urn:microsoft.com/office/officeart/2005/8/layout/radial5"/>
    <dgm:cxn modelId="{1D8071E7-70B2-4713-B28A-31BC6573F890}" type="presParOf" srcId="{44B62D69-E0FB-4F08-843F-7776B510F6C7}" destId="{C9BFB615-272D-4D13-B2BC-DF760E488799}" srcOrd="3" destOrd="0" presId="urn:microsoft.com/office/officeart/2005/8/layout/radial5"/>
    <dgm:cxn modelId="{7E2E9B92-19A9-41F4-BA8C-F8035B09A2DC}" type="presParOf" srcId="{C9BFB615-272D-4D13-B2BC-DF760E488799}" destId="{F793506A-7D20-47AA-A332-E6900B795589}" srcOrd="0" destOrd="0" presId="urn:microsoft.com/office/officeart/2005/8/layout/radial5"/>
    <dgm:cxn modelId="{D54CBD7D-70EE-4B6A-90B9-C0F20BDC241E}" type="presParOf" srcId="{44B62D69-E0FB-4F08-843F-7776B510F6C7}" destId="{CA122A52-4071-4D53-9025-71502F9FEB4A}" srcOrd="4" destOrd="0" presId="urn:microsoft.com/office/officeart/2005/8/layout/radial5"/>
    <dgm:cxn modelId="{0D8D319C-519E-4CB2-BEB9-5CE4BE76316B}" type="presParOf" srcId="{44B62D69-E0FB-4F08-843F-7776B510F6C7}" destId="{24670D4A-46ED-423C-8BDB-311B3F8FBF22}" srcOrd="5" destOrd="0" presId="urn:microsoft.com/office/officeart/2005/8/layout/radial5"/>
    <dgm:cxn modelId="{89E07263-1DB8-46BA-9B0C-EAC41DB52C6E}" type="presParOf" srcId="{24670D4A-46ED-423C-8BDB-311B3F8FBF22}" destId="{EABF73D6-5C0D-4614-84AF-29F42DA1F804}" srcOrd="0" destOrd="0" presId="urn:microsoft.com/office/officeart/2005/8/layout/radial5"/>
    <dgm:cxn modelId="{CD95055D-3C7E-4D5D-8AB6-6F8BD863D7FE}" type="presParOf" srcId="{44B62D69-E0FB-4F08-843F-7776B510F6C7}" destId="{C410F36B-DCFD-46DF-8EE2-B82A8F0693D7}" srcOrd="6" destOrd="0" presId="urn:microsoft.com/office/officeart/2005/8/layout/radial5"/>
    <dgm:cxn modelId="{9EA8E8FE-D74F-4563-9746-E035A773F918}" type="presParOf" srcId="{44B62D69-E0FB-4F08-843F-7776B510F6C7}" destId="{3189925C-5B1E-4EC8-9BA1-9C72C7756DE7}" srcOrd="7" destOrd="0" presId="urn:microsoft.com/office/officeart/2005/8/layout/radial5"/>
    <dgm:cxn modelId="{9380E710-E806-402A-9FB5-5952BAA8782F}" type="presParOf" srcId="{3189925C-5B1E-4EC8-9BA1-9C72C7756DE7}" destId="{A12BED83-F92B-40B2-B4A4-3A0D54BB0054}" srcOrd="0" destOrd="0" presId="urn:microsoft.com/office/officeart/2005/8/layout/radial5"/>
    <dgm:cxn modelId="{927B4028-C11B-4522-8519-DFF62562F02B}" type="presParOf" srcId="{44B62D69-E0FB-4F08-843F-7776B510F6C7}" destId="{458FCCCD-BB32-4E38-A3AC-F8A463FA3CDA}" srcOrd="8" destOrd="0" presId="urn:microsoft.com/office/officeart/2005/8/layout/radial5"/>
    <dgm:cxn modelId="{E1AD855A-C187-4CFB-AA6C-53C2DB632D8C}" type="presParOf" srcId="{44B62D69-E0FB-4F08-843F-7776B510F6C7}" destId="{F222BA72-3F70-4871-BEF2-55622756DD8D}" srcOrd="9" destOrd="0" presId="urn:microsoft.com/office/officeart/2005/8/layout/radial5"/>
    <dgm:cxn modelId="{030B9765-A760-48E8-84AE-A0CA673657AD}" type="presParOf" srcId="{F222BA72-3F70-4871-BEF2-55622756DD8D}" destId="{63F46BFB-CE36-454D-BC07-E887D78E93C4}" srcOrd="0" destOrd="0" presId="urn:microsoft.com/office/officeart/2005/8/layout/radial5"/>
    <dgm:cxn modelId="{763D98D4-9CC3-4CD8-AF14-CD3721398B06}" type="presParOf" srcId="{44B62D69-E0FB-4F08-843F-7776B510F6C7}" destId="{D641B0D2-E417-409C-972C-F440931DB6EF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8DA6E4E1-B0A8-4536-919D-9FC0A8FB2109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18000000" lon="0" rev="0"/>
          </a:camera>
          <a:lightRig rig="threePt" dir="t"/>
        </a:scene3d>
      </dgm:spPr>
      <dgm:t>
        <a:bodyPr/>
        <a:lstStyle/>
        <a:p>
          <a:endParaRPr lang="en-US"/>
        </a:p>
      </dgm:t>
    </dgm:pt>
    <dgm:pt modelId="{D98F78D4-C3BD-4839-B2E4-F66FE4E44DF9}">
      <dgm:prSet phldrT="[Текст]" custT="1"/>
      <dgm:spPr>
        <a:solidFill>
          <a:schemeClr val="bg1"/>
        </a:solidFill>
        <a:ln>
          <a:solidFill>
            <a:schemeClr val="accent1"/>
          </a:solidFill>
        </a:ln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r>
            <a:rPr lang="en-US" sz="1600" b="1" dirty="0" smtClean="0">
              <a:solidFill>
                <a:schemeClr val="accent1">
                  <a:lumMod val="75000"/>
                </a:schemeClr>
              </a:solidFill>
            </a:rPr>
            <a:t>COMPETENCIES</a:t>
          </a:r>
          <a:endParaRPr lang="ru-RU" sz="1600" b="1" dirty="0" smtClean="0">
            <a:solidFill>
              <a:schemeClr val="accent1">
                <a:lumMod val="75000"/>
              </a:schemeClr>
            </a:solidFill>
          </a:endParaRPr>
        </a:p>
        <a:p>
          <a:endParaRPr lang="en-US" sz="16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2C8251B-F57C-4105-ABF5-6204F5D4503C}" type="parTrans" cxnId="{84F2DBE3-3084-4883-AD9E-715303D64A4C}">
      <dgm:prSet/>
      <dgm:spPr/>
      <dgm:t>
        <a:bodyPr/>
        <a:lstStyle/>
        <a:p>
          <a:endParaRPr lang="en-US" sz="1600" b="1"/>
        </a:p>
      </dgm:t>
    </dgm:pt>
    <dgm:pt modelId="{89CAED05-6B90-4B88-8EF5-B439F36449D8}" type="sibTrans" cxnId="{84F2DBE3-3084-4883-AD9E-715303D64A4C}">
      <dgm:prSet/>
      <dgm:spPr/>
      <dgm:t>
        <a:bodyPr/>
        <a:lstStyle/>
        <a:p>
          <a:endParaRPr lang="en-US" sz="1600" b="1"/>
        </a:p>
      </dgm:t>
    </dgm:pt>
    <dgm:pt modelId="{CF7F837B-5F73-4840-8EF3-E5AB1AC9CF5E}">
      <dgm:prSet phldrT="[Текст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en-US" sz="1600" b="1" dirty="0" smtClean="0"/>
            <a:t>Teacher</a:t>
          </a:r>
          <a:endParaRPr lang="en-US" sz="1600" b="1" dirty="0"/>
        </a:p>
      </dgm:t>
    </dgm:pt>
    <dgm:pt modelId="{DB5D5D81-0F7F-43F9-9C0E-D6E1F92B9E8E}" type="parTrans" cxnId="{21D60001-2E3B-4949-B44F-4988D69C0BBD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F54F0B1A-9354-49CD-8CE3-D27D524152EB}" type="sibTrans" cxnId="{21D60001-2E3B-4949-B44F-4988D69C0BBD}">
      <dgm:prSet/>
      <dgm:spPr/>
      <dgm:t>
        <a:bodyPr/>
        <a:lstStyle/>
        <a:p>
          <a:endParaRPr lang="en-US" sz="1600" b="1"/>
        </a:p>
      </dgm:t>
    </dgm:pt>
    <dgm:pt modelId="{2334EDA8-CE22-4DBA-AB43-FA5F80C72E1D}">
      <dgm:prSet phldrT="[Текст]" custT="1"/>
      <dgm:spPr>
        <a:gradFill flip="none" rotWithShape="0">
          <a:gsLst>
            <a:gs pos="0">
              <a:schemeClr val="accent4">
                <a:lumMod val="75000"/>
                <a:shade val="30000"/>
                <a:satMod val="115000"/>
              </a:schemeClr>
            </a:gs>
            <a:gs pos="50000">
              <a:schemeClr val="accent4">
                <a:lumMod val="75000"/>
                <a:shade val="67500"/>
                <a:satMod val="115000"/>
              </a:schemeClr>
            </a:gs>
            <a:gs pos="100000">
              <a:schemeClr val="accent4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en-US" sz="1600" b="1" dirty="0" err="1" smtClean="0"/>
            <a:t>Reseacher</a:t>
          </a:r>
          <a:endParaRPr lang="en-US" sz="1600" b="1" dirty="0"/>
        </a:p>
      </dgm:t>
    </dgm:pt>
    <dgm:pt modelId="{83CA0970-D9C5-46D5-8502-2F6ED8DB1BA8}" type="parTrans" cxnId="{96EDFF5D-9308-4DF7-A3C4-A56BFEBCDE53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BDD245BE-6DD8-491A-820C-C27690CC9FFA}" type="sibTrans" cxnId="{96EDFF5D-9308-4DF7-A3C4-A56BFEBCDE53}">
      <dgm:prSet/>
      <dgm:spPr/>
      <dgm:t>
        <a:bodyPr/>
        <a:lstStyle/>
        <a:p>
          <a:endParaRPr lang="en-US" sz="1600" b="1"/>
        </a:p>
      </dgm:t>
    </dgm:pt>
    <dgm:pt modelId="{AE3F1495-9704-404A-9D77-B6F20D85605E}">
      <dgm:prSet phldrT="[Текст]" custT="1"/>
      <dgm:spPr>
        <a:gradFill flip="none" rotWithShape="0">
          <a:gsLst>
            <a:gs pos="0">
              <a:schemeClr val="accent3">
                <a:lumMod val="75000"/>
                <a:shade val="30000"/>
                <a:satMod val="115000"/>
              </a:schemeClr>
            </a:gs>
            <a:gs pos="50000">
              <a:schemeClr val="accent3">
                <a:lumMod val="75000"/>
                <a:shade val="67500"/>
                <a:satMod val="115000"/>
              </a:schemeClr>
            </a:gs>
            <a:gs pos="100000">
              <a:schemeClr val="accent3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en-US" sz="1600" b="1" dirty="0" smtClean="0"/>
        </a:p>
        <a:p>
          <a:r>
            <a:rPr lang="en-US" sz="1600" b="1" dirty="0" smtClean="0"/>
            <a:t>Communicator</a:t>
          </a:r>
          <a:endParaRPr lang="ru-RU" sz="1600" b="1" dirty="0" smtClean="0"/>
        </a:p>
      </dgm:t>
    </dgm:pt>
    <dgm:pt modelId="{6B88477E-DF3B-480C-B773-4076FB6B8143}" type="parTrans" cxnId="{6657F743-1B60-4901-B426-6A815AAF4CA1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9D0A0132-BB54-4EDC-80BC-0431F1D20302}" type="sibTrans" cxnId="{6657F743-1B60-4901-B426-6A815AAF4CA1}">
      <dgm:prSet/>
      <dgm:spPr/>
      <dgm:t>
        <a:bodyPr/>
        <a:lstStyle/>
        <a:p>
          <a:endParaRPr lang="en-US" sz="1600" b="1"/>
        </a:p>
      </dgm:t>
    </dgm:pt>
    <dgm:pt modelId="{F93A752F-3E9D-4B7C-AEC1-8B3473B9870F}">
      <dgm:prSet phldrT="[Текст]" custT="1"/>
      <dgm:spPr>
        <a:gradFill flip="none" rotWithShape="0">
          <a:gsLst>
            <a:gs pos="0">
              <a:schemeClr val="accent6">
                <a:lumMod val="75000"/>
                <a:shade val="30000"/>
                <a:satMod val="115000"/>
              </a:schemeClr>
            </a:gs>
            <a:gs pos="50000">
              <a:schemeClr val="accent6">
                <a:lumMod val="75000"/>
                <a:shade val="67500"/>
                <a:satMod val="115000"/>
              </a:schemeClr>
            </a:gs>
            <a:gs pos="100000">
              <a:schemeClr val="accent6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en-US" sz="1600" b="1" dirty="0" smtClean="0"/>
            <a:t>Leader</a:t>
          </a:r>
          <a:endParaRPr lang="en-US" sz="1600" b="1" dirty="0"/>
        </a:p>
      </dgm:t>
    </dgm:pt>
    <dgm:pt modelId="{905DDC4E-87D8-467F-863B-18727D257F1E}" type="parTrans" cxnId="{5D643BC4-7DE0-4CC6-8C25-E5D49E296679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CE2A052A-0D6C-445F-A016-0532EDB85186}" type="sibTrans" cxnId="{5D643BC4-7DE0-4CC6-8C25-E5D49E296679}">
      <dgm:prSet/>
      <dgm:spPr/>
      <dgm:t>
        <a:bodyPr/>
        <a:lstStyle/>
        <a:p>
          <a:endParaRPr lang="en-US" sz="1600" b="1"/>
        </a:p>
      </dgm:t>
    </dgm:pt>
    <dgm:pt modelId="{70E1C5DF-4E35-4037-93CB-75DA3F0BAC18}">
      <dgm:prSet custT="1"/>
      <dgm:spPr>
        <a:gradFill flip="none" rotWithShape="1">
          <a:gsLst>
            <a:gs pos="0">
              <a:schemeClr val="accent2">
                <a:lumMod val="75000"/>
                <a:shade val="30000"/>
                <a:satMod val="115000"/>
              </a:schemeClr>
            </a:gs>
            <a:gs pos="50000">
              <a:schemeClr val="accent2">
                <a:lumMod val="75000"/>
                <a:shade val="67500"/>
                <a:satMod val="115000"/>
              </a:schemeClr>
            </a:gs>
            <a:gs pos="100000">
              <a:schemeClr val="accent2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en-US" sz="1600" b="1" dirty="0" smtClean="0"/>
            <a:t>Assessment &amp; Evaluation</a:t>
          </a:r>
          <a:endParaRPr lang="en-US" sz="1600" b="1" dirty="0"/>
        </a:p>
      </dgm:t>
    </dgm:pt>
    <dgm:pt modelId="{3F89BD98-0EA8-4588-83CC-4CFE718D68D3}" type="parTrans" cxnId="{DF590954-8A03-41AA-A554-7627174F53D0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D58283CF-5DAF-4055-943D-B3DA58CDA843}" type="sibTrans" cxnId="{DF590954-8A03-41AA-A554-7627174F53D0}">
      <dgm:prSet/>
      <dgm:spPr/>
      <dgm:t>
        <a:bodyPr/>
        <a:lstStyle/>
        <a:p>
          <a:endParaRPr lang="en-US" sz="1600" b="1"/>
        </a:p>
      </dgm:t>
    </dgm:pt>
    <dgm:pt modelId="{44B62D69-E0FB-4F08-843F-7776B510F6C7}" type="pres">
      <dgm:prSet presAssocID="{8DA6E4E1-B0A8-4536-919D-9FC0A8FB210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D3D487-564C-4C8E-BCE6-53E0E8036FA1}" type="pres">
      <dgm:prSet presAssocID="{D98F78D4-C3BD-4839-B2E4-F66FE4E44DF9}" presName="centerShape" presStyleLbl="node0" presStyleIdx="0" presStyleCnt="1" custScaleX="144822" custScaleY="140931"/>
      <dgm:spPr/>
      <dgm:t>
        <a:bodyPr/>
        <a:lstStyle/>
        <a:p>
          <a:endParaRPr lang="en-US"/>
        </a:p>
      </dgm:t>
    </dgm:pt>
    <dgm:pt modelId="{102FDBDF-BB76-4D45-AFB9-BE4FDCE99BCC}" type="pres">
      <dgm:prSet presAssocID="{DB5D5D81-0F7F-43F9-9C0E-D6E1F92B9E8E}" presName="parTrans" presStyleLbl="sibTrans2D1" presStyleIdx="0" presStyleCnt="5"/>
      <dgm:spPr/>
      <dgm:t>
        <a:bodyPr/>
        <a:lstStyle/>
        <a:p>
          <a:endParaRPr lang="en-US"/>
        </a:p>
      </dgm:t>
    </dgm:pt>
    <dgm:pt modelId="{3CF355DE-0777-4075-96BF-F1815A4E09B0}" type="pres">
      <dgm:prSet presAssocID="{DB5D5D81-0F7F-43F9-9C0E-D6E1F92B9E8E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1A96B597-2E46-4002-93BD-8222F667F90E}" type="pres">
      <dgm:prSet presAssocID="{CF7F837B-5F73-4840-8EF3-E5AB1AC9CF5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BFB615-272D-4D13-B2BC-DF760E488799}" type="pres">
      <dgm:prSet presAssocID="{3F89BD98-0EA8-4588-83CC-4CFE718D68D3}" presName="parTrans" presStyleLbl="sibTrans2D1" presStyleIdx="1" presStyleCnt="5"/>
      <dgm:spPr/>
      <dgm:t>
        <a:bodyPr/>
        <a:lstStyle/>
        <a:p>
          <a:endParaRPr lang="en-US"/>
        </a:p>
      </dgm:t>
    </dgm:pt>
    <dgm:pt modelId="{F793506A-7D20-47AA-A332-E6900B795589}" type="pres">
      <dgm:prSet presAssocID="{3F89BD98-0EA8-4588-83CC-4CFE718D68D3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CA122A52-4071-4D53-9025-71502F9FEB4A}" type="pres">
      <dgm:prSet presAssocID="{70E1C5DF-4E35-4037-93CB-75DA3F0BAC1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670D4A-46ED-423C-8BDB-311B3F8FBF22}" type="pres">
      <dgm:prSet presAssocID="{83CA0970-D9C5-46D5-8502-2F6ED8DB1BA8}" presName="parTrans" presStyleLbl="sibTrans2D1" presStyleIdx="2" presStyleCnt="5"/>
      <dgm:spPr/>
      <dgm:t>
        <a:bodyPr/>
        <a:lstStyle/>
        <a:p>
          <a:endParaRPr lang="en-US"/>
        </a:p>
      </dgm:t>
    </dgm:pt>
    <dgm:pt modelId="{EABF73D6-5C0D-4614-84AF-29F42DA1F804}" type="pres">
      <dgm:prSet presAssocID="{83CA0970-D9C5-46D5-8502-2F6ED8DB1BA8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C410F36B-DCFD-46DF-8EE2-B82A8F0693D7}" type="pres">
      <dgm:prSet presAssocID="{2334EDA8-CE22-4DBA-AB43-FA5F80C72E1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89925C-5B1E-4EC8-9BA1-9C72C7756DE7}" type="pres">
      <dgm:prSet presAssocID="{6B88477E-DF3B-480C-B773-4076FB6B8143}" presName="parTrans" presStyleLbl="sibTrans2D1" presStyleIdx="3" presStyleCnt="5"/>
      <dgm:spPr/>
      <dgm:t>
        <a:bodyPr/>
        <a:lstStyle/>
        <a:p>
          <a:endParaRPr lang="en-US"/>
        </a:p>
      </dgm:t>
    </dgm:pt>
    <dgm:pt modelId="{A12BED83-F92B-40B2-B4A4-3A0D54BB0054}" type="pres">
      <dgm:prSet presAssocID="{6B88477E-DF3B-480C-B773-4076FB6B8143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458FCCCD-BB32-4E38-A3AC-F8A463FA3CDA}" type="pres">
      <dgm:prSet presAssocID="{AE3F1495-9704-404A-9D77-B6F20D85605E}" presName="node" presStyleLbl="node1" presStyleIdx="3" presStyleCnt="5" custScaleX="1017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22BA72-3F70-4871-BEF2-55622756DD8D}" type="pres">
      <dgm:prSet presAssocID="{905DDC4E-87D8-467F-863B-18727D257F1E}" presName="parTrans" presStyleLbl="sibTrans2D1" presStyleIdx="4" presStyleCnt="5"/>
      <dgm:spPr/>
      <dgm:t>
        <a:bodyPr/>
        <a:lstStyle/>
        <a:p>
          <a:endParaRPr lang="en-US"/>
        </a:p>
      </dgm:t>
    </dgm:pt>
    <dgm:pt modelId="{63F46BFB-CE36-454D-BC07-E887D78E93C4}" type="pres">
      <dgm:prSet presAssocID="{905DDC4E-87D8-467F-863B-18727D257F1E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D641B0D2-E417-409C-972C-F440931DB6EF}" type="pres">
      <dgm:prSet presAssocID="{F93A752F-3E9D-4B7C-AEC1-8B3473B9870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0408AE-D60B-4703-87CA-11C228CFB20E}" type="presOf" srcId="{905DDC4E-87D8-467F-863B-18727D257F1E}" destId="{63F46BFB-CE36-454D-BC07-E887D78E93C4}" srcOrd="1" destOrd="0" presId="urn:microsoft.com/office/officeart/2005/8/layout/radial5"/>
    <dgm:cxn modelId="{84F2DBE3-3084-4883-AD9E-715303D64A4C}" srcId="{8DA6E4E1-B0A8-4536-919D-9FC0A8FB2109}" destId="{D98F78D4-C3BD-4839-B2E4-F66FE4E44DF9}" srcOrd="0" destOrd="0" parTransId="{F2C8251B-F57C-4105-ABF5-6204F5D4503C}" sibTransId="{89CAED05-6B90-4B88-8EF5-B439F36449D8}"/>
    <dgm:cxn modelId="{4573BAA7-5C3F-406B-A4D9-2228AD2B58AF}" type="presOf" srcId="{6B88477E-DF3B-480C-B773-4076FB6B8143}" destId="{A12BED83-F92B-40B2-B4A4-3A0D54BB0054}" srcOrd="1" destOrd="0" presId="urn:microsoft.com/office/officeart/2005/8/layout/radial5"/>
    <dgm:cxn modelId="{995A5ABF-5BDB-4D90-A86B-3969954F1447}" type="presOf" srcId="{8DA6E4E1-B0A8-4536-919D-9FC0A8FB2109}" destId="{44B62D69-E0FB-4F08-843F-7776B510F6C7}" srcOrd="0" destOrd="0" presId="urn:microsoft.com/office/officeart/2005/8/layout/radial5"/>
    <dgm:cxn modelId="{A8C325D8-9029-4691-9356-6D41EC60BB15}" type="presOf" srcId="{D98F78D4-C3BD-4839-B2E4-F66FE4E44DF9}" destId="{EFD3D487-564C-4C8E-BCE6-53E0E8036FA1}" srcOrd="0" destOrd="0" presId="urn:microsoft.com/office/officeart/2005/8/layout/radial5"/>
    <dgm:cxn modelId="{6657F743-1B60-4901-B426-6A815AAF4CA1}" srcId="{D98F78D4-C3BD-4839-B2E4-F66FE4E44DF9}" destId="{AE3F1495-9704-404A-9D77-B6F20D85605E}" srcOrd="3" destOrd="0" parTransId="{6B88477E-DF3B-480C-B773-4076FB6B8143}" sibTransId="{9D0A0132-BB54-4EDC-80BC-0431F1D20302}"/>
    <dgm:cxn modelId="{ACC5F02E-FDB4-4399-82C6-ACC29A1F2629}" type="presOf" srcId="{3F89BD98-0EA8-4588-83CC-4CFE718D68D3}" destId="{F793506A-7D20-47AA-A332-E6900B795589}" srcOrd="1" destOrd="0" presId="urn:microsoft.com/office/officeart/2005/8/layout/radial5"/>
    <dgm:cxn modelId="{51A338F8-A787-474C-A11E-FD716425F8DA}" type="presOf" srcId="{F93A752F-3E9D-4B7C-AEC1-8B3473B9870F}" destId="{D641B0D2-E417-409C-972C-F440931DB6EF}" srcOrd="0" destOrd="0" presId="urn:microsoft.com/office/officeart/2005/8/layout/radial5"/>
    <dgm:cxn modelId="{FB3FAA59-8C9C-48B9-ABAB-35F1525ABFB8}" type="presOf" srcId="{6B88477E-DF3B-480C-B773-4076FB6B8143}" destId="{3189925C-5B1E-4EC8-9BA1-9C72C7756DE7}" srcOrd="0" destOrd="0" presId="urn:microsoft.com/office/officeart/2005/8/layout/radial5"/>
    <dgm:cxn modelId="{DF590954-8A03-41AA-A554-7627174F53D0}" srcId="{D98F78D4-C3BD-4839-B2E4-F66FE4E44DF9}" destId="{70E1C5DF-4E35-4037-93CB-75DA3F0BAC18}" srcOrd="1" destOrd="0" parTransId="{3F89BD98-0EA8-4588-83CC-4CFE718D68D3}" sibTransId="{D58283CF-5DAF-4055-943D-B3DA58CDA843}"/>
    <dgm:cxn modelId="{96EDFF5D-9308-4DF7-A3C4-A56BFEBCDE53}" srcId="{D98F78D4-C3BD-4839-B2E4-F66FE4E44DF9}" destId="{2334EDA8-CE22-4DBA-AB43-FA5F80C72E1D}" srcOrd="2" destOrd="0" parTransId="{83CA0970-D9C5-46D5-8502-2F6ED8DB1BA8}" sibTransId="{BDD245BE-6DD8-491A-820C-C27690CC9FFA}"/>
    <dgm:cxn modelId="{57E34C03-C926-473D-9F6C-50F71322015F}" type="presOf" srcId="{DB5D5D81-0F7F-43F9-9C0E-D6E1F92B9E8E}" destId="{102FDBDF-BB76-4D45-AFB9-BE4FDCE99BCC}" srcOrd="0" destOrd="0" presId="urn:microsoft.com/office/officeart/2005/8/layout/radial5"/>
    <dgm:cxn modelId="{78B898F8-6D7C-4974-9DBC-BFF1236A8D1F}" type="presOf" srcId="{83CA0970-D9C5-46D5-8502-2F6ED8DB1BA8}" destId="{EABF73D6-5C0D-4614-84AF-29F42DA1F804}" srcOrd="1" destOrd="0" presId="urn:microsoft.com/office/officeart/2005/8/layout/radial5"/>
    <dgm:cxn modelId="{16A23604-D1A3-47C5-8453-596DEFFF315F}" type="presOf" srcId="{AE3F1495-9704-404A-9D77-B6F20D85605E}" destId="{458FCCCD-BB32-4E38-A3AC-F8A463FA3CDA}" srcOrd="0" destOrd="0" presId="urn:microsoft.com/office/officeart/2005/8/layout/radial5"/>
    <dgm:cxn modelId="{FBD8784D-3E50-42C5-B0DB-D6794EE823DF}" type="presOf" srcId="{70E1C5DF-4E35-4037-93CB-75DA3F0BAC18}" destId="{CA122A52-4071-4D53-9025-71502F9FEB4A}" srcOrd="0" destOrd="0" presId="urn:microsoft.com/office/officeart/2005/8/layout/radial5"/>
    <dgm:cxn modelId="{B17A6E3A-B14C-4443-B475-3DA695878CE5}" type="presOf" srcId="{83CA0970-D9C5-46D5-8502-2F6ED8DB1BA8}" destId="{24670D4A-46ED-423C-8BDB-311B3F8FBF22}" srcOrd="0" destOrd="0" presId="urn:microsoft.com/office/officeart/2005/8/layout/radial5"/>
    <dgm:cxn modelId="{75B8C71D-C188-4ABE-8B44-098A08F4832C}" type="presOf" srcId="{CF7F837B-5F73-4840-8EF3-E5AB1AC9CF5E}" destId="{1A96B597-2E46-4002-93BD-8222F667F90E}" srcOrd="0" destOrd="0" presId="urn:microsoft.com/office/officeart/2005/8/layout/radial5"/>
    <dgm:cxn modelId="{21D60001-2E3B-4949-B44F-4988D69C0BBD}" srcId="{D98F78D4-C3BD-4839-B2E4-F66FE4E44DF9}" destId="{CF7F837B-5F73-4840-8EF3-E5AB1AC9CF5E}" srcOrd="0" destOrd="0" parTransId="{DB5D5D81-0F7F-43F9-9C0E-D6E1F92B9E8E}" sibTransId="{F54F0B1A-9354-49CD-8CE3-D27D524152EB}"/>
    <dgm:cxn modelId="{5D643BC4-7DE0-4CC6-8C25-E5D49E296679}" srcId="{D98F78D4-C3BD-4839-B2E4-F66FE4E44DF9}" destId="{F93A752F-3E9D-4B7C-AEC1-8B3473B9870F}" srcOrd="4" destOrd="0" parTransId="{905DDC4E-87D8-467F-863B-18727D257F1E}" sibTransId="{CE2A052A-0D6C-445F-A016-0532EDB85186}"/>
    <dgm:cxn modelId="{F11E592C-9A40-4410-8EC8-4B92A90372BE}" type="presOf" srcId="{DB5D5D81-0F7F-43F9-9C0E-D6E1F92B9E8E}" destId="{3CF355DE-0777-4075-96BF-F1815A4E09B0}" srcOrd="1" destOrd="0" presId="urn:microsoft.com/office/officeart/2005/8/layout/radial5"/>
    <dgm:cxn modelId="{1ED3B285-9F04-446A-B5D3-2516000F9A51}" type="presOf" srcId="{905DDC4E-87D8-467F-863B-18727D257F1E}" destId="{F222BA72-3F70-4871-BEF2-55622756DD8D}" srcOrd="0" destOrd="0" presId="urn:microsoft.com/office/officeart/2005/8/layout/radial5"/>
    <dgm:cxn modelId="{41A6683C-5247-4DBD-B127-7E6CAD1ED020}" type="presOf" srcId="{3F89BD98-0EA8-4588-83CC-4CFE718D68D3}" destId="{C9BFB615-272D-4D13-B2BC-DF760E488799}" srcOrd="0" destOrd="0" presId="urn:microsoft.com/office/officeart/2005/8/layout/radial5"/>
    <dgm:cxn modelId="{3AB0AF96-7B77-456D-813D-0F6D6314ACC4}" type="presOf" srcId="{2334EDA8-CE22-4DBA-AB43-FA5F80C72E1D}" destId="{C410F36B-DCFD-46DF-8EE2-B82A8F0693D7}" srcOrd="0" destOrd="0" presId="urn:microsoft.com/office/officeart/2005/8/layout/radial5"/>
    <dgm:cxn modelId="{9A870E8A-CF24-4BE3-A218-ED8ADDFB6206}" type="presParOf" srcId="{44B62D69-E0FB-4F08-843F-7776B510F6C7}" destId="{EFD3D487-564C-4C8E-BCE6-53E0E8036FA1}" srcOrd="0" destOrd="0" presId="urn:microsoft.com/office/officeart/2005/8/layout/radial5"/>
    <dgm:cxn modelId="{90619724-AF73-4FFA-8CBE-941CE24F99E1}" type="presParOf" srcId="{44B62D69-E0FB-4F08-843F-7776B510F6C7}" destId="{102FDBDF-BB76-4D45-AFB9-BE4FDCE99BCC}" srcOrd="1" destOrd="0" presId="urn:microsoft.com/office/officeart/2005/8/layout/radial5"/>
    <dgm:cxn modelId="{CCB48A7A-9765-4098-9B6D-9EFA35158EE6}" type="presParOf" srcId="{102FDBDF-BB76-4D45-AFB9-BE4FDCE99BCC}" destId="{3CF355DE-0777-4075-96BF-F1815A4E09B0}" srcOrd="0" destOrd="0" presId="urn:microsoft.com/office/officeart/2005/8/layout/radial5"/>
    <dgm:cxn modelId="{4B3970AC-790A-4221-AB6A-3B6FDC7F5748}" type="presParOf" srcId="{44B62D69-E0FB-4F08-843F-7776B510F6C7}" destId="{1A96B597-2E46-4002-93BD-8222F667F90E}" srcOrd="2" destOrd="0" presId="urn:microsoft.com/office/officeart/2005/8/layout/radial5"/>
    <dgm:cxn modelId="{69379CD2-5854-47B6-966F-12AC10860513}" type="presParOf" srcId="{44B62D69-E0FB-4F08-843F-7776B510F6C7}" destId="{C9BFB615-272D-4D13-B2BC-DF760E488799}" srcOrd="3" destOrd="0" presId="urn:microsoft.com/office/officeart/2005/8/layout/radial5"/>
    <dgm:cxn modelId="{0255AF8E-89C7-4F63-B66D-7F00C6C2C908}" type="presParOf" srcId="{C9BFB615-272D-4D13-B2BC-DF760E488799}" destId="{F793506A-7D20-47AA-A332-E6900B795589}" srcOrd="0" destOrd="0" presId="urn:microsoft.com/office/officeart/2005/8/layout/radial5"/>
    <dgm:cxn modelId="{9F1EA7C5-CF6C-4FD2-B9C4-7B10E40FD713}" type="presParOf" srcId="{44B62D69-E0FB-4F08-843F-7776B510F6C7}" destId="{CA122A52-4071-4D53-9025-71502F9FEB4A}" srcOrd="4" destOrd="0" presId="urn:microsoft.com/office/officeart/2005/8/layout/radial5"/>
    <dgm:cxn modelId="{FB751122-6AEE-4EDC-B6AB-B60A79251F72}" type="presParOf" srcId="{44B62D69-E0FB-4F08-843F-7776B510F6C7}" destId="{24670D4A-46ED-423C-8BDB-311B3F8FBF22}" srcOrd="5" destOrd="0" presId="urn:microsoft.com/office/officeart/2005/8/layout/radial5"/>
    <dgm:cxn modelId="{E2728B57-1D4C-421E-BCFF-CD97F3E7351A}" type="presParOf" srcId="{24670D4A-46ED-423C-8BDB-311B3F8FBF22}" destId="{EABF73D6-5C0D-4614-84AF-29F42DA1F804}" srcOrd="0" destOrd="0" presId="urn:microsoft.com/office/officeart/2005/8/layout/radial5"/>
    <dgm:cxn modelId="{7FBD6FBF-5D1B-4A12-887D-F052E8D35EDA}" type="presParOf" srcId="{44B62D69-E0FB-4F08-843F-7776B510F6C7}" destId="{C410F36B-DCFD-46DF-8EE2-B82A8F0693D7}" srcOrd="6" destOrd="0" presId="urn:microsoft.com/office/officeart/2005/8/layout/radial5"/>
    <dgm:cxn modelId="{023A171A-8FC6-4745-B5C0-D82270DA115C}" type="presParOf" srcId="{44B62D69-E0FB-4F08-843F-7776B510F6C7}" destId="{3189925C-5B1E-4EC8-9BA1-9C72C7756DE7}" srcOrd="7" destOrd="0" presId="urn:microsoft.com/office/officeart/2005/8/layout/radial5"/>
    <dgm:cxn modelId="{CF628F50-281F-462F-81DD-4088B035A9DF}" type="presParOf" srcId="{3189925C-5B1E-4EC8-9BA1-9C72C7756DE7}" destId="{A12BED83-F92B-40B2-B4A4-3A0D54BB0054}" srcOrd="0" destOrd="0" presId="urn:microsoft.com/office/officeart/2005/8/layout/radial5"/>
    <dgm:cxn modelId="{588C4F88-C4E2-4E87-BAA0-6E76A10C4C3C}" type="presParOf" srcId="{44B62D69-E0FB-4F08-843F-7776B510F6C7}" destId="{458FCCCD-BB32-4E38-A3AC-F8A463FA3CDA}" srcOrd="8" destOrd="0" presId="urn:microsoft.com/office/officeart/2005/8/layout/radial5"/>
    <dgm:cxn modelId="{82E0DE8B-66C2-4C69-9B73-2CEF3A518366}" type="presParOf" srcId="{44B62D69-E0FB-4F08-843F-7776B510F6C7}" destId="{F222BA72-3F70-4871-BEF2-55622756DD8D}" srcOrd="9" destOrd="0" presId="urn:microsoft.com/office/officeart/2005/8/layout/radial5"/>
    <dgm:cxn modelId="{A740E67E-6E8D-4F68-8B21-84F7FEA7ABC8}" type="presParOf" srcId="{F222BA72-3F70-4871-BEF2-55622756DD8D}" destId="{63F46BFB-CE36-454D-BC07-E887D78E93C4}" srcOrd="0" destOrd="0" presId="urn:microsoft.com/office/officeart/2005/8/layout/radial5"/>
    <dgm:cxn modelId="{224A7718-AEC4-4DF4-A5F1-6BC3DCB08C00}" type="presParOf" srcId="{44B62D69-E0FB-4F08-843F-7776B510F6C7}" destId="{D641B0D2-E417-409C-972C-F440931DB6EF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8DA6E4E1-B0A8-4536-919D-9FC0A8FB2109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8F78D4-C3BD-4839-B2E4-F66FE4E44DF9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endParaRPr lang="en-US" sz="1600" b="1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r>
            <a:rPr lang="en-US" sz="1600" b="1" dirty="0" smtClean="0">
              <a:solidFill>
                <a:schemeClr val="accent1">
                  <a:lumMod val="75000"/>
                </a:schemeClr>
              </a:solidFill>
            </a:rPr>
            <a:t>COMPETENCIES</a:t>
          </a:r>
          <a:endParaRPr lang="ru-RU" sz="1600" b="1" dirty="0" smtClean="0">
            <a:solidFill>
              <a:schemeClr val="accent1">
                <a:lumMod val="75000"/>
              </a:schemeClr>
            </a:solidFill>
          </a:endParaRPr>
        </a:p>
        <a:p>
          <a:endParaRPr lang="en-US" sz="16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2C8251B-F57C-4105-ABF5-6204F5D4503C}" type="parTrans" cxnId="{84F2DBE3-3084-4883-AD9E-715303D64A4C}">
      <dgm:prSet/>
      <dgm:spPr/>
      <dgm:t>
        <a:bodyPr/>
        <a:lstStyle/>
        <a:p>
          <a:endParaRPr lang="en-US" sz="1600" b="1"/>
        </a:p>
      </dgm:t>
    </dgm:pt>
    <dgm:pt modelId="{89CAED05-6B90-4B88-8EF5-B439F36449D8}" type="sibTrans" cxnId="{84F2DBE3-3084-4883-AD9E-715303D64A4C}">
      <dgm:prSet/>
      <dgm:spPr/>
      <dgm:t>
        <a:bodyPr/>
        <a:lstStyle/>
        <a:p>
          <a:endParaRPr lang="en-US" sz="1600" b="1"/>
        </a:p>
      </dgm:t>
    </dgm:pt>
    <dgm:pt modelId="{CF7F837B-5F73-4840-8EF3-E5AB1AC9CF5E}">
      <dgm:prSet phldrT="[Текст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3500000" scaled="1"/>
          <a:tileRect/>
        </a:gradFill>
      </dgm:spPr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en-US" sz="1600" b="1" dirty="0" smtClean="0"/>
            <a:t>Teacher</a:t>
          </a:r>
          <a:endParaRPr lang="en-US" sz="1600" b="1" dirty="0"/>
        </a:p>
      </dgm:t>
    </dgm:pt>
    <dgm:pt modelId="{DB5D5D81-0F7F-43F9-9C0E-D6E1F92B9E8E}" type="parTrans" cxnId="{21D60001-2E3B-4949-B44F-4988D69C0BBD}">
      <dgm:prSet custT="1"/>
      <dgm:spPr/>
      <dgm:t>
        <a:bodyPr/>
        <a:lstStyle/>
        <a:p>
          <a:endParaRPr lang="en-US" sz="1600" b="1"/>
        </a:p>
      </dgm:t>
    </dgm:pt>
    <dgm:pt modelId="{F54F0B1A-9354-49CD-8CE3-D27D524152EB}" type="sibTrans" cxnId="{21D60001-2E3B-4949-B44F-4988D69C0BBD}">
      <dgm:prSet/>
      <dgm:spPr/>
      <dgm:t>
        <a:bodyPr/>
        <a:lstStyle/>
        <a:p>
          <a:endParaRPr lang="en-US" sz="1600" b="1"/>
        </a:p>
      </dgm:t>
    </dgm:pt>
    <dgm:pt modelId="{2334EDA8-CE22-4DBA-AB43-FA5F80C72E1D}">
      <dgm:prSet phldrT="[Текст]" custT="1"/>
      <dgm:spPr>
        <a:gradFill flip="none" rotWithShape="0">
          <a:gsLst>
            <a:gs pos="0">
              <a:schemeClr val="accent4">
                <a:lumMod val="75000"/>
                <a:shade val="30000"/>
                <a:satMod val="115000"/>
              </a:schemeClr>
            </a:gs>
            <a:gs pos="50000">
              <a:schemeClr val="accent4">
                <a:lumMod val="75000"/>
                <a:shade val="67500"/>
                <a:satMod val="115000"/>
              </a:schemeClr>
            </a:gs>
            <a:gs pos="100000">
              <a:schemeClr val="accent4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</dgm:spPr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en-US" sz="1600" b="1" dirty="0" smtClean="0"/>
            <a:t>Researcher</a:t>
          </a:r>
          <a:endParaRPr lang="en-US" sz="1600" b="1" dirty="0"/>
        </a:p>
      </dgm:t>
    </dgm:pt>
    <dgm:pt modelId="{83CA0970-D9C5-46D5-8502-2F6ED8DB1BA8}" type="parTrans" cxnId="{96EDFF5D-9308-4DF7-A3C4-A56BFEBCDE53}">
      <dgm:prSet custT="1"/>
      <dgm:spPr/>
      <dgm:t>
        <a:bodyPr/>
        <a:lstStyle/>
        <a:p>
          <a:endParaRPr lang="en-US" sz="1600" b="1"/>
        </a:p>
      </dgm:t>
    </dgm:pt>
    <dgm:pt modelId="{BDD245BE-6DD8-491A-820C-C27690CC9FFA}" type="sibTrans" cxnId="{96EDFF5D-9308-4DF7-A3C4-A56BFEBCDE53}">
      <dgm:prSet/>
      <dgm:spPr/>
      <dgm:t>
        <a:bodyPr/>
        <a:lstStyle/>
        <a:p>
          <a:endParaRPr lang="en-US" sz="1600" b="1"/>
        </a:p>
      </dgm:t>
    </dgm:pt>
    <dgm:pt modelId="{AE3F1495-9704-404A-9D77-B6F20D85605E}">
      <dgm:prSet phldrT="[Текст]" custT="1"/>
      <dgm:spPr>
        <a:gradFill flip="none" rotWithShape="0">
          <a:gsLst>
            <a:gs pos="0">
              <a:schemeClr val="accent3">
                <a:lumMod val="75000"/>
                <a:shade val="30000"/>
                <a:satMod val="115000"/>
              </a:schemeClr>
            </a:gs>
            <a:gs pos="50000">
              <a:schemeClr val="accent3">
                <a:lumMod val="75000"/>
                <a:shade val="67500"/>
                <a:satMod val="115000"/>
              </a:schemeClr>
            </a:gs>
            <a:gs pos="100000">
              <a:schemeClr val="accent3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</dgm:spPr>
      <dgm:t>
        <a:bodyPr/>
        <a:lstStyle/>
        <a:p>
          <a:endParaRPr lang="ru-RU" sz="1600" b="1" dirty="0" smtClean="0"/>
        </a:p>
        <a:p>
          <a:endParaRPr lang="en-US" sz="1600" b="1" dirty="0" smtClean="0"/>
        </a:p>
        <a:p>
          <a:r>
            <a:rPr lang="en-US" sz="1600" b="1" dirty="0" smtClean="0"/>
            <a:t>Communicator</a:t>
          </a:r>
          <a:endParaRPr lang="ru-RU" sz="1600" b="1" dirty="0" smtClean="0"/>
        </a:p>
      </dgm:t>
    </dgm:pt>
    <dgm:pt modelId="{6B88477E-DF3B-480C-B773-4076FB6B8143}" type="parTrans" cxnId="{6657F743-1B60-4901-B426-6A815AAF4CA1}">
      <dgm:prSet custT="1"/>
      <dgm:spPr/>
      <dgm:t>
        <a:bodyPr/>
        <a:lstStyle/>
        <a:p>
          <a:endParaRPr lang="en-US" sz="1600" b="1"/>
        </a:p>
      </dgm:t>
    </dgm:pt>
    <dgm:pt modelId="{9D0A0132-BB54-4EDC-80BC-0431F1D20302}" type="sibTrans" cxnId="{6657F743-1B60-4901-B426-6A815AAF4CA1}">
      <dgm:prSet/>
      <dgm:spPr/>
      <dgm:t>
        <a:bodyPr/>
        <a:lstStyle/>
        <a:p>
          <a:endParaRPr lang="en-US" sz="1600" b="1"/>
        </a:p>
      </dgm:t>
    </dgm:pt>
    <dgm:pt modelId="{F93A752F-3E9D-4B7C-AEC1-8B3473B9870F}">
      <dgm:prSet phldrT="[Текст]" custT="1"/>
      <dgm:spPr>
        <a:gradFill flip="none" rotWithShape="0">
          <a:gsLst>
            <a:gs pos="0">
              <a:schemeClr val="accent6">
                <a:lumMod val="75000"/>
                <a:shade val="30000"/>
                <a:satMod val="115000"/>
              </a:schemeClr>
            </a:gs>
            <a:gs pos="50000">
              <a:schemeClr val="accent6">
                <a:lumMod val="75000"/>
                <a:shade val="67500"/>
                <a:satMod val="115000"/>
              </a:schemeClr>
            </a:gs>
            <a:gs pos="100000">
              <a:schemeClr val="accent6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</dgm:spPr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en-US" sz="1600" b="1" dirty="0" smtClean="0"/>
            <a:t>Leader</a:t>
          </a:r>
          <a:endParaRPr lang="en-US" sz="1600" b="1" dirty="0"/>
        </a:p>
      </dgm:t>
    </dgm:pt>
    <dgm:pt modelId="{905DDC4E-87D8-467F-863B-18727D257F1E}" type="parTrans" cxnId="{5D643BC4-7DE0-4CC6-8C25-E5D49E296679}">
      <dgm:prSet custT="1"/>
      <dgm:spPr/>
      <dgm:t>
        <a:bodyPr/>
        <a:lstStyle/>
        <a:p>
          <a:endParaRPr lang="en-US" sz="1600" b="1"/>
        </a:p>
      </dgm:t>
    </dgm:pt>
    <dgm:pt modelId="{CE2A052A-0D6C-445F-A016-0532EDB85186}" type="sibTrans" cxnId="{5D643BC4-7DE0-4CC6-8C25-E5D49E296679}">
      <dgm:prSet/>
      <dgm:spPr/>
      <dgm:t>
        <a:bodyPr/>
        <a:lstStyle/>
        <a:p>
          <a:endParaRPr lang="en-US" sz="1600" b="1"/>
        </a:p>
      </dgm:t>
    </dgm:pt>
    <dgm:pt modelId="{70E1C5DF-4E35-4037-93CB-75DA3F0BAC18}">
      <dgm:prSet custT="1"/>
      <dgm:spPr>
        <a:gradFill flip="none" rotWithShape="1">
          <a:gsLst>
            <a:gs pos="0">
              <a:schemeClr val="accent2">
                <a:lumMod val="75000"/>
                <a:shade val="30000"/>
                <a:satMod val="115000"/>
              </a:schemeClr>
            </a:gs>
            <a:gs pos="50000">
              <a:schemeClr val="accent2">
                <a:lumMod val="75000"/>
                <a:shade val="67500"/>
                <a:satMod val="115000"/>
              </a:schemeClr>
            </a:gs>
            <a:gs pos="100000">
              <a:schemeClr val="accent2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</dgm:spPr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en-US" sz="1600" b="1" dirty="0" smtClean="0"/>
            <a:t>Assessment &amp; Evaluation</a:t>
          </a:r>
          <a:endParaRPr lang="en-US" sz="1600" b="1" dirty="0"/>
        </a:p>
      </dgm:t>
    </dgm:pt>
    <dgm:pt modelId="{3F89BD98-0EA8-4588-83CC-4CFE718D68D3}" type="parTrans" cxnId="{DF590954-8A03-41AA-A554-7627174F53D0}">
      <dgm:prSet custT="1"/>
      <dgm:spPr/>
      <dgm:t>
        <a:bodyPr/>
        <a:lstStyle/>
        <a:p>
          <a:endParaRPr lang="en-US" sz="1600" b="1"/>
        </a:p>
      </dgm:t>
    </dgm:pt>
    <dgm:pt modelId="{D58283CF-5DAF-4055-943D-B3DA58CDA843}" type="sibTrans" cxnId="{DF590954-8A03-41AA-A554-7627174F53D0}">
      <dgm:prSet/>
      <dgm:spPr/>
      <dgm:t>
        <a:bodyPr/>
        <a:lstStyle/>
        <a:p>
          <a:endParaRPr lang="en-US" sz="1600" b="1"/>
        </a:p>
      </dgm:t>
    </dgm:pt>
    <dgm:pt modelId="{44B62D69-E0FB-4F08-843F-7776B510F6C7}" type="pres">
      <dgm:prSet presAssocID="{8DA6E4E1-B0A8-4536-919D-9FC0A8FB210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D3D487-564C-4C8E-BCE6-53E0E8036FA1}" type="pres">
      <dgm:prSet presAssocID="{D98F78D4-C3BD-4839-B2E4-F66FE4E44DF9}" presName="centerShape" presStyleLbl="node0" presStyleIdx="0" presStyleCnt="1" custScaleX="144822" custScaleY="140931"/>
      <dgm:spPr/>
      <dgm:t>
        <a:bodyPr/>
        <a:lstStyle/>
        <a:p>
          <a:endParaRPr lang="en-US"/>
        </a:p>
      </dgm:t>
    </dgm:pt>
    <dgm:pt modelId="{102FDBDF-BB76-4D45-AFB9-BE4FDCE99BCC}" type="pres">
      <dgm:prSet presAssocID="{DB5D5D81-0F7F-43F9-9C0E-D6E1F92B9E8E}" presName="parTrans" presStyleLbl="sibTrans2D1" presStyleIdx="0" presStyleCnt="5"/>
      <dgm:spPr/>
      <dgm:t>
        <a:bodyPr/>
        <a:lstStyle/>
        <a:p>
          <a:endParaRPr lang="en-US"/>
        </a:p>
      </dgm:t>
    </dgm:pt>
    <dgm:pt modelId="{3CF355DE-0777-4075-96BF-F1815A4E09B0}" type="pres">
      <dgm:prSet presAssocID="{DB5D5D81-0F7F-43F9-9C0E-D6E1F92B9E8E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1A96B597-2E46-4002-93BD-8222F667F90E}" type="pres">
      <dgm:prSet presAssocID="{CF7F837B-5F73-4840-8EF3-E5AB1AC9CF5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BFB615-272D-4D13-B2BC-DF760E488799}" type="pres">
      <dgm:prSet presAssocID="{3F89BD98-0EA8-4588-83CC-4CFE718D68D3}" presName="parTrans" presStyleLbl="sibTrans2D1" presStyleIdx="1" presStyleCnt="5"/>
      <dgm:spPr/>
      <dgm:t>
        <a:bodyPr/>
        <a:lstStyle/>
        <a:p>
          <a:endParaRPr lang="en-US"/>
        </a:p>
      </dgm:t>
    </dgm:pt>
    <dgm:pt modelId="{F793506A-7D20-47AA-A332-E6900B795589}" type="pres">
      <dgm:prSet presAssocID="{3F89BD98-0EA8-4588-83CC-4CFE718D68D3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CA122A52-4071-4D53-9025-71502F9FEB4A}" type="pres">
      <dgm:prSet presAssocID="{70E1C5DF-4E35-4037-93CB-75DA3F0BAC1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670D4A-46ED-423C-8BDB-311B3F8FBF22}" type="pres">
      <dgm:prSet presAssocID="{83CA0970-D9C5-46D5-8502-2F6ED8DB1BA8}" presName="parTrans" presStyleLbl="sibTrans2D1" presStyleIdx="2" presStyleCnt="5"/>
      <dgm:spPr/>
      <dgm:t>
        <a:bodyPr/>
        <a:lstStyle/>
        <a:p>
          <a:endParaRPr lang="en-US"/>
        </a:p>
      </dgm:t>
    </dgm:pt>
    <dgm:pt modelId="{EABF73D6-5C0D-4614-84AF-29F42DA1F804}" type="pres">
      <dgm:prSet presAssocID="{83CA0970-D9C5-46D5-8502-2F6ED8DB1BA8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C410F36B-DCFD-46DF-8EE2-B82A8F0693D7}" type="pres">
      <dgm:prSet presAssocID="{2334EDA8-CE22-4DBA-AB43-FA5F80C72E1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89925C-5B1E-4EC8-9BA1-9C72C7756DE7}" type="pres">
      <dgm:prSet presAssocID="{6B88477E-DF3B-480C-B773-4076FB6B8143}" presName="parTrans" presStyleLbl="sibTrans2D1" presStyleIdx="3" presStyleCnt="5"/>
      <dgm:spPr/>
      <dgm:t>
        <a:bodyPr/>
        <a:lstStyle/>
        <a:p>
          <a:endParaRPr lang="en-US"/>
        </a:p>
      </dgm:t>
    </dgm:pt>
    <dgm:pt modelId="{A12BED83-F92B-40B2-B4A4-3A0D54BB0054}" type="pres">
      <dgm:prSet presAssocID="{6B88477E-DF3B-480C-B773-4076FB6B8143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458FCCCD-BB32-4E38-A3AC-F8A463FA3CDA}" type="pres">
      <dgm:prSet presAssocID="{AE3F1495-9704-404A-9D77-B6F20D85605E}" presName="node" presStyleLbl="node1" presStyleIdx="3" presStyleCnt="5" custScaleX="1017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22BA72-3F70-4871-BEF2-55622756DD8D}" type="pres">
      <dgm:prSet presAssocID="{905DDC4E-87D8-467F-863B-18727D257F1E}" presName="parTrans" presStyleLbl="sibTrans2D1" presStyleIdx="4" presStyleCnt="5"/>
      <dgm:spPr/>
      <dgm:t>
        <a:bodyPr/>
        <a:lstStyle/>
        <a:p>
          <a:endParaRPr lang="en-US"/>
        </a:p>
      </dgm:t>
    </dgm:pt>
    <dgm:pt modelId="{63F46BFB-CE36-454D-BC07-E887D78E93C4}" type="pres">
      <dgm:prSet presAssocID="{905DDC4E-87D8-467F-863B-18727D257F1E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D641B0D2-E417-409C-972C-F440931DB6EF}" type="pres">
      <dgm:prSet presAssocID="{F93A752F-3E9D-4B7C-AEC1-8B3473B9870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4494D7-2670-4422-82CB-B6975702581F}" type="presOf" srcId="{AE3F1495-9704-404A-9D77-B6F20D85605E}" destId="{458FCCCD-BB32-4E38-A3AC-F8A463FA3CDA}" srcOrd="0" destOrd="0" presId="urn:microsoft.com/office/officeart/2005/8/layout/radial5"/>
    <dgm:cxn modelId="{84F2DBE3-3084-4883-AD9E-715303D64A4C}" srcId="{8DA6E4E1-B0A8-4536-919D-9FC0A8FB2109}" destId="{D98F78D4-C3BD-4839-B2E4-F66FE4E44DF9}" srcOrd="0" destOrd="0" parTransId="{F2C8251B-F57C-4105-ABF5-6204F5D4503C}" sibTransId="{89CAED05-6B90-4B88-8EF5-B439F36449D8}"/>
    <dgm:cxn modelId="{F14A41B1-247F-48A8-B208-809A7BDFB345}" type="presOf" srcId="{6B88477E-DF3B-480C-B773-4076FB6B8143}" destId="{3189925C-5B1E-4EC8-9BA1-9C72C7756DE7}" srcOrd="0" destOrd="0" presId="urn:microsoft.com/office/officeart/2005/8/layout/radial5"/>
    <dgm:cxn modelId="{6657F743-1B60-4901-B426-6A815AAF4CA1}" srcId="{D98F78D4-C3BD-4839-B2E4-F66FE4E44DF9}" destId="{AE3F1495-9704-404A-9D77-B6F20D85605E}" srcOrd="3" destOrd="0" parTransId="{6B88477E-DF3B-480C-B773-4076FB6B8143}" sibTransId="{9D0A0132-BB54-4EDC-80BC-0431F1D20302}"/>
    <dgm:cxn modelId="{DF590954-8A03-41AA-A554-7627174F53D0}" srcId="{D98F78D4-C3BD-4839-B2E4-F66FE4E44DF9}" destId="{70E1C5DF-4E35-4037-93CB-75DA3F0BAC18}" srcOrd="1" destOrd="0" parTransId="{3F89BD98-0EA8-4588-83CC-4CFE718D68D3}" sibTransId="{D58283CF-5DAF-4055-943D-B3DA58CDA843}"/>
    <dgm:cxn modelId="{F0DF9EC7-3FCA-47F6-9625-2587302B35C5}" type="presOf" srcId="{6B88477E-DF3B-480C-B773-4076FB6B8143}" destId="{A12BED83-F92B-40B2-B4A4-3A0D54BB0054}" srcOrd="1" destOrd="0" presId="urn:microsoft.com/office/officeart/2005/8/layout/radial5"/>
    <dgm:cxn modelId="{2BE068E7-57B9-4C95-95EA-D3AF7EB319F2}" type="presOf" srcId="{DB5D5D81-0F7F-43F9-9C0E-D6E1F92B9E8E}" destId="{102FDBDF-BB76-4D45-AFB9-BE4FDCE99BCC}" srcOrd="0" destOrd="0" presId="urn:microsoft.com/office/officeart/2005/8/layout/radial5"/>
    <dgm:cxn modelId="{2224FD5D-8CD5-4A46-8C0F-185A59E124C3}" type="presOf" srcId="{70E1C5DF-4E35-4037-93CB-75DA3F0BAC18}" destId="{CA122A52-4071-4D53-9025-71502F9FEB4A}" srcOrd="0" destOrd="0" presId="urn:microsoft.com/office/officeart/2005/8/layout/radial5"/>
    <dgm:cxn modelId="{96EDFF5D-9308-4DF7-A3C4-A56BFEBCDE53}" srcId="{D98F78D4-C3BD-4839-B2E4-F66FE4E44DF9}" destId="{2334EDA8-CE22-4DBA-AB43-FA5F80C72E1D}" srcOrd="2" destOrd="0" parTransId="{83CA0970-D9C5-46D5-8502-2F6ED8DB1BA8}" sibTransId="{BDD245BE-6DD8-491A-820C-C27690CC9FFA}"/>
    <dgm:cxn modelId="{B794D141-5237-488E-8EF9-2EE5464F5A84}" type="presOf" srcId="{F93A752F-3E9D-4B7C-AEC1-8B3473B9870F}" destId="{D641B0D2-E417-409C-972C-F440931DB6EF}" srcOrd="0" destOrd="0" presId="urn:microsoft.com/office/officeart/2005/8/layout/radial5"/>
    <dgm:cxn modelId="{16E0F88E-DB4F-4569-B490-A443E20CBBF3}" type="presOf" srcId="{905DDC4E-87D8-467F-863B-18727D257F1E}" destId="{F222BA72-3F70-4871-BEF2-55622756DD8D}" srcOrd="0" destOrd="0" presId="urn:microsoft.com/office/officeart/2005/8/layout/radial5"/>
    <dgm:cxn modelId="{C195602E-8FFA-4E30-B8CE-2F4245A9B4C9}" type="presOf" srcId="{3F89BD98-0EA8-4588-83CC-4CFE718D68D3}" destId="{C9BFB615-272D-4D13-B2BC-DF760E488799}" srcOrd="0" destOrd="0" presId="urn:microsoft.com/office/officeart/2005/8/layout/radial5"/>
    <dgm:cxn modelId="{60D03FD8-0ACA-4BA1-A233-EBB255E1812C}" type="presOf" srcId="{83CA0970-D9C5-46D5-8502-2F6ED8DB1BA8}" destId="{EABF73D6-5C0D-4614-84AF-29F42DA1F804}" srcOrd="1" destOrd="0" presId="urn:microsoft.com/office/officeart/2005/8/layout/radial5"/>
    <dgm:cxn modelId="{DE469C47-D07A-4FA8-8A07-16F268EE3DE6}" type="presOf" srcId="{8DA6E4E1-B0A8-4536-919D-9FC0A8FB2109}" destId="{44B62D69-E0FB-4F08-843F-7776B510F6C7}" srcOrd="0" destOrd="0" presId="urn:microsoft.com/office/officeart/2005/8/layout/radial5"/>
    <dgm:cxn modelId="{137D1268-05D0-4870-889C-5925FCCA459B}" type="presOf" srcId="{DB5D5D81-0F7F-43F9-9C0E-D6E1F92B9E8E}" destId="{3CF355DE-0777-4075-96BF-F1815A4E09B0}" srcOrd="1" destOrd="0" presId="urn:microsoft.com/office/officeart/2005/8/layout/radial5"/>
    <dgm:cxn modelId="{6814C15C-41E1-4255-8C1E-B04443D221EE}" type="presOf" srcId="{83CA0970-D9C5-46D5-8502-2F6ED8DB1BA8}" destId="{24670D4A-46ED-423C-8BDB-311B3F8FBF22}" srcOrd="0" destOrd="0" presId="urn:microsoft.com/office/officeart/2005/8/layout/radial5"/>
    <dgm:cxn modelId="{527BBE11-3D10-43F5-A59E-1B2948281B89}" type="presOf" srcId="{CF7F837B-5F73-4840-8EF3-E5AB1AC9CF5E}" destId="{1A96B597-2E46-4002-93BD-8222F667F90E}" srcOrd="0" destOrd="0" presId="urn:microsoft.com/office/officeart/2005/8/layout/radial5"/>
    <dgm:cxn modelId="{E951F82F-F1B7-4F1F-9E94-24BD2A75C868}" type="presOf" srcId="{905DDC4E-87D8-467F-863B-18727D257F1E}" destId="{63F46BFB-CE36-454D-BC07-E887D78E93C4}" srcOrd="1" destOrd="0" presId="urn:microsoft.com/office/officeart/2005/8/layout/radial5"/>
    <dgm:cxn modelId="{ED93BE82-628E-4AD1-94F7-CBE4F4790FF4}" type="presOf" srcId="{3F89BD98-0EA8-4588-83CC-4CFE718D68D3}" destId="{F793506A-7D20-47AA-A332-E6900B795589}" srcOrd="1" destOrd="0" presId="urn:microsoft.com/office/officeart/2005/8/layout/radial5"/>
    <dgm:cxn modelId="{21D60001-2E3B-4949-B44F-4988D69C0BBD}" srcId="{D98F78D4-C3BD-4839-B2E4-F66FE4E44DF9}" destId="{CF7F837B-5F73-4840-8EF3-E5AB1AC9CF5E}" srcOrd="0" destOrd="0" parTransId="{DB5D5D81-0F7F-43F9-9C0E-D6E1F92B9E8E}" sibTransId="{F54F0B1A-9354-49CD-8CE3-D27D524152EB}"/>
    <dgm:cxn modelId="{5D643BC4-7DE0-4CC6-8C25-E5D49E296679}" srcId="{D98F78D4-C3BD-4839-B2E4-F66FE4E44DF9}" destId="{F93A752F-3E9D-4B7C-AEC1-8B3473B9870F}" srcOrd="4" destOrd="0" parTransId="{905DDC4E-87D8-467F-863B-18727D257F1E}" sibTransId="{CE2A052A-0D6C-445F-A016-0532EDB85186}"/>
    <dgm:cxn modelId="{4B93DFC3-F5A2-467A-B11C-A734E2EEDA47}" type="presOf" srcId="{2334EDA8-CE22-4DBA-AB43-FA5F80C72E1D}" destId="{C410F36B-DCFD-46DF-8EE2-B82A8F0693D7}" srcOrd="0" destOrd="0" presId="urn:microsoft.com/office/officeart/2005/8/layout/radial5"/>
    <dgm:cxn modelId="{2E2AA3B3-1ABA-40B7-8670-FCB45AEEDE8E}" type="presOf" srcId="{D98F78D4-C3BD-4839-B2E4-F66FE4E44DF9}" destId="{EFD3D487-564C-4C8E-BCE6-53E0E8036FA1}" srcOrd="0" destOrd="0" presId="urn:microsoft.com/office/officeart/2005/8/layout/radial5"/>
    <dgm:cxn modelId="{13D63D96-C85B-44FE-8EC7-241E81AC13FA}" type="presParOf" srcId="{44B62D69-E0FB-4F08-843F-7776B510F6C7}" destId="{EFD3D487-564C-4C8E-BCE6-53E0E8036FA1}" srcOrd="0" destOrd="0" presId="urn:microsoft.com/office/officeart/2005/8/layout/radial5"/>
    <dgm:cxn modelId="{EF839F8D-DCB5-4A86-B720-E2655F476DB8}" type="presParOf" srcId="{44B62D69-E0FB-4F08-843F-7776B510F6C7}" destId="{102FDBDF-BB76-4D45-AFB9-BE4FDCE99BCC}" srcOrd="1" destOrd="0" presId="urn:microsoft.com/office/officeart/2005/8/layout/radial5"/>
    <dgm:cxn modelId="{D4E1DE99-E8F3-4B6E-B503-F8E9DA9F4A07}" type="presParOf" srcId="{102FDBDF-BB76-4D45-AFB9-BE4FDCE99BCC}" destId="{3CF355DE-0777-4075-96BF-F1815A4E09B0}" srcOrd="0" destOrd="0" presId="urn:microsoft.com/office/officeart/2005/8/layout/radial5"/>
    <dgm:cxn modelId="{A72B315E-FF84-4039-A199-38A49EC32D2F}" type="presParOf" srcId="{44B62D69-E0FB-4F08-843F-7776B510F6C7}" destId="{1A96B597-2E46-4002-93BD-8222F667F90E}" srcOrd="2" destOrd="0" presId="urn:microsoft.com/office/officeart/2005/8/layout/radial5"/>
    <dgm:cxn modelId="{630E18D1-787F-4ED0-A807-E6B26CC4598E}" type="presParOf" srcId="{44B62D69-E0FB-4F08-843F-7776B510F6C7}" destId="{C9BFB615-272D-4D13-B2BC-DF760E488799}" srcOrd="3" destOrd="0" presId="urn:microsoft.com/office/officeart/2005/8/layout/radial5"/>
    <dgm:cxn modelId="{95B2B31D-F6D4-42BC-BF26-6E1D4EB6DCD1}" type="presParOf" srcId="{C9BFB615-272D-4D13-B2BC-DF760E488799}" destId="{F793506A-7D20-47AA-A332-E6900B795589}" srcOrd="0" destOrd="0" presId="urn:microsoft.com/office/officeart/2005/8/layout/radial5"/>
    <dgm:cxn modelId="{D93B1FBE-A7ED-45DF-BE9F-9F9F792A0B61}" type="presParOf" srcId="{44B62D69-E0FB-4F08-843F-7776B510F6C7}" destId="{CA122A52-4071-4D53-9025-71502F9FEB4A}" srcOrd="4" destOrd="0" presId="urn:microsoft.com/office/officeart/2005/8/layout/radial5"/>
    <dgm:cxn modelId="{0BA1755F-0E0B-467F-A630-2FFBC6175B46}" type="presParOf" srcId="{44B62D69-E0FB-4F08-843F-7776B510F6C7}" destId="{24670D4A-46ED-423C-8BDB-311B3F8FBF22}" srcOrd="5" destOrd="0" presId="urn:microsoft.com/office/officeart/2005/8/layout/radial5"/>
    <dgm:cxn modelId="{1B963563-D087-4855-8DF2-938C75346971}" type="presParOf" srcId="{24670D4A-46ED-423C-8BDB-311B3F8FBF22}" destId="{EABF73D6-5C0D-4614-84AF-29F42DA1F804}" srcOrd="0" destOrd="0" presId="urn:microsoft.com/office/officeart/2005/8/layout/radial5"/>
    <dgm:cxn modelId="{1322068E-09B0-485A-8642-4B733DD98027}" type="presParOf" srcId="{44B62D69-E0FB-4F08-843F-7776B510F6C7}" destId="{C410F36B-DCFD-46DF-8EE2-B82A8F0693D7}" srcOrd="6" destOrd="0" presId="urn:microsoft.com/office/officeart/2005/8/layout/radial5"/>
    <dgm:cxn modelId="{DA449323-3F0B-42FE-960E-F1AB4390C8C5}" type="presParOf" srcId="{44B62D69-E0FB-4F08-843F-7776B510F6C7}" destId="{3189925C-5B1E-4EC8-9BA1-9C72C7756DE7}" srcOrd="7" destOrd="0" presId="urn:microsoft.com/office/officeart/2005/8/layout/radial5"/>
    <dgm:cxn modelId="{2747B3DD-AC0F-42B3-A84A-F2E7AA27D8A2}" type="presParOf" srcId="{3189925C-5B1E-4EC8-9BA1-9C72C7756DE7}" destId="{A12BED83-F92B-40B2-B4A4-3A0D54BB0054}" srcOrd="0" destOrd="0" presId="urn:microsoft.com/office/officeart/2005/8/layout/radial5"/>
    <dgm:cxn modelId="{304843D3-673A-4725-9F56-FF610C298E09}" type="presParOf" srcId="{44B62D69-E0FB-4F08-843F-7776B510F6C7}" destId="{458FCCCD-BB32-4E38-A3AC-F8A463FA3CDA}" srcOrd="8" destOrd="0" presId="urn:microsoft.com/office/officeart/2005/8/layout/radial5"/>
    <dgm:cxn modelId="{01636DAA-9C14-4D86-BE2D-C3B9F9EC12FF}" type="presParOf" srcId="{44B62D69-E0FB-4F08-843F-7776B510F6C7}" destId="{F222BA72-3F70-4871-BEF2-55622756DD8D}" srcOrd="9" destOrd="0" presId="urn:microsoft.com/office/officeart/2005/8/layout/radial5"/>
    <dgm:cxn modelId="{FDFEAB86-E701-40CD-93A7-4A8079497CF1}" type="presParOf" srcId="{F222BA72-3F70-4871-BEF2-55622756DD8D}" destId="{63F46BFB-CE36-454D-BC07-E887D78E93C4}" srcOrd="0" destOrd="0" presId="urn:microsoft.com/office/officeart/2005/8/layout/radial5"/>
    <dgm:cxn modelId="{BAF3F2B7-277D-4C16-A467-B89F2FCCA6AF}" type="presParOf" srcId="{44B62D69-E0FB-4F08-843F-7776B510F6C7}" destId="{D641B0D2-E417-409C-972C-F440931DB6EF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A6E4E1-B0A8-4536-919D-9FC0A8FB2109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18000000" lon="0" rev="0"/>
          </a:camera>
          <a:lightRig rig="threePt" dir="t"/>
        </a:scene3d>
      </dgm:spPr>
      <dgm:t>
        <a:bodyPr/>
        <a:lstStyle/>
        <a:p>
          <a:endParaRPr lang="en-US"/>
        </a:p>
      </dgm:t>
    </dgm:pt>
    <dgm:pt modelId="{D98F78D4-C3BD-4839-B2E4-F66FE4E44DF9}">
      <dgm:prSet phldrT="[Текст]" custT="1"/>
      <dgm:spPr>
        <a:solidFill>
          <a:schemeClr val="bg1"/>
        </a:solidFill>
        <a:ln>
          <a:solidFill>
            <a:schemeClr val="accent1"/>
          </a:solidFill>
        </a:ln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r>
            <a:rPr lang="en-US" sz="1600" b="1" dirty="0" smtClean="0">
              <a:solidFill>
                <a:schemeClr val="accent1">
                  <a:lumMod val="75000"/>
                </a:schemeClr>
              </a:solidFill>
            </a:rPr>
            <a:t>COMPETENCIES</a:t>
          </a:r>
          <a:endParaRPr lang="ru-RU" sz="1600" b="1" dirty="0" smtClean="0">
            <a:solidFill>
              <a:schemeClr val="accent1">
                <a:lumMod val="75000"/>
              </a:schemeClr>
            </a:solidFill>
          </a:endParaRPr>
        </a:p>
        <a:p>
          <a:endParaRPr lang="en-US" sz="16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2C8251B-F57C-4105-ABF5-6204F5D4503C}" type="parTrans" cxnId="{84F2DBE3-3084-4883-AD9E-715303D64A4C}">
      <dgm:prSet/>
      <dgm:spPr/>
      <dgm:t>
        <a:bodyPr/>
        <a:lstStyle/>
        <a:p>
          <a:endParaRPr lang="en-US" sz="1600" b="1"/>
        </a:p>
      </dgm:t>
    </dgm:pt>
    <dgm:pt modelId="{89CAED05-6B90-4B88-8EF5-B439F36449D8}" type="sibTrans" cxnId="{84F2DBE3-3084-4883-AD9E-715303D64A4C}">
      <dgm:prSet/>
      <dgm:spPr/>
      <dgm:t>
        <a:bodyPr/>
        <a:lstStyle/>
        <a:p>
          <a:endParaRPr lang="en-US" sz="1600" b="1"/>
        </a:p>
      </dgm:t>
    </dgm:pt>
    <dgm:pt modelId="{CF7F837B-5F73-4840-8EF3-E5AB1AC9CF5E}">
      <dgm:prSet phldrT="[Текст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en-US" sz="1600" b="1" dirty="0" smtClean="0"/>
            <a:t>Teacher</a:t>
          </a:r>
          <a:endParaRPr lang="en-US" sz="1600" b="1" dirty="0"/>
        </a:p>
      </dgm:t>
    </dgm:pt>
    <dgm:pt modelId="{DB5D5D81-0F7F-43F9-9C0E-D6E1F92B9E8E}" type="parTrans" cxnId="{21D60001-2E3B-4949-B44F-4988D69C0BBD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F54F0B1A-9354-49CD-8CE3-D27D524152EB}" type="sibTrans" cxnId="{21D60001-2E3B-4949-B44F-4988D69C0BBD}">
      <dgm:prSet/>
      <dgm:spPr/>
      <dgm:t>
        <a:bodyPr/>
        <a:lstStyle/>
        <a:p>
          <a:endParaRPr lang="en-US" sz="1600" b="1"/>
        </a:p>
      </dgm:t>
    </dgm:pt>
    <dgm:pt modelId="{2334EDA8-CE22-4DBA-AB43-FA5F80C72E1D}">
      <dgm:prSet phldrT="[Текст]" custT="1"/>
      <dgm:spPr>
        <a:gradFill flip="none" rotWithShape="0">
          <a:gsLst>
            <a:gs pos="0">
              <a:schemeClr val="accent4">
                <a:lumMod val="75000"/>
                <a:shade val="30000"/>
                <a:satMod val="115000"/>
              </a:schemeClr>
            </a:gs>
            <a:gs pos="50000">
              <a:schemeClr val="accent4">
                <a:lumMod val="75000"/>
                <a:shade val="67500"/>
                <a:satMod val="115000"/>
              </a:schemeClr>
            </a:gs>
            <a:gs pos="100000">
              <a:schemeClr val="accent4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en-US" sz="1600" b="1" dirty="0" err="1" smtClean="0"/>
            <a:t>Reseacher</a:t>
          </a:r>
          <a:endParaRPr lang="en-US" sz="1600" b="1" dirty="0"/>
        </a:p>
      </dgm:t>
    </dgm:pt>
    <dgm:pt modelId="{83CA0970-D9C5-46D5-8502-2F6ED8DB1BA8}" type="parTrans" cxnId="{96EDFF5D-9308-4DF7-A3C4-A56BFEBCDE53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BDD245BE-6DD8-491A-820C-C27690CC9FFA}" type="sibTrans" cxnId="{96EDFF5D-9308-4DF7-A3C4-A56BFEBCDE53}">
      <dgm:prSet/>
      <dgm:spPr/>
      <dgm:t>
        <a:bodyPr/>
        <a:lstStyle/>
        <a:p>
          <a:endParaRPr lang="en-US" sz="1600" b="1"/>
        </a:p>
      </dgm:t>
    </dgm:pt>
    <dgm:pt modelId="{AE3F1495-9704-404A-9D77-B6F20D85605E}">
      <dgm:prSet phldrT="[Текст]" custT="1"/>
      <dgm:spPr>
        <a:gradFill flip="none" rotWithShape="0">
          <a:gsLst>
            <a:gs pos="0">
              <a:schemeClr val="accent3">
                <a:lumMod val="75000"/>
                <a:shade val="30000"/>
                <a:satMod val="115000"/>
              </a:schemeClr>
            </a:gs>
            <a:gs pos="50000">
              <a:schemeClr val="accent3">
                <a:lumMod val="75000"/>
                <a:shade val="67500"/>
                <a:satMod val="115000"/>
              </a:schemeClr>
            </a:gs>
            <a:gs pos="100000">
              <a:schemeClr val="accent3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en-US" sz="1600" b="1" dirty="0" smtClean="0"/>
        </a:p>
        <a:p>
          <a:r>
            <a:rPr lang="en-US" sz="1600" b="1" dirty="0" smtClean="0"/>
            <a:t>Communicator</a:t>
          </a:r>
          <a:endParaRPr lang="ru-RU" sz="1600" b="1" dirty="0" smtClean="0"/>
        </a:p>
      </dgm:t>
    </dgm:pt>
    <dgm:pt modelId="{6B88477E-DF3B-480C-B773-4076FB6B8143}" type="parTrans" cxnId="{6657F743-1B60-4901-B426-6A815AAF4CA1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9D0A0132-BB54-4EDC-80BC-0431F1D20302}" type="sibTrans" cxnId="{6657F743-1B60-4901-B426-6A815AAF4CA1}">
      <dgm:prSet/>
      <dgm:spPr/>
      <dgm:t>
        <a:bodyPr/>
        <a:lstStyle/>
        <a:p>
          <a:endParaRPr lang="en-US" sz="1600" b="1"/>
        </a:p>
      </dgm:t>
    </dgm:pt>
    <dgm:pt modelId="{F93A752F-3E9D-4B7C-AEC1-8B3473B9870F}">
      <dgm:prSet phldrT="[Текст]" custT="1"/>
      <dgm:spPr>
        <a:gradFill flip="none" rotWithShape="0">
          <a:gsLst>
            <a:gs pos="0">
              <a:schemeClr val="accent6">
                <a:lumMod val="75000"/>
                <a:shade val="30000"/>
                <a:satMod val="115000"/>
              </a:schemeClr>
            </a:gs>
            <a:gs pos="50000">
              <a:schemeClr val="accent6">
                <a:lumMod val="75000"/>
                <a:shade val="67500"/>
                <a:satMod val="115000"/>
              </a:schemeClr>
            </a:gs>
            <a:gs pos="100000">
              <a:schemeClr val="accent6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en-US" sz="1600" b="1" dirty="0" smtClean="0"/>
            <a:t>Leader</a:t>
          </a:r>
          <a:endParaRPr lang="en-US" sz="1600" b="1" dirty="0"/>
        </a:p>
      </dgm:t>
    </dgm:pt>
    <dgm:pt modelId="{905DDC4E-87D8-467F-863B-18727D257F1E}" type="parTrans" cxnId="{5D643BC4-7DE0-4CC6-8C25-E5D49E296679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CE2A052A-0D6C-445F-A016-0532EDB85186}" type="sibTrans" cxnId="{5D643BC4-7DE0-4CC6-8C25-E5D49E296679}">
      <dgm:prSet/>
      <dgm:spPr/>
      <dgm:t>
        <a:bodyPr/>
        <a:lstStyle/>
        <a:p>
          <a:endParaRPr lang="en-US" sz="1600" b="1"/>
        </a:p>
      </dgm:t>
    </dgm:pt>
    <dgm:pt modelId="{70E1C5DF-4E35-4037-93CB-75DA3F0BAC18}">
      <dgm:prSet custT="1"/>
      <dgm:spPr>
        <a:gradFill flip="none" rotWithShape="1">
          <a:gsLst>
            <a:gs pos="0">
              <a:schemeClr val="accent2">
                <a:lumMod val="75000"/>
                <a:shade val="30000"/>
                <a:satMod val="115000"/>
              </a:schemeClr>
            </a:gs>
            <a:gs pos="50000">
              <a:schemeClr val="accent2">
                <a:lumMod val="75000"/>
                <a:shade val="67500"/>
                <a:satMod val="115000"/>
              </a:schemeClr>
            </a:gs>
            <a:gs pos="100000">
              <a:schemeClr val="accent2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en-US" sz="1600" b="1" dirty="0" smtClean="0"/>
            <a:t>Assessment &amp; Evaluation</a:t>
          </a:r>
          <a:endParaRPr lang="en-US" sz="1600" b="1" dirty="0"/>
        </a:p>
      </dgm:t>
    </dgm:pt>
    <dgm:pt modelId="{3F89BD98-0EA8-4588-83CC-4CFE718D68D3}" type="parTrans" cxnId="{DF590954-8A03-41AA-A554-7627174F53D0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D58283CF-5DAF-4055-943D-B3DA58CDA843}" type="sibTrans" cxnId="{DF590954-8A03-41AA-A554-7627174F53D0}">
      <dgm:prSet/>
      <dgm:spPr/>
      <dgm:t>
        <a:bodyPr/>
        <a:lstStyle/>
        <a:p>
          <a:endParaRPr lang="en-US" sz="1600" b="1"/>
        </a:p>
      </dgm:t>
    </dgm:pt>
    <dgm:pt modelId="{44B62D69-E0FB-4F08-843F-7776B510F6C7}" type="pres">
      <dgm:prSet presAssocID="{8DA6E4E1-B0A8-4536-919D-9FC0A8FB210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D3D487-564C-4C8E-BCE6-53E0E8036FA1}" type="pres">
      <dgm:prSet presAssocID="{D98F78D4-C3BD-4839-B2E4-F66FE4E44DF9}" presName="centerShape" presStyleLbl="node0" presStyleIdx="0" presStyleCnt="1" custScaleX="144822" custScaleY="140931"/>
      <dgm:spPr/>
      <dgm:t>
        <a:bodyPr/>
        <a:lstStyle/>
        <a:p>
          <a:endParaRPr lang="en-US"/>
        </a:p>
      </dgm:t>
    </dgm:pt>
    <dgm:pt modelId="{102FDBDF-BB76-4D45-AFB9-BE4FDCE99BCC}" type="pres">
      <dgm:prSet presAssocID="{DB5D5D81-0F7F-43F9-9C0E-D6E1F92B9E8E}" presName="parTrans" presStyleLbl="sibTrans2D1" presStyleIdx="0" presStyleCnt="5"/>
      <dgm:spPr/>
      <dgm:t>
        <a:bodyPr/>
        <a:lstStyle/>
        <a:p>
          <a:endParaRPr lang="en-US"/>
        </a:p>
      </dgm:t>
    </dgm:pt>
    <dgm:pt modelId="{3CF355DE-0777-4075-96BF-F1815A4E09B0}" type="pres">
      <dgm:prSet presAssocID="{DB5D5D81-0F7F-43F9-9C0E-D6E1F92B9E8E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1A96B597-2E46-4002-93BD-8222F667F90E}" type="pres">
      <dgm:prSet presAssocID="{CF7F837B-5F73-4840-8EF3-E5AB1AC9CF5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BFB615-272D-4D13-B2BC-DF760E488799}" type="pres">
      <dgm:prSet presAssocID="{3F89BD98-0EA8-4588-83CC-4CFE718D68D3}" presName="parTrans" presStyleLbl="sibTrans2D1" presStyleIdx="1" presStyleCnt="5"/>
      <dgm:spPr/>
      <dgm:t>
        <a:bodyPr/>
        <a:lstStyle/>
        <a:p>
          <a:endParaRPr lang="en-US"/>
        </a:p>
      </dgm:t>
    </dgm:pt>
    <dgm:pt modelId="{F793506A-7D20-47AA-A332-E6900B795589}" type="pres">
      <dgm:prSet presAssocID="{3F89BD98-0EA8-4588-83CC-4CFE718D68D3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CA122A52-4071-4D53-9025-71502F9FEB4A}" type="pres">
      <dgm:prSet presAssocID="{70E1C5DF-4E35-4037-93CB-75DA3F0BAC1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670D4A-46ED-423C-8BDB-311B3F8FBF22}" type="pres">
      <dgm:prSet presAssocID="{83CA0970-D9C5-46D5-8502-2F6ED8DB1BA8}" presName="parTrans" presStyleLbl="sibTrans2D1" presStyleIdx="2" presStyleCnt="5"/>
      <dgm:spPr/>
      <dgm:t>
        <a:bodyPr/>
        <a:lstStyle/>
        <a:p>
          <a:endParaRPr lang="en-US"/>
        </a:p>
      </dgm:t>
    </dgm:pt>
    <dgm:pt modelId="{EABF73D6-5C0D-4614-84AF-29F42DA1F804}" type="pres">
      <dgm:prSet presAssocID="{83CA0970-D9C5-46D5-8502-2F6ED8DB1BA8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C410F36B-DCFD-46DF-8EE2-B82A8F0693D7}" type="pres">
      <dgm:prSet presAssocID="{2334EDA8-CE22-4DBA-AB43-FA5F80C72E1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89925C-5B1E-4EC8-9BA1-9C72C7756DE7}" type="pres">
      <dgm:prSet presAssocID="{6B88477E-DF3B-480C-B773-4076FB6B8143}" presName="parTrans" presStyleLbl="sibTrans2D1" presStyleIdx="3" presStyleCnt="5"/>
      <dgm:spPr/>
      <dgm:t>
        <a:bodyPr/>
        <a:lstStyle/>
        <a:p>
          <a:endParaRPr lang="en-US"/>
        </a:p>
      </dgm:t>
    </dgm:pt>
    <dgm:pt modelId="{A12BED83-F92B-40B2-B4A4-3A0D54BB0054}" type="pres">
      <dgm:prSet presAssocID="{6B88477E-DF3B-480C-B773-4076FB6B8143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458FCCCD-BB32-4E38-A3AC-F8A463FA3CDA}" type="pres">
      <dgm:prSet presAssocID="{AE3F1495-9704-404A-9D77-B6F20D85605E}" presName="node" presStyleLbl="node1" presStyleIdx="3" presStyleCnt="5" custScaleX="1017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22BA72-3F70-4871-BEF2-55622756DD8D}" type="pres">
      <dgm:prSet presAssocID="{905DDC4E-87D8-467F-863B-18727D257F1E}" presName="parTrans" presStyleLbl="sibTrans2D1" presStyleIdx="4" presStyleCnt="5"/>
      <dgm:spPr/>
      <dgm:t>
        <a:bodyPr/>
        <a:lstStyle/>
        <a:p>
          <a:endParaRPr lang="en-US"/>
        </a:p>
      </dgm:t>
    </dgm:pt>
    <dgm:pt modelId="{63F46BFB-CE36-454D-BC07-E887D78E93C4}" type="pres">
      <dgm:prSet presAssocID="{905DDC4E-87D8-467F-863B-18727D257F1E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D641B0D2-E417-409C-972C-F440931DB6EF}" type="pres">
      <dgm:prSet presAssocID="{F93A752F-3E9D-4B7C-AEC1-8B3473B9870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F2DBE3-3084-4883-AD9E-715303D64A4C}" srcId="{8DA6E4E1-B0A8-4536-919D-9FC0A8FB2109}" destId="{D98F78D4-C3BD-4839-B2E4-F66FE4E44DF9}" srcOrd="0" destOrd="0" parTransId="{F2C8251B-F57C-4105-ABF5-6204F5D4503C}" sibTransId="{89CAED05-6B90-4B88-8EF5-B439F36449D8}"/>
    <dgm:cxn modelId="{C5154A0D-C244-421A-8099-2F0EC5F6C847}" type="presOf" srcId="{CF7F837B-5F73-4840-8EF3-E5AB1AC9CF5E}" destId="{1A96B597-2E46-4002-93BD-8222F667F90E}" srcOrd="0" destOrd="0" presId="urn:microsoft.com/office/officeart/2005/8/layout/radial5"/>
    <dgm:cxn modelId="{21D60001-2E3B-4949-B44F-4988D69C0BBD}" srcId="{D98F78D4-C3BD-4839-B2E4-F66FE4E44DF9}" destId="{CF7F837B-5F73-4840-8EF3-E5AB1AC9CF5E}" srcOrd="0" destOrd="0" parTransId="{DB5D5D81-0F7F-43F9-9C0E-D6E1F92B9E8E}" sibTransId="{F54F0B1A-9354-49CD-8CE3-D27D524152EB}"/>
    <dgm:cxn modelId="{9721D4F6-BD6C-40AC-A6F3-5CA953BD4E21}" type="presOf" srcId="{AE3F1495-9704-404A-9D77-B6F20D85605E}" destId="{458FCCCD-BB32-4E38-A3AC-F8A463FA3CDA}" srcOrd="0" destOrd="0" presId="urn:microsoft.com/office/officeart/2005/8/layout/radial5"/>
    <dgm:cxn modelId="{4949CF87-9CAF-4FAE-994E-B64466939359}" type="presOf" srcId="{D98F78D4-C3BD-4839-B2E4-F66FE4E44DF9}" destId="{EFD3D487-564C-4C8E-BCE6-53E0E8036FA1}" srcOrd="0" destOrd="0" presId="urn:microsoft.com/office/officeart/2005/8/layout/radial5"/>
    <dgm:cxn modelId="{5D643BC4-7DE0-4CC6-8C25-E5D49E296679}" srcId="{D98F78D4-C3BD-4839-B2E4-F66FE4E44DF9}" destId="{F93A752F-3E9D-4B7C-AEC1-8B3473B9870F}" srcOrd="4" destOrd="0" parTransId="{905DDC4E-87D8-467F-863B-18727D257F1E}" sibTransId="{CE2A052A-0D6C-445F-A016-0532EDB85186}"/>
    <dgm:cxn modelId="{5F052F45-7C71-4D5D-83F8-C9F6B2B45CB4}" type="presOf" srcId="{DB5D5D81-0F7F-43F9-9C0E-D6E1F92B9E8E}" destId="{102FDBDF-BB76-4D45-AFB9-BE4FDCE99BCC}" srcOrd="0" destOrd="0" presId="urn:microsoft.com/office/officeart/2005/8/layout/radial5"/>
    <dgm:cxn modelId="{B0A0C80D-8DCE-4379-A6F0-25313A01238F}" type="presOf" srcId="{2334EDA8-CE22-4DBA-AB43-FA5F80C72E1D}" destId="{C410F36B-DCFD-46DF-8EE2-B82A8F0693D7}" srcOrd="0" destOrd="0" presId="urn:microsoft.com/office/officeart/2005/8/layout/radial5"/>
    <dgm:cxn modelId="{F9ED37AC-60CF-4D0B-8F27-B816AC395B93}" type="presOf" srcId="{6B88477E-DF3B-480C-B773-4076FB6B8143}" destId="{3189925C-5B1E-4EC8-9BA1-9C72C7756DE7}" srcOrd="0" destOrd="0" presId="urn:microsoft.com/office/officeart/2005/8/layout/radial5"/>
    <dgm:cxn modelId="{DF590954-8A03-41AA-A554-7627174F53D0}" srcId="{D98F78D4-C3BD-4839-B2E4-F66FE4E44DF9}" destId="{70E1C5DF-4E35-4037-93CB-75DA3F0BAC18}" srcOrd="1" destOrd="0" parTransId="{3F89BD98-0EA8-4588-83CC-4CFE718D68D3}" sibTransId="{D58283CF-5DAF-4055-943D-B3DA58CDA843}"/>
    <dgm:cxn modelId="{3D27C049-67E5-48FB-880F-757083A0957F}" type="presOf" srcId="{83CA0970-D9C5-46D5-8502-2F6ED8DB1BA8}" destId="{EABF73D6-5C0D-4614-84AF-29F42DA1F804}" srcOrd="1" destOrd="0" presId="urn:microsoft.com/office/officeart/2005/8/layout/radial5"/>
    <dgm:cxn modelId="{B9CFCDA9-67B5-47FA-9634-0545BEEAA582}" type="presOf" srcId="{F93A752F-3E9D-4B7C-AEC1-8B3473B9870F}" destId="{D641B0D2-E417-409C-972C-F440931DB6EF}" srcOrd="0" destOrd="0" presId="urn:microsoft.com/office/officeart/2005/8/layout/radial5"/>
    <dgm:cxn modelId="{1B0551F2-6A7D-49A0-BE95-086FD924B885}" type="presOf" srcId="{905DDC4E-87D8-467F-863B-18727D257F1E}" destId="{F222BA72-3F70-4871-BEF2-55622756DD8D}" srcOrd="0" destOrd="0" presId="urn:microsoft.com/office/officeart/2005/8/layout/radial5"/>
    <dgm:cxn modelId="{9513238F-BF05-44AD-B4DD-A4D3E14C9D79}" type="presOf" srcId="{3F89BD98-0EA8-4588-83CC-4CFE718D68D3}" destId="{F793506A-7D20-47AA-A332-E6900B795589}" srcOrd="1" destOrd="0" presId="urn:microsoft.com/office/officeart/2005/8/layout/radial5"/>
    <dgm:cxn modelId="{6A9C0397-E73D-431A-957C-F8111B9CAC3D}" type="presOf" srcId="{8DA6E4E1-B0A8-4536-919D-9FC0A8FB2109}" destId="{44B62D69-E0FB-4F08-843F-7776B510F6C7}" srcOrd="0" destOrd="0" presId="urn:microsoft.com/office/officeart/2005/8/layout/radial5"/>
    <dgm:cxn modelId="{42B875C3-7EB2-4498-8FD7-0DEA8B6B9D41}" type="presOf" srcId="{905DDC4E-87D8-467F-863B-18727D257F1E}" destId="{63F46BFB-CE36-454D-BC07-E887D78E93C4}" srcOrd="1" destOrd="0" presId="urn:microsoft.com/office/officeart/2005/8/layout/radial5"/>
    <dgm:cxn modelId="{6657F743-1B60-4901-B426-6A815AAF4CA1}" srcId="{D98F78D4-C3BD-4839-B2E4-F66FE4E44DF9}" destId="{AE3F1495-9704-404A-9D77-B6F20D85605E}" srcOrd="3" destOrd="0" parTransId="{6B88477E-DF3B-480C-B773-4076FB6B8143}" sibTransId="{9D0A0132-BB54-4EDC-80BC-0431F1D20302}"/>
    <dgm:cxn modelId="{1656A6DA-155B-4509-B948-94E6BECA4E99}" type="presOf" srcId="{83CA0970-D9C5-46D5-8502-2F6ED8DB1BA8}" destId="{24670D4A-46ED-423C-8BDB-311B3F8FBF22}" srcOrd="0" destOrd="0" presId="urn:microsoft.com/office/officeart/2005/8/layout/radial5"/>
    <dgm:cxn modelId="{70589A2C-CF69-48AD-8594-933B4C2B918F}" type="presOf" srcId="{3F89BD98-0EA8-4588-83CC-4CFE718D68D3}" destId="{C9BFB615-272D-4D13-B2BC-DF760E488799}" srcOrd="0" destOrd="0" presId="urn:microsoft.com/office/officeart/2005/8/layout/radial5"/>
    <dgm:cxn modelId="{5F65B359-A8F1-4A68-8583-6ABBCA98CEF6}" type="presOf" srcId="{70E1C5DF-4E35-4037-93CB-75DA3F0BAC18}" destId="{CA122A52-4071-4D53-9025-71502F9FEB4A}" srcOrd="0" destOrd="0" presId="urn:microsoft.com/office/officeart/2005/8/layout/radial5"/>
    <dgm:cxn modelId="{48691806-99EA-45CB-8812-925B71DCC617}" type="presOf" srcId="{6B88477E-DF3B-480C-B773-4076FB6B8143}" destId="{A12BED83-F92B-40B2-B4A4-3A0D54BB0054}" srcOrd="1" destOrd="0" presId="urn:microsoft.com/office/officeart/2005/8/layout/radial5"/>
    <dgm:cxn modelId="{96EDFF5D-9308-4DF7-A3C4-A56BFEBCDE53}" srcId="{D98F78D4-C3BD-4839-B2E4-F66FE4E44DF9}" destId="{2334EDA8-CE22-4DBA-AB43-FA5F80C72E1D}" srcOrd="2" destOrd="0" parTransId="{83CA0970-D9C5-46D5-8502-2F6ED8DB1BA8}" sibTransId="{BDD245BE-6DD8-491A-820C-C27690CC9FFA}"/>
    <dgm:cxn modelId="{61C1A350-3B30-4D81-86B7-9A4172854097}" type="presOf" srcId="{DB5D5D81-0F7F-43F9-9C0E-D6E1F92B9E8E}" destId="{3CF355DE-0777-4075-96BF-F1815A4E09B0}" srcOrd="1" destOrd="0" presId="urn:microsoft.com/office/officeart/2005/8/layout/radial5"/>
    <dgm:cxn modelId="{5615CF4D-9D17-49B5-ACA6-5ACE8CE01CFF}" type="presParOf" srcId="{44B62D69-E0FB-4F08-843F-7776B510F6C7}" destId="{EFD3D487-564C-4C8E-BCE6-53E0E8036FA1}" srcOrd="0" destOrd="0" presId="urn:microsoft.com/office/officeart/2005/8/layout/radial5"/>
    <dgm:cxn modelId="{D16C1B01-9859-4C52-ACD6-3D95CAD9B9CD}" type="presParOf" srcId="{44B62D69-E0FB-4F08-843F-7776B510F6C7}" destId="{102FDBDF-BB76-4D45-AFB9-BE4FDCE99BCC}" srcOrd="1" destOrd="0" presId="urn:microsoft.com/office/officeart/2005/8/layout/radial5"/>
    <dgm:cxn modelId="{59036BEF-1186-48BC-A759-F83DA73C9C20}" type="presParOf" srcId="{102FDBDF-BB76-4D45-AFB9-BE4FDCE99BCC}" destId="{3CF355DE-0777-4075-96BF-F1815A4E09B0}" srcOrd="0" destOrd="0" presId="urn:microsoft.com/office/officeart/2005/8/layout/radial5"/>
    <dgm:cxn modelId="{6CF78F52-BF69-4899-87F6-A44A5414270F}" type="presParOf" srcId="{44B62D69-E0FB-4F08-843F-7776B510F6C7}" destId="{1A96B597-2E46-4002-93BD-8222F667F90E}" srcOrd="2" destOrd="0" presId="urn:microsoft.com/office/officeart/2005/8/layout/radial5"/>
    <dgm:cxn modelId="{3159C8E2-60D3-438A-BE2A-FD81338936F1}" type="presParOf" srcId="{44B62D69-E0FB-4F08-843F-7776B510F6C7}" destId="{C9BFB615-272D-4D13-B2BC-DF760E488799}" srcOrd="3" destOrd="0" presId="urn:microsoft.com/office/officeart/2005/8/layout/radial5"/>
    <dgm:cxn modelId="{0B86D29E-B6AB-4F47-8CB2-B207077FA123}" type="presParOf" srcId="{C9BFB615-272D-4D13-B2BC-DF760E488799}" destId="{F793506A-7D20-47AA-A332-E6900B795589}" srcOrd="0" destOrd="0" presId="urn:microsoft.com/office/officeart/2005/8/layout/radial5"/>
    <dgm:cxn modelId="{35A651D0-022F-4D5B-9CF4-41F55627D0C7}" type="presParOf" srcId="{44B62D69-E0FB-4F08-843F-7776B510F6C7}" destId="{CA122A52-4071-4D53-9025-71502F9FEB4A}" srcOrd="4" destOrd="0" presId="urn:microsoft.com/office/officeart/2005/8/layout/radial5"/>
    <dgm:cxn modelId="{0DB22A02-DE80-48DC-9D59-50A559030A92}" type="presParOf" srcId="{44B62D69-E0FB-4F08-843F-7776B510F6C7}" destId="{24670D4A-46ED-423C-8BDB-311B3F8FBF22}" srcOrd="5" destOrd="0" presId="urn:microsoft.com/office/officeart/2005/8/layout/radial5"/>
    <dgm:cxn modelId="{BF5F02F0-2532-44B7-9090-758E79C7A227}" type="presParOf" srcId="{24670D4A-46ED-423C-8BDB-311B3F8FBF22}" destId="{EABF73D6-5C0D-4614-84AF-29F42DA1F804}" srcOrd="0" destOrd="0" presId="urn:microsoft.com/office/officeart/2005/8/layout/radial5"/>
    <dgm:cxn modelId="{10848A9C-BBE6-49E7-91B1-F2A03DAAB85D}" type="presParOf" srcId="{44B62D69-E0FB-4F08-843F-7776B510F6C7}" destId="{C410F36B-DCFD-46DF-8EE2-B82A8F0693D7}" srcOrd="6" destOrd="0" presId="urn:microsoft.com/office/officeart/2005/8/layout/radial5"/>
    <dgm:cxn modelId="{89B028E1-C2C7-44BC-8D14-CCD6E57D61A9}" type="presParOf" srcId="{44B62D69-E0FB-4F08-843F-7776B510F6C7}" destId="{3189925C-5B1E-4EC8-9BA1-9C72C7756DE7}" srcOrd="7" destOrd="0" presId="urn:microsoft.com/office/officeart/2005/8/layout/radial5"/>
    <dgm:cxn modelId="{FB3076A4-12ED-486A-B40B-289E97D27E3F}" type="presParOf" srcId="{3189925C-5B1E-4EC8-9BA1-9C72C7756DE7}" destId="{A12BED83-F92B-40B2-B4A4-3A0D54BB0054}" srcOrd="0" destOrd="0" presId="urn:microsoft.com/office/officeart/2005/8/layout/radial5"/>
    <dgm:cxn modelId="{A41B2205-9B89-4E1B-89A5-F2B5B343E332}" type="presParOf" srcId="{44B62D69-E0FB-4F08-843F-7776B510F6C7}" destId="{458FCCCD-BB32-4E38-A3AC-F8A463FA3CDA}" srcOrd="8" destOrd="0" presId="urn:microsoft.com/office/officeart/2005/8/layout/radial5"/>
    <dgm:cxn modelId="{3D6D9F3B-B132-47DE-A7FC-EB4B25A596CE}" type="presParOf" srcId="{44B62D69-E0FB-4F08-843F-7776B510F6C7}" destId="{F222BA72-3F70-4871-BEF2-55622756DD8D}" srcOrd="9" destOrd="0" presId="urn:microsoft.com/office/officeart/2005/8/layout/radial5"/>
    <dgm:cxn modelId="{EE4692FA-3264-421C-8792-2A58969B83C1}" type="presParOf" srcId="{F222BA72-3F70-4871-BEF2-55622756DD8D}" destId="{63F46BFB-CE36-454D-BC07-E887D78E93C4}" srcOrd="0" destOrd="0" presId="urn:microsoft.com/office/officeart/2005/8/layout/radial5"/>
    <dgm:cxn modelId="{6EA7C356-3043-4C04-B6FA-ADCA03D10E44}" type="presParOf" srcId="{44B62D69-E0FB-4F08-843F-7776B510F6C7}" destId="{D641B0D2-E417-409C-972C-F440931DB6EF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A6E4E1-B0A8-4536-919D-9FC0A8FB2109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18000000" lon="0" rev="0"/>
          </a:camera>
          <a:lightRig rig="threePt" dir="t"/>
        </a:scene3d>
      </dgm:spPr>
      <dgm:t>
        <a:bodyPr/>
        <a:lstStyle/>
        <a:p>
          <a:endParaRPr lang="en-US"/>
        </a:p>
      </dgm:t>
    </dgm:pt>
    <dgm:pt modelId="{D98F78D4-C3BD-4839-B2E4-F66FE4E44DF9}">
      <dgm:prSet phldrT="[Текст]" custT="1"/>
      <dgm:spPr>
        <a:solidFill>
          <a:schemeClr val="bg1"/>
        </a:solidFill>
        <a:ln>
          <a:solidFill>
            <a:schemeClr val="accent1"/>
          </a:solidFill>
        </a:ln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r>
            <a:rPr lang="en-US" sz="1600" b="1" dirty="0" smtClean="0">
              <a:solidFill>
                <a:schemeClr val="accent1">
                  <a:lumMod val="75000"/>
                </a:schemeClr>
              </a:solidFill>
            </a:rPr>
            <a:t>COMPETENCIES</a:t>
          </a:r>
          <a:endParaRPr lang="ru-RU" sz="1600" b="1" dirty="0" smtClean="0">
            <a:solidFill>
              <a:schemeClr val="accent1">
                <a:lumMod val="75000"/>
              </a:schemeClr>
            </a:solidFill>
          </a:endParaRPr>
        </a:p>
        <a:p>
          <a:endParaRPr lang="en-US" sz="16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2C8251B-F57C-4105-ABF5-6204F5D4503C}" type="parTrans" cxnId="{84F2DBE3-3084-4883-AD9E-715303D64A4C}">
      <dgm:prSet/>
      <dgm:spPr/>
      <dgm:t>
        <a:bodyPr/>
        <a:lstStyle/>
        <a:p>
          <a:endParaRPr lang="en-US" sz="1600" b="1"/>
        </a:p>
      </dgm:t>
    </dgm:pt>
    <dgm:pt modelId="{89CAED05-6B90-4B88-8EF5-B439F36449D8}" type="sibTrans" cxnId="{84F2DBE3-3084-4883-AD9E-715303D64A4C}">
      <dgm:prSet/>
      <dgm:spPr/>
      <dgm:t>
        <a:bodyPr/>
        <a:lstStyle/>
        <a:p>
          <a:endParaRPr lang="en-US" sz="1600" b="1"/>
        </a:p>
      </dgm:t>
    </dgm:pt>
    <dgm:pt modelId="{CF7F837B-5F73-4840-8EF3-E5AB1AC9CF5E}">
      <dgm:prSet phldrT="[Текст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en-US" sz="1600" b="1" dirty="0" smtClean="0"/>
            <a:t>Teacher</a:t>
          </a:r>
          <a:endParaRPr lang="en-US" sz="1600" b="1" dirty="0"/>
        </a:p>
      </dgm:t>
    </dgm:pt>
    <dgm:pt modelId="{DB5D5D81-0F7F-43F9-9C0E-D6E1F92B9E8E}" type="parTrans" cxnId="{21D60001-2E3B-4949-B44F-4988D69C0BBD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F54F0B1A-9354-49CD-8CE3-D27D524152EB}" type="sibTrans" cxnId="{21D60001-2E3B-4949-B44F-4988D69C0BBD}">
      <dgm:prSet/>
      <dgm:spPr/>
      <dgm:t>
        <a:bodyPr/>
        <a:lstStyle/>
        <a:p>
          <a:endParaRPr lang="en-US" sz="1600" b="1"/>
        </a:p>
      </dgm:t>
    </dgm:pt>
    <dgm:pt modelId="{2334EDA8-CE22-4DBA-AB43-FA5F80C72E1D}">
      <dgm:prSet phldrT="[Текст]" custT="1"/>
      <dgm:spPr>
        <a:gradFill flip="none" rotWithShape="0">
          <a:gsLst>
            <a:gs pos="0">
              <a:schemeClr val="accent4">
                <a:lumMod val="75000"/>
                <a:shade val="30000"/>
                <a:satMod val="115000"/>
              </a:schemeClr>
            </a:gs>
            <a:gs pos="50000">
              <a:schemeClr val="accent4">
                <a:lumMod val="75000"/>
                <a:shade val="67500"/>
                <a:satMod val="115000"/>
              </a:schemeClr>
            </a:gs>
            <a:gs pos="100000">
              <a:schemeClr val="accent4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en-US" sz="1600" b="1" dirty="0" err="1" smtClean="0"/>
            <a:t>Reseacher</a:t>
          </a:r>
          <a:endParaRPr lang="en-US" sz="1600" b="1" dirty="0"/>
        </a:p>
      </dgm:t>
    </dgm:pt>
    <dgm:pt modelId="{83CA0970-D9C5-46D5-8502-2F6ED8DB1BA8}" type="parTrans" cxnId="{96EDFF5D-9308-4DF7-A3C4-A56BFEBCDE53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BDD245BE-6DD8-491A-820C-C27690CC9FFA}" type="sibTrans" cxnId="{96EDFF5D-9308-4DF7-A3C4-A56BFEBCDE53}">
      <dgm:prSet/>
      <dgm:spPr/>
      <dgm:t>
        <a:bodyPr/>
        <a:lstStyle/>
        <a:p>
          <a:endParaRPr lang="en-US" sz="1600" b="1"/>
        </a:p>
      </dgm:t>
    </dgm:pt>
    <dgm:pt modelId="{AE3F1495-9704-404A-9D77-B6F20D85605E}">
      <dgm:prSet phldrT="[Текст]" custT="1"/>
      <dgm:spPr>
        <a:gradFill flip="none" rotWithShape="0">
          <a:gsLst>
            <a:gs pos="0">
              <a:schemeClr val="accent3">
                <a:lumMod val="75000"/>
                <a:shade val="30000"/>
                <a:satMod val="115000"/>
              </a:schemeClr>
            </a:gs>
            <a:gs pos="50000">
              <a:schemeClr val="accent3">
                <a:lumMod val="75000"/>
                <a:shade val="67500"/>
                <a:satMod val="115000"/>
              </a:schemeClr>
            </a:gs>
            <a:gs pos="100000">
              <a:schemeClr val="accent3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en-US" sz="1600" b="1" dirty="0" smtClean="0"/>
        </a:p>
        <a:p>
          <a:r>
            <a:rPr lang="en-US" sz="1600" b="1" dirty="0" smtClean="0"/>
            <a:t>Communicator</a:t>
          </a:r>
          <a:endParaRPr lang="ru-RU" sz="1600" b="1" dirty="0" smtClean="0"/>
        </a:p>
      </dgm:t>
    </dgm:pt>
    <dgm:pt modelId="{6B88477E-DF3B-480C-B773-4076FB6B8143}" type="parTrans" cxnId="{6657F743-1B60-4901-B426-6A815AAF4CA1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9D0A0132-BB54-4EDC-80BC-0431F1D20302}" type="sibTrans" cxnId="{6657F743-1B60-4901-B426-6A815AAF4CA1}">
      <dgm:prSet/>
      <dgm:spPr/>
      <dgm:t>
        <a:bodyPr/>
        <a:lstStyle/>
        <a:p>
          <a:endParaRPr lang="en-US" sz="1600" b="1"/>
        </a:p>
      </dgm:t>
    </dgm:pt>
    <dgm:pt modelId="{F93A752F-3E9D-4B7C-AEC1-8B3473B9870F}">
      <dgm:prSet phldrT="[Текст]" custT="1"/>
      <dgm:spPr>
        <a:gradFill flip="none" rotWithShape="0">
          <a:gsLst>
            <a:gs pos="0">
              <a:schemeClr val="accent6">
                <a:lumMod val="75000"/>
                <a:shade val="30000"/>
                <a:satMod val="115000"/>
              </a:schemeClr>
            </a:gs>
            <a:gs pos="50000">
              <a:schemeClr val="accent6">
                <a:lumMod val="75000"/>
                <a:shade val="67500"/>
                <a:satMod val="115000"/>
              </a:schemeClr>
            </a:gs>
            <a:gs pos="100000">
              <a:schemeClr val="accent6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en-US" sz="1600" b="1" dirty="0" smtClean="0"/>
            <a:t>Leader</a:t>
          </a:r>
          <a:endParaRPr lang="en-US" sz="1600" b="1" dirty="0"/>
        </a:p>
      </dgm:t>
    </dgm:pt>
    <dgm:pt modelId="{905DDC4E-87D8-467F-863B-18727D257F1E}" type="parTrans" cxnId="{5D643BC4-7DE0-4CC6-8C25-E5D49E296679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CE2A052A-0D6C-445F-A016-0532EDB85186}" type="sibTrans" cxnId="{5D643BC4-7DE0-4CC6-8C25-E5D49E296679}">
      <dgm:prSet/>
      <dgm:spPr/>
      <dgm:t>
        <a:bodyPr/>
        <a:lstStyle/>
        <a:p>
          <a:endParaRPr lang="en-US" sz="1600" b="1"/>
        </a:p>
      </dgm:t>
    </dgm:pt>
    <dgm:pt modelId="{70E1C5DF-4E35-4037-93CB-75DA3F0BAC18}">
      <dgm:prSet custT="1"/>
      <dgm:spPr>
        <a:gradFill flip="none" rotWithShape="1">
          <a:gsLst>
            <a:gs pos="0">
              <a:schemeClr val="accent2">
                <a:lumMod val="75000"/>
                <a:shade val="30000"/>
                <a:satMod val="115000"/>
              </a:schemeClr>
            </a:gs>
            <a:gs pos="50000">
              <a:schemeClr val="accent2">
                <a:lumMod val="75000"/>
                <a:shade val="67500"/>
                <a:satMod val="115000"/>
              </a:schemeClr>
            </a:gs>
            <a:gs pos="100000">
              <a:schemeClr val="accent2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en-US" sz="1600" b="1" dirty="0" smtClean="0"/>
            <a:t>Assessment &amp; Evaluation</a:t>
          </a:r>
          <a:endParaRPr lang="en-US" sz="1600" b="1" dirty="0"/>
        </a:p>
      </dgm:t>
    </dgm:pt>
    <dgm:pt modelId="{3F89BD98-0EA8-4588-83CC-4CFE718D68D3}" type="parTrans" cxnId="{DF590954-8A03-41AA-A554-7627174F53D0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D58283CF-5DAF-4055-943D-B3DA58CDA843}" type="sibTrans" cxnId="{DF590954-8A03-41AA-A554-7627174F53D0}">
      <dgm:prSet/>
      <dgm:spPr/>
      <dgm:t>
        <a:bodyPr/>
        <a:lstStyle/>
        <a:p>
          <a:endParaRPr lang="en-US" sz="1600" b="1"/>
        </a:p>
      </dgm:t>
    </dgm:pt>
    <dgm:pt modelId="{44B62D69-E0FB-4F08-843F-7776B510F6C7}" type="pres">
      <dgm:prSet presAssocID="{8DA6E4E1-B0A8-4536-919D-9FC0A8FB210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D3D487-564C-4C8E-BCE6-53E0E8036FA1}" type="pres">
      <dgm:prSet presAssocID="{D98F78D4-C3BD-4839-B2E4-F66FE4E44DF9}" presName="centerShape" presStyleLbl="node0" presStyleIdx="0" presStyleCnt="1" custScaleX="144822" custScaleY="140931"/>
      <dgm:spPr/>
      <dgm:t>
        <a:bodyPr/>
        <a:lstStyle/>
        <a:p>
          <a:endParaRPr lang="en-US"/>
        </a:p>
      </dgm:t>
    </dgm:pt>
    <dgm:pt modelId="{102FDBDF-BB76-4D45-AFB9-BE4FDCE99BCC}" type="pres">
      <dgm:prSet presAssocID="{DB5D5D81-0F7F-43F9-9C0E-D6E1F92B9E8E}" presName="parTrans" presStyleLbl="sibTrans2D1" presStyleIdx="0" presStyleCnt="5"/>
      <dgm:spPr/>
      <dgm:t>
        <a:bodyPr/>
        <a:lstStyle/>
        <a:p>
          <a:endParaRPr lang="en-US"/>
        </a:p>
      </dgm:t>
    </dgm:pt>
    <dgm:pt modelId="{3CF355DE-0777-4075-96BF-F1815A4E09B0}" type="pres">
      <dgm:prSet presAssocID="{DB5D5D81-0F7F-43F9-9C0E-D6E1F92B9E8E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1A96B597-2E46-4002-93BD-8222F667F90E}" type="pres">
      <dgm:prSet presAssocID="{CF7F837B-5F73-4840-8EF3-E5AB1AC9CF5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BFB615-272D-4D13-B2BC-DF760E488799}" type="pres">
      <dgm:prSet presAssocID="{3F89BD98-0EA8-4588-83CC-4CFE718D68D3}" presName="parTrans" presStyleLbl="sibTrans2D1" presStyleIdx="1" presStyleCnt="5"/>
      <dgm:spPr/>
      <dgm:t>
        <a:bodyPr/>
        <a:lstStyle/>
        <a:p>
          <a:endParaRPr lang="en-US"/>
        </a:p>
      </dgm:t>
    </dgm:pt>
    <dgm:pt modelId="{F793506A-7D20-47AA-A332-E6900B795589}" type="pres">
      <dgm:prSet presAssocID="{3F89BD98-0EA8-4588-83CC-4CFE718D68D3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CA122A52-4071-4D53-9025-71502F9FEB4A}" type="pres">
      <dgm:prSet presAssocID="{70E1C5DF-4E35-4037-93CB-75DA3F0BAC1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670D4A-46ED-423C-8BDB-311B3F8FBF22}" type="pres">
      <dgm:prSet presAssocID="{83CA0970-D9C5-46D5-8502-2F6ED8DB1BA8}" presName="parTrans" presStyleLbl="sibTrans2D1" presStyleIdx="2" presStyleCnt="5"/>
      <dgm:spPr/>
      <dgm:t>
        <a:bodyPr/>
        <a:lstStyle/>
        <a:p>
          <a:endParaRPr lang="en-US"/>
        </a:p>
      </dgm:t>
    </dgm:pt>
    <dgm:pt modelId="{EABF73D6-5C0D-4614-84AF-29F42DA1F804}" type="pres">
      <dgm:prSet presAssocID="{83CA0970-D9C5-46D5-8502-2F6ED8DB1BA8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C410F36B-DCFD-46DF-8EE2-B82A8F0693D7}" type="pres">
      <dgm:prSet presAssocID="{2334EDA8-CE22-4DBA-AB43-FA5F80C72E1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89925C-5B1E-4EC8-9BA1-9C72C7756DE7}" type="pres">
      <dgm:prSet presAssocID="{6B88477E-DF3B-480C-B773-4076FB6B8143}" presName="parTrans" presStyleLbl="sibTrans2D1" presStyleIdx="3" presStyleCnt="5"/>
      <dgm:spPr/>
      <dgm:t>
        <a:bodyPr/>
        <a:lstStyle/>
        <a:p>
          <a:endParaRPr lang="en-US"/>
        </a:p>
      </dgm:t>
    </dgm:pt>
    <dgm:pt modelId="{A12BED83-F92B-40B2-B4A4-3A0D54BB0054}" type="pres">
      <dgm:prSet presAssocID="{6B88477E-DF3B-480C-B773-4076FB6B8143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458FCCCD-BB32-4E38-A3AC-F8A463FA3CDA}" type="pres">
      <dgm:prSet presAssocID="{AE3F1495-9704-404A-9D77-B6F20D85605E}" presName="node" presStyleLbl="node1" presStyleIdx="3" presStyleCnt="5" custScaleX="1017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22BA72-3F70-4871-BEF2-55622756DD8D}" type="pres">
      <dgm:prSet presAssocID="{905DDC4E-87D8-467F-863B-18727D257F1E}" presName="parTrans" presStyleLbl="sibTrans2D1" presStyleIdx="4" presStyleCnt="5"/>
      <dgm:spPr/>
      <dgm:t>
        <a:bodyPr/>
        <a:lstStyle/>
        <a:p>
          <a:endParaRPr lang="en-US"/>
        </a:p>
      </dgm:t>
    </dgm:pt>
    <dgm:pt modelId="{63F46BFB-CE36-454D-BC07-E887D78E93C4}" type="pres">
      <dgm:prSet presAssocID="{905DDC4E-87D8-467F-863B-18727D257F1E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D641B0D2-E417-409C-972C-F440931DB6EF}" type="pres">
      <dgm:prSet presAssocID="{F93A752F-3E9D-4B7C-AEC1-8B3473B9870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F2DBE3-3084-4883-AD9E-715303D64A4C}" srcId="{8DA6E4E1-B0A8-4536-919D-9FC0A8FB2109}" destId="{D98F78D4-C3BD-4839-B2E4-F66FE4E44DF9}" srcOrd="0" destOrd="0" parTransId="{F2C8251B-F57C-4105-ABF5-6204F5D4503C}" sibTransId="{89CAED05-6B90-4B88-8EF5-B439F36449D8}"/>
    <dgm:cxn modelId="{39F4FD21-B54F-4786-8D05-F3975B23D500}" type="presOf" srcId="{AE3F1495-9704-404A-9D77-B6F20D85605E}" destId="{458FCCCD-BB32-4E38-A3AC-F8A463FA3CDA}" srcOrd="0" destOrd="0" presId="urn:microsoft.com/office/officeart/2005/8/layout/radial5"/>
    <dgm:cxn modelId="{9963B4CC-9C26-4A27-A40E-71D68F8D672C}" type="presOf" srcId="{3F89BD98-0EA8-4588-83CC-4CFE718D68D3}" destId="{C9BFB615-272D-4D13-B2BC-DF760E488799}" srcOrd="0" destOrd="0" presId="urn:microsoft.com/office/officeart/2005/8/layout/radial5"/>
    <dgm:cxn modelId="{6657F743-1B60-4901-B426-6A815AAF4CA1}" srcId="{D98F78D4-C3BD-4839-B2E4-F66FE4E44DF9}" destId="{AE3F1495-9704-404A-9D77-B6F20D85605E}" srcOrd="3" destOrd="0" parTransId="{6B88477E-DF3B-480C-B773-4076FB6B8143}" sibTransId="{9D0A0132-BB54-4EDC-80BC-0431F1D20302}"/>
    <dgm:cxn modelId="{0507841A-2567-47CB-91FD-BA38659D4932}" type="presOf" srcId="{8DA6E4E1-B0A8-4536-919D-9FC0A8FB2109}" destId="{44B62D69-E0FB-4F08-843F-7776B510F6C7}" srcOrd="0" destOrd="0" presId="urn:microsoft.com/office/officeart/2005/8/layout/radial5"/>
    <dgm:cxn modelId="{14522734-E851-4FA2-B094-4B5F72806B87}" type="presOf" srcId="{70E1C5DF-4E35-4037-93CB-75DA3F0BAC18}" destId="{CA122A52-4071-4D53-9025-71502F9FEB4A}" srcOrd="0" destOrd="0" presId="urn:microsoft.com/office/officeart/2005/8/layout/radial5"/>
    <dgm:cxn modelId="{822B1A9F-6FB1-47E4-B61E-69C4F8E8EC8A}" type="presOf" srcId="{6B88477E-DF3B-480C-B773-4076FB6B8143}" destId="{A12BED83-F92B-40B2-B4A4-3A0D54BB0054}" srcOrd="1" destOrd="0" presId="urn:microsoft.com/office/officeart/2005/8/layout/radial5"/>
    <dgm:cxn modelId="{DF590954-8A03-41AA-A554-7627174F53D0}" srcId="{D98F78D4-C3BD-4839-B2E4-F66FE4E44DF9}" destId="{70E1C5DF-4E35-4037-93CB-75DA3F0BAC18}" srcOrd="1" destOrd="0" parTransId="{3F89BD98-0EA8-4588-83CC-4CFE718D68D3}" sibTransId="{D58283CF-5DAF-4055-943D-B3DA58CDA843}"/>
    <dgm:cxn modelId="{850885F0-7305-4793-A8C0-6F2C4C40E342}" type="presOf" srcId="{6B88477E-DF3B-480C-B773-4076FB6B8143}" destId="{3189925C-5B1E-4EC8-9BA1-9C72C7756DE7}" srcOrd="0" destOrd="0" presId="urn:microsoft.com/office/officeart/2005/8/layout/radial5"/>
    <dgm:cxn modelId="{96EDFF5D-9308-4DF7-A3C4-A56BFEBCDE53}" srcId="{D98F78D4-C3BD-4839-B2E4-F66FE4E44DF9}" destId="{2334EDA8-CE22-4DBA-AB43-FA5F80C72E1D}" srcOrd="2" destOrd="0" parTransId="{83CA0970-D9C5-46D5-8502-2F6ED8DB1BA8}" sibTransId="{BDD245BE-6DD8-491A-820C-C27690CC9FFA}"/>
    <dgm:cxn modelId="{D83C5EE9-CE38-4ECB-979E-D66E9F62B456}" type="presOf" srcId="{905DDC4E-87D8-467F-863B-18727D257F1E}" destId="{63F46BFB-CE36-454D-BC07-E887D78E93C4}" srcOrd="1" destOrd="0" presId="urn:microsoft.com/office/officeart/2005/8/layout/radial5"/>
    <dgm:cxn modelId="{C78E5893-8E99-41F8-87D5-28C9A44F4106}" type="presOf" srcId="{F93A752F-3E9D-4B7C-AEC1-8B3473B9870F}" destId="{D641B0D2-E417-409C-972C-F440931DB6EF}" srcOrd="0" destOrd="0" presId="urn:microsoft.com/office/officeart/2005/8/layout/radial5"/>
    <dgm:cxn modelId="{3E680FB0-C772-429F-BF5C-A5E5D49DD295}" type="presOf" srcId="{CF7F837B-5F73-4840-8EF3-E5AB1AC9CF5E}" destId="{1A96B597-2E46-4002-93BD-8222F667F90E}" srcOrd="0" destOrd="0" presId="urn:microsoft.com/office/officeart/2005/8/layout/radial5"/>
    <dgm:cxn modelId="{04578160-A697-4A07-8FA5-CB441B3F5451}" type="presOf" srcId="{D98F78D4-C3BD-4839-B2E4-F66FE4E44DF9}" destId="{EFD3D487-564C-4C8E-BCE6-53E0E8036FA1}" srcOrd="0" destOrd="0" presId="urn:microsoft.com/office/officeart/2005/8/layout/radial5"/>
    <dgm:cxn modelId="{65777EE2-1C8B-4CA3-AFF8-CC2CB70CF520}" type="presOf" srcId="{DB5D5D81-0F7F-43F9-9C0E-D6E1F92B9E8E}" destId="{102FDBDF-BB76-4D45-AFB9-BE4FDCE99BCC}" srcOrd="0" destOrd="0" presId="urn:microsoft.com/office/officeart/2005/8/layout/radial5"/>
    <dgm:cxn modelId="{D07D34E0-54F9-40ED-989C-9A35DC55EEAC}" type="presOf" srcId="{3F89BD98-0EA8-4588-83CC-4CFE718D68D3}" destId="{F793506A-7D20-47AA-A332-E6900B795589}" srcOrd="1" destOrd="0" presId="urn:microsoft.com/office/officeart/2005/8/layout/radial5"/>
    <dgm:cxn modelId="{21D60001-2E3B-4949-B44F-4988D69C0BBD}" srcId="{D98F78D4-C3BD-4839-B2E4-F66FE4E44DF9}" destId="{CF7F837B-5F73-4840-8EF3-E5AB1AC9CF5E}" srcOrd="0" destOrd="0" parTransId="{DB5D5D81-0F7F-43F9-9C0E-D6E1F92B9E8E}" sibTransId="{F54F0B1A-9354-49CD-8CE3-D27D524152EB}"/>
    <dgm:cxn modelId="{1E530DE2-E772-4296-8F65-B51137822811}" type="presOf" srcId="{2334EDA8-CE22-4DBA-AB43-FA5F80C72E1D}" destId="{C410F36B-DCFD-46DF-8EE2-B82A8F0693D7}" srcOrd="0" destOrd="0" presId="urn:microsoft.com/office/officeart/2005/8/layout/radial5"/>
    <dgm:cxn modelId="{5D643BC4-7DE0-4CC6-8C25-E5D49E296679}" srcId="{D98F78D4-C3BD-4839-B2E4-F66FE4E44DF9}" destId="{F93A752F-3E9D-4B7C-AEC1-8B3473B9870F}" srcOrd="4" destOrd="0" parTransId="{905DDC4E-87D8-467F-863B-18727D257F1E}" sibTransId="{CE2A052A-0D6C-445F-A016-0532EDB85186}"/>
    <dgm:cxn modelId="{A24F205D-D14A-4BF7-BC22-EBE9E7E6D9E0}" type="presOf" srcId="{905DDC4E-87D8-467F-863B-18727D257F1E}" destId="{F222BA72-3F70-4871-BEF2-55622756DD8D}" srcOrd="0" destOrd="0" presId="urn:microsoft.com/office/officeart/2005/8/layout/radial5"/>
    <dgm:cxn modelId="{A3DC18D2-5899-4810-AED9-F5096FCEEAE1}" type="presOf" srcId="{83CA0970-D9C5-46D5-8502-2F6ED8DB1BA8}" destId="{EABF73D6-5C0D-4614-84AF-29F42DA1F804}" srcOrd="1" destOrd="0" presId="urn:microsoft.com/office/officeart/2005/8/layout/radial5"/>
    <dgm:cxn modelId="{34473162-0E54-46DF-96FB-046475CB99AC}" type="presOf" srcId="{83CA0970-D9C5-46D5-8502-2F6ED8DB1BA8}" destId="{24670D4A-46ED-423C-8BDB-311B3F8FBF22}" srcOrd="0" destOrd="0" presId="urn:microsoft.com/office/officeart/2005/8/layout/radial5"/>
    <dgm:cxn modelId="{824BD834-6F78-4468-AE28-769CDA3FD09C}" type="presOf" srcId="{DB5D5D81-0F7F-43F9-9C0E-D6E1F92B9E8E}" destId="{3CF355DE-0777-4075-96BF-F1815A4E09B0}" srcOrd="1" destOrd="0" presId="urn:microsoft.com/office/officeart/2005/8/layout/radial5"/>
    <dgm:cxn modelId="{2D8CD5B4-8DBD-4D69-AF00-3A068F0A2123}" type="presParOf" srcId="{44B62D69-E0FB-4F08-843F-7776B510F6C7}" destId="{EFD3D487-564C-4C8E-BCE6-53E0E8036FA1}" srcOrd="0" destOrd="0" presId="urn:microsoft.com/office/officeart/2005/8/layout/radial5"/>
    <dgm:cxn modelId="{90D94171-5CF8-4F42-B762-983003931D66}" type="presParOf" srcId="{44B62D69-E0FB-4F08-843F-7776B510F6C7}" destId="{102FDBDF-BB76-4D45-AFB9-BE4FDCE99BCC}" srcOrd="1" destOrd="0" presId="urn:microsoft.com/office/officeart/2005/8/layout/radial5"/>
    <dgm:cxn modelId="{16A8705B-02BE-4895-AAF5-E724249DCE2D}" type="presParOf" srcId="{102FDBDF-BB76-4D45-AFB9-BE4FDCE99BCC}" destId="{3CF355DE-0777-4075-96BF-F1815A4E09B0}" srcOrd="0" destOrd="0" presId="urn:microsoft.com/office/officeart/2005/8/layout/radial5"/>
    <dgm:cxn modelId="{10F89A92-E540-4FC1-9EEF-F9EADA396611}" type="presParOf" srcId="{44B62D69-E0FB-4F08-843F-7776B510F6C7}" destId="{1A96B597-2E46-4002-93BD-8222F667F90E}" srcOrd="2" destOrd="0" presId="urn:microsoft.com/office/officeart/2005/8/layout/radial5"/>
    <dgm:cxn modelId="{9D5C6678-BFF2-4FC2-BB50-3684A9849ECE}" type="presParOf" srcId="{44B62D69-E0FB-4F08-843F-7776B510F6C7}" destId="{C9BFB615-272D-4D13-B2BC-DF760E488799}" srcOrd="3" destOrd="0" presId="urn:microsoft.com/office/officeart/2005/8/layout/radial5"/>
    <dgm:cxn modelId="{A607A01F-A020-4405-8F3F-81BE0D1C6998}" type="presParOf" srcId="{C9BFB615-272D-4D13-B2BC-DF760E488799}" destId="{F793506A-7D20-47AA-A332-E6900B795589}" srcOrd="0" destOrd="0" presId="urn:microsoft.com/office/officeart/2005/8/layout/radial5"/>
    <dgm:cxn modelId="{6A2DA397-3839-480D-A411-896664CF9696}" type="presParOf" srcId="{44B62D69-E0FB-4F08-843F-7776B510F6C7}" destId="{CA122A52-4071-4D53-9025-71502F9FEB4A}" srcOrd="4" destOrd="0" presId="urn:microsoft.com/office/officeart/2005/8/layout/radial5"/>
    <dgm:cxn modelId="{3415B202-4701-4F01-A7C5-837F9F99FD4C}" type="presParOf" srcId="{44B62D69-E0FB-4F08-843F-7776B510F6C7}" destId="{24670D4A-46ED-423C-8BDB-311B3F8FBF22}" srcOrd="5" destOrd="0" presId="urn:microsoft.com/office/officeart/2005/8/layout/radial5"/>
    <dgm:cxn modelId="{B2B87976-916F-44A9-9396-02C3629AA183}" type="presParOf" srcId="{24670D4A-46ED-423C-8BDB-311B3F8FBF22}" destId="{EABF73D6-5C0D-4614-84AF-29F42DA1F804}" srcOrd="0" destOrd="0" presId="urn:microsoft.com/office/officeart/2005/8/layout/radial5"/>
    <dgm:cxn modelId="{BCA9138A-126B-474A-BC1A-C1B4554278ED}" type="presParOf" srcId="{44B62D69-E0FB-4F08-843F-7776B510F6C7}" destId="{C410F36B-DCFD-46DF-8EE2-B82A8F0693D7}" srcOrd="6" destOrd="0" presId="urn:microsoft.com/office/officeart/2005/8/layout/radial5"/>
    <dgm:cxn modelId="{A45F0F80-EBBA-4E9A-8EB6-AA8DD252EDB0}" type="presParOf" srcId="{44B62D69-E0FB-4F08-843F-7776B510F6C7}" destId="{3189925C-5B1E-4EC8-9BA1-9C72C7756DE7}" srcOrd="7" destOrd="0" presId="urn:microsoft.com/office/officeart/2005/8/layout/radial5"/>
    <dgm:cxn modelId="{04279609-1FA7-4986-AC54-2BE8F4D766A5}" type="presParOf" srcId="{3189925C-5B1E-4EC8-9BA1-9C72C7756DE7}" destId="{A12BED83-F92B-40B2-B4A4-3A0D54BB0054}" srcOrd="0" destOrd="0" presId="urn:microsoft.com/office/officeart/2005/8/layout/radial5"/>
    <dgm:cxn modelId="{D60C49CF-4A2B-4453-A5A1-8FB23AA1A34D}" type="presParOf" srcId="{44B62D69-E0FB-4F08-843F-7776B510F6C7}" destId="{458FCCCD-BB32-4E38-A3AC-F8A463FA3CDA}" srcOrd="8" destOrd="0" presId="urn:microsoft.com/office/officeart/2005/8/layout/radial5"/>
    <dgm:cxn modelId="{E59F7EB0-7981-4603-B4ED-4348525946F7}" type="presParOf" srcId="{44B62D69-E0FB-4F08-843F-7776B510F6C7}" destId="{F222BA72-3F70-4871-BEF2-55622756DD8D}" srcOrd="9" destOrd="0" presId="urn:microsoft.com/office/officeart/2005/8/layout/radial5"/>
    <dgm:cxn modelId="{1994FF5B-4B6A-4D19-8C64-D800145E47C2}" type="presParOf" srcId="{F222BA72-3F70-4871-BEF2-55622756DD8D}" destId="{63F46BFB-CE36-454D-BC07-E887D78E93C4}" srcOrd="0" destOrd="0" presId="urn:microsoft.com/office/officeart/2005/8/layout/radial5"/>
    <dgm:cxn modelId="{183E37AC-FBEF-4D3F-AB01-CEBA8DD0594A}" type="presParOf" srcId="{44B62D69-E0FB-4F08-843F-7776B510F6C7}" destId="{D641B0D2-E417-409C-972C-F440931DB6EF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A6E4E1-B0A8-4536-919D-9FC0A8FB2109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18000000" lon="0" rev="0"/>
          </a:camera>
          <a:lightRig rig="threePt" dir="t"/>
        </a:scene3d>
      </dgm:spPr>
      <dgm:t>
        <a:bodyPr/>
        <a:lstStyle/>
        <a:p>
          <a:endParaRPr lang="en-US"/>
        </a:p>
      </dgm:t>
    </dgm:pt>
    <dgm:pt modelId="{D98F78D4-C3BD-4839-B2E4-F66FE4E44DF9}">
      <dgm:prSet phldrT="[Текст]" custT="1"/>
      <dgm:spPr>
        <a:solidFill>
          <a:schemeClr val="bg1"/>
        </a:solidFill>
        <a:ln>
          <a:solidFill>
            <a:schemeClr val="accent1"/>
          </a:solidFill>
        </a:ln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r>
            <a:rPr lang="en-US" sz="1600" b="1" dirty="0" smtClean="0">
              <a:solidFill>
                <a:schemeClr val="accent1">
                  <a:lumMod val="75000"/>
                </a:schemeClr>
              </a:solidFill>
            </a:rPr>
            <a:t>COMPETENCIES</a:t>
          </a:r>
          <a:endParaRPr lang="ru-RU" sz="1600" b="1" dirty="0" smtClean="0">
            <a:solidFill>
              <a:schemeClr val="accent1">
                <a:lumMod val="75000"/>
              </a:schemeClr>
            </a:solidFill>
          </a:endParaRPr>
        </a:p>
        <a:p>
          <a:endParaRPr lang="en-US" sz="16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2C8251B-F57C-4105-ABF5-6204F5D4503C}" type="parTrans" cxnId="{84F2DBE3-3084-4883-AD9E-715303D64A4C}">
      <dgm:prSet/>
      <dgm:spPr/>
      <dgm:t>
        <a:bodyPr/>
        <a:lstStyle/>
        <a:p>
          <a:endParaRPr lang="en-US" sz="1600" b="1"/>
        </a:p>
      </dgm:t>
    </dgm:pt>
    <dgm:pt modelId="{89CAED05-6B90-4B88-8EF5-B439F36449D8}" type="sibTrans" cxnId="{84F2DBE3-3084-4883-AD9E-715303D64A4C}">
      <dgm:prSet/>
      <dgm:spPr/>
      <dgm:t>
        <a:bodyPr/>
        <a:lstStyle/>
        <a:p>
          <a:endParaRPr lang="en-US" sz="1600" b="1"/>
        </a:p>
      </dgm:t>
    </dgm:pt>
    <dgm:pt modelId="{CF7F837B-5F73-4840-8EF3-E5AB1AC9CF5E}">
      <dgm:prSet phldrT="[Текст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en-US" sz="1600" b="1" dirty="0" smtClean="0"/>
            <a:t>Teacher</a:t>
          </a:r>
          <a:endParaRPr lang="en-US" sz="1600" b="1" dirty="0"/>
        </a:p>
      </dgm:t>
    </dgm:pt>
    <dgm:pt modelId="{DB5D5D81-0F7F-43F9-9C0E-D6E1F92B9E8E}" type="parTrans" cxnId="{21D60001-2E3B-4949-B44F-4988D69C0BBD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F54F0B1A-9354-49CD-8CE3-D27D524152EB}" type="sibTrans" cxnId="{21D60001-2E3B-4949-B44F-4988D69C0BBD}">
      <dgm:prSet/>
      <dgm:spPr/>
      <dgm:t>
        <a:bodyPr/>
        <a:lstStyle/>
        <a:p>
          <a:endParaRPr lang="en-US" sz="1600" b="1"/>
        </a:p>
      </dgm:t>
    </dgm:pt>
    <dgm:pt modelId="{2334EDA8-CE22-4DBA-AB43-FA5F80C72E1D}">
      <dgm:prSet phldrT="[Текст]" custT="1"/>
      <dgm:spPr>
        <a:gradFill flip="none" rotWithShape="0">
          <a:gsLst>
            <a:gs pos="0">
              <a:schemeClr val="accent4">
                <a:lumMod val="75000"/>
                <a:shade val="30000"/>
                <a:satMod val="115000"/>
              </a:schemeClr>
            </a:gs>
            <a:gs pos="50000">
              <a:schemeClr val="accent4">
                <a:lumMod val="75000"/>
                <a:shade val="67500"/>
                <a:satMod val="115000"/>
              </a:schemeClr>
            </a:gs>
            <a:gs pos="100000">
              <a:schemeClr val="accent4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en-US" sz="1600" b="1" dirty="0" err="1" smtClean="0"/>
            <a:t>Reseacher</a:t>
          </a:r>
          <a:endParaRPr lang="en-US" sz="1600" b="1" dirty="0"/>
        </a:p>
      </dgm:t>
    </dgm:pt>
    <dgm:pt modelId="{83CA0970-D9C5-46D5-8502-2F6ED8DB1BA8}" type="parTrans" cxnId="{96EDFF5D-9308-4DF7-A3C4-A56BFEBCDE53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BDD245BE-6DD8-491A-820C-C27690CC9FFA}" type="sibTrans" cxnId="{96EDFF5D-9308-4DF7-A3C4-A56BFEBCDE53}">
      <dgm:prSet/>
      <dgm:spPr/>
      <dgm:t>
        <a:bodyPr/>
        <a:lstStyle/>
        <a:p>
          <a:endParaRPr lang="en-US" sz="1600" b="1"/>
        </a:p>
      </dgm:t>
    </dgm:pt>
    <dgm:pt modelId="{AE3F1495-9704-404A-9D77-B6F20D85605E}">
      <dgm:prSet phldrT="[Текст]" custT="1"/>
      <dgm:spPr>
        <a:gradFill flip="none" rotWithShape="0">
          <a:gsLst>
            <a:gs pos="0">
              <a:schemeClr val="accent3">
                <a:lumMod val="75000"/>
                <a:shade val="30000"/>
                <a:satMod val="115000"/>
              </a:schemeClr>
            </a:gs>
            <a:gs pos="50000">
              <a:schemeClr val="accent3">
                <a:lumMod val="75000"/>
                <a:shade val="67500"/>
                <a:satMod val="115000"/>
              </a:schemeClr>
            </a:gs>
            <a:gs pos="100000">
              <a:schemeClr val="accent3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en-US" sz="1600" b="1" dirty="0" smtClean="0"/>
        </a:p>
        <a:p>
          <a:r>
            <a:rPr lang="en-US" sz="1600" b="1" dirty="0" smtClean="0"/>
            <a:t>Communicator</a:t>
          </a:r>
          <a:endParaRPr lang="ru-RU" sz="1600" b="1" dirty="0" smtClean="0"/>
        </a:p>
      </dgm:t>
    </dgm:pt>
    <dgm:pt modelId="{6B88477E-DF3B-480C-B773-4076FB6B8143}" type="parTrans" cxnId="{6657F743-1B60-4901-B426-6A815AAF4CA1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9D0A0132-BB54-4EDC-80BC-0431F1D20302}" type="sibTrans" cxnId="{6657F743-1B60-4901-B426-6A815AAF4CA1}">
      <dgm:prSet/>
      <dgm:spPr/>
      <dgm:t>
        <a:bodyPr/>
        <a:lstStyle/>
        <a:p>
          <a:endParaRPr lang="en-US" sz="1600" b="1"/>
        </a:p>
      </dgm:t>
    </dgm:pt>
    <dgm:pt modelId="{F93A752F-3E9D-4B7C-AEC1-8B3473B9870F}">
      <dgm:prSet phldrT="[Текст]" custT="1"/>
      <dgm:spPr>
        <a:gradFill flip="none" rotWithShape="0">
          <a:gsLst>
            <a:gs pos="0">
              <a:schemeClr val="accent6">
                <a:lumMod val="75000"/>
                <a:shade val="30000"/>
                <a:satMod val="115000"/>
              </a:schemeClr>
            </a:gs>
            <a:gs pos="50000">
              <a:schemeClr val="accent6">
                <a:lumMod val="75000"/>
                <a:shade val="67500"/>
                <a:satMod val="115000"/>
              </a:schemeClr>
            </a:gs>
            <a:gs pos="100000">
              <a:schemeClr val="accent6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en-US" sz="1600" b="1" dirty="0" smtClean="0"/>
            <a:t>Leader</a:t>
          </a:r>
          <a:endParaRPr lang="en-US" sz="1600" b="1" dirty="0"/>
        </a:p>
      </dgm:t>
    </dgm:pt>
    <dgm:pt modelId="{905DDC4E-87D8-467F-863B-18727D257F1E}" type="parTrans" cxnId="{5D643BC4-7DE0-4CC6-8C25-E5D49E296679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CE2A052A-0D6C-445F-A016-0532EDB85186}" type="sibTrans" cxnId="{5D643BC4-7DE0-4CC6-8C25-E5D49E296679}">
      <dgm:prSet/>
      <dgm:spPr/>
      <dgm:t>
        <a:bodyPr/>
        <a:lstStyle/>
        <a:p>
          <a:endParaRPr lang="en-US" sz="1600" b="1"/>
        </a:p>
      </dgm:t>
    </dgm:pt>
    <dgm:pt modelId="{70E1C5DF-4E35-4037-93CB-75DA3F0BAC18}">
      <dgm:prSet custT="1"/>
      <dgm:spPr>
        <a:gradFill flip="none" rotWithShape="1">
          <a:gsLst>
            <a:gs pos="0">
              <a:schemeClr val="accent2">
                <a:lumMod val="75000"/>
                <a:shade val="30000"/>
                <a:satMod val="115000"/>
              </a:schemeClr>
            </a:gs>
            <a:gs pos="50000">
              <a:schemeClr val="accent2">
                <a:lumMod val="75000"/>
                <a:shade val="67500"/>
                <a:satMod val="115000"/>
              </a:schemeClr>
            </a:gs>
            <a:gs pos="100000">
              <a:schemeClr val="accent2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en-US" sz="1600" b="1" dirty="0" smtClean="0"/>
            <a:t>Assessment &amp; Evaluation</a:t>
          </a:r>
          <a:endParaRPr lang="en-US" sz="1600" b="1" dirty="0"/>
        </a:p>
      </dgm:t>
    </dgm:pt>
    <dgm:pt modelId="{3F89BD98-0EA8-4588-83CC-4CFE718D68D3}" type="parTrans" cxnId="{DF590954-8A03-41AA-A554-7627174F53D0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D58283CF-5DAF-4055-943D-B3DA58CDA843}" type="sibTrans" cxnId="{DF590954-8A03-41AA-A554-7627174F53D0}">
      <dgm:prSet/>
      <dgm:spPr/>
      <dgm:t>
        <a:bodyPr/>
        <a:lstStyle/>
        <a:p>
          <a:endParaRPr lang="en-US" sz="1600" b="1"/>
        </a:p>
      </dgm:t>
    </dgm:pt>
    <dgm:pt modelId="{44B62D69-E0FB-4F08-843F-7776B510F6C7}" type="pres">
      <dgm:prSet presAssocID="{8DA6E4E1-B0A8-4536-919D-9FC0A8FB210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D3D487-564C-4C8E-BCE6-53E0E8036FA1}" type="pres">
      <dgm:prSet presAssocID="{D98F78D4-C3BD-4839-B2E4-F66FE4E44DF9}" presName="centerShape" presStyleLbl="node0" presStyleIdx="0" presStyleCnt="1" custScaleX="144822" custScaleY="140931"/>
      <dgm:spPr/>
      <dgm:t>
        <a:bodyPr/>
        <a:lstStyle/>
        <a:p>
          <a:endParaRPr lang="en-US"/>
        </a:p>
      </dgm:t>
    </dgm:pt>
    <dgm:pt modelId="{102FDBDF-BB76-4D45-AFB9-BE4FDCE99BCC}" type="pres">
      <dgm:prSet presAssocID="{DB5D5D81-0F7F-43F9-9C0E-D6E1F92B9E8E}" presName="parTrans" presStyleLbl="sibTrans2D1" presStyleIdx="0" presStyleCnt="5"/>
      <dgm:spPr/>
      <dgm:t>
        <a:bodyPr/>
        <a:lstStyle/>
        <a:p>
          <a:endParaRPr lang="en-US"/>
        </a:p>
      </dgm:t>
    </dgm:pt>
    <dgm:pt modelId="{3CF355DE-0777-4075-96BF-F1815A4E09B0}" type="pres">
      <dgm:prSet presAssocID="{DB5D5D81-0F7F-43F9-9C0E-D6E1F92B9E8E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1A96B597-2E46-4002-93BD-8222F667F90E}" type="pres">
      <dgm:prSet presAssocID="{CF7F837B-5F73-4840-8EF3-E5AB1AC9CF5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BFB615-272D-4D13-B2BC-DF760E488799}" type="pres">
      <dgm:prSet presAssocID="{3F89BD98-0EA8-4588-83CC-4CFE718D68D3}" presName="parTrans" presStyleLbl="sibTrans2D1" presStyleIdx="1" presStyleCnt="5"/>
      <dgm:spPr/>
      <dgm:t>
        <a:bodyPr/>
        <a:lstStyle/>
        <a:p>
          <a:endParaRPr lang="en-US"/>
        </a:p>
      </dgm:t>
    </dgm:pt>
    <dgm:pt modelId="{F793506A-7D20-47AA-A332-E6900B795589}" type="pres">
      <dgm:prSet presAssocID="{3F89BD98-0EA8-4588-83CC-4CFE718D68D3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CA122A52-4071-4D53-9025-71502F9FEB4A}" type="pres">
      <dgm:prSet presAssocID="{70E1C5DF-4E35-4037-93CB-75DA3F0BAC1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670D4A-46ED-423C-8BDB-311B3F8FBF22}" type="pres">
      <dgm:prSet presAssocID="{83CA0970-D9C5-46D5-8502-2F6ED8DB1BA8}" presName="parTrans" presStyleLbl="sibTrans2D1" presStyleIdx="2" presStyleCnt="5"/>
      <dgm:spPr/>
      <dgm:t>
        <a:bodyPr/>
        <a:lstStyle/>
        <a:p>
          <a:endParaRPr lang="en-US"/>
        </a:p>
      </dgm:t>
    </dgm:pt>
    <dgm:pt modelId="{EABF73D6-5C0D-4614-84AF-29F42DA1F804}" type="pres">
      <dgm:prSet presAssocID="{83CA0970-D9C5-46D5-8502-2F6ED8DB1BA8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C410F36B-DCFD-46DF-8EE2-B82A8F0693D7}" type="pres">
      <dgm:prSet presAssocID="{2334EDA8-CE22-4DBA-AB43-FA5F80C72E1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89925C-5B1E-4EC8-9BA1-9C72C7756DE7}" type="pres">
      <dgm:prSet presAssocID="{6B88477E-DF3B-480C-B773-4076FB6B8143}" presName="parTrans" presStyleLbl="sibTrans2D1" presStyleIdx="3" presStyleCnt="5"/>
      <dgm:spPr/>
      <dgm:t>
        <a:bodyPr/>
        <a:lstStyle/>
        <a:p>
          <a:endParaRPr lang="en-US"/>
        </a:p>
      </dgm:t>
    </dgm:pt>
    <dgm:pt modelId="{A12BED83-F92B-40B2-B4A4-3A0D54BB0054}" type="pres">
      <dgm:prSet presAssocID="{6B88477E-DF3B-480C-B773-4076FB6B8143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458FCCCD-BB32-4E38-A3AC-F8A463FA3CDA}" type="pres">
      <dgm:prSet presAssocID="{AE3F1495-9704-404A-9D77-B6F20D85605E}" presName="node" presStyleLbl="node1" presStyleIdx="3" presStyleCnt="5" custScaleX="1017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22BA72-3F70-4871-BEF2-55622756DD8D}" type="pres">
      <dgm:prSet presAssocID="{905DDC4E-87D8-467F-863B-18727D257F1E}" presName="parTrans" presStyleLbl="sibTrans2D1" presStyleIdx="4" presStyleCnt="5"/>
      <dgm:spPr/>
      <dgm:t>
        <a:bodyPr/>
        <a:lstStyle/>
        <a:p>
          <a:endParaRPr lang="en-US"/>
        </a:p>
      </dgm:t>
    </dgm:pt>
    <dgm:pt modelId="{63F46BFB-CE36-454D-BC07-E887D78E93C4}" type="pres">
      <dgm:prSet presAssocID="{905DDC4E-87D8-467F-863B-18727D257F1E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D641B0D2-E417-409C-972C-F440931DB6EF}" type="pres">
      <dgm:prSet presAssocID="{F93A752F-3E9D-4B7C-AEC1-8B3473B9870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A53BFA-BBA7-4503-A724-AE8401739EBC}" type="presOf" srcId="{F93A752F-3E9D-4B7C-AEC1-8B3473B9870F}" destId="{D641B0D2-E417-409C-972C-F440931DB6EF}" srcOrd="0" destOrd="0" presId="urn:microsoft.com/office/officeart/2005/8/layout/radial5"/>
    <dgm:cxn modelId="{84F2DBE3-3084-4883-AD9E-715303D64A4C}" srcId="{8DA6E4E1-B0A8-4536-919D-9FC0A8FB2109}" destId="{D98F78D4-C3BD-4839-B2E4-F66FE4E44DF9}" srcOrd="0" destOrd="0" parTransId="{F2C8251B-F57C-4105-ABF5-6204F5D4503C}" sibTransId="{89CAED05-6B90-4B88-8EF5-B439F36449D8}"/>
    <dgm:cxn modelId="{F4ED71F3-2A98-4898-BB81-EC0C4958EBEE}" type="presOf" srcId="{DB5D5D81-0F7F-43F9-9C0E-D6E1F92B9E8E}" destId="{102FDBDF-BB76-4D45-AFB9-BE4FDCE99BCC}" srcOrd="0" destOrd="0" presId="urn:microsoft.com/office/officeart/2005/8/layout/radial5"/>
    <dgm:cxn modelId="{44C920C3-3272-4111-A2E8-0F7593D02A5A}" type="presOf" srcId="{70E1C5DF-4E35-4037-93CB-75DA3F0BAC18}" destId="{CA122A52-4071-4D53-9025-71502F9FEB4A}" srcOrd="0" destOrd="0" presId="urn:microsoft.com/office/officeart/2005/8/layout/radial5"/>
    <dgm:cxn modelId="{4CEDBDAD-26E7-4B80-A9C4-F8508CAB00FF}" type="presOf" srcId="{6B88477E-DF3B-480C-B773-4076FB6B8143}" destId="{3189925C-5B1E-4EC8-9BA1-9C72C7756DE7}" srcOrd="0" destOrd="0" presId="urn:microsoft.com/office/officeart/2005/8/layout/radial5"/>
    <dgm:cxn modelId="{49ABE7EF-D362-4159-8A08-248C6E5958D8}" type="presOf" srcId="{AE3F1495-9704-404A-9D77-B6F20D85605E}" destId="{458FCCCD-BB32-4E38-A3AC-F8A463FA3CDA}" srcOrd="0" destOrd="0" presId="urn:microsoft.com/office/officeart/2005/8/layout/radial5"/>
    <dgm:cxn modelId="{5D806913-C425-4834-B6C4-53E981C7D11B}" type="presOf" srcId="{905DDC4E-87D8-467F-863B-18727D257F1E}" destId="{63F46BFB-CE36-454D-BC07-E887D78E93C4}" srcOrd="1" destOrd="0" presId="urn:microsoft.com/office/officeart/2005/8/layout/radial5"/>
    <dgm:cxn modelId="{6657F743-1B60-4901-B426-6A815AAF4CA1}" srcId="{D98F78D4-C3BD-4839-B2E4-F66FE4E44DF9}" destId="{AE3F1495-9704-404A-9D77-B6F20D85605E}" srcOrd="3" destOrd="0" parTransId="{6B88477E-DF3B-480C-B773-4076FB6B8143}" sibTransId="{9D0A0132-BB54-4EDC-80BC-0431F1D20302}"/>
    <dgm:cxn modelId="{93ECAF1F-F6EE-47A2-B6B0-C137AFF768A3}" type="presOf" srcId="{2334EDA8-CE22-4DBA-AB43-FA5F80C72E1D}" destId="{C410F36B-DCFD-46DF-8EE2-B82A8F0693D7}" srcOrd="0" destOrd="0" presId="urn:microsoft.com/office/officeart/2005/8/layout/radial5"/>
    <dgm:cxn modelId="{104F6DFF-B7C4-431F-9951-447D7C4D80D6}" type="presOf" srcId="{DB5D5D81-0F7F-43F9-9C0E-D6E1F92B9E8E}" destId="{3CF355DE-0777-4075-96BF-F1815A4E09B0}" srcOrd="1" destOrd="0" presId="urn:microsoft.com/office/officeart/2005/8/layout/radial5"/>
    <dgm:cxn modelId="{DF590954-8A03-41AA-A554-7627174F53D0}" srcId="{D98F78D4-C3BD-4839-B2E4-F66FE4E44DF9}" destId="{70E1C5DF-4E35-4037-93CB-75DA3F0BAC18}" srcOrd="1" destOrd="0" parTransId="{3F89BD98-0EA8-4588-83CC-4CFE718D68D3}" sibTransId="{D58283CF-5DAF-4055-943D-B3DA58CDA843}"/>
    <dgm:cxn modelId="{EDD00A1B-00DF-4AFF-A5CA-700C5BEABEA4}" type="presOf" srcId="{83CA0970-D9C5-46D5-8502-2F6ED8DB1BA8}" destId="{24670D4A-46ED-423C-8BDB-311B3F8FBF22}" srcOrd="0" destOrd="0" presId="urn:microsoft.com/office/officeart/2005/8/layout/radial5"/>
    <dgm:cxn modelId="{96EDFF5D-9308-4DF7-A3C4-A56BFEBCDE53}" srcId="{D98F78D4-C3BD-4839-B2E4-F66FE4E44DF9}" destId="{2334EDA8-CE22-4DBA-AB43-FA5F80C72E1D}" srcOrd="2" destOrd="0" parTransId="{83CA0970-D9C5-46D5-8502-2F6ED8DB1BA8}" sibTransId="{BDD245BE-6DD8-491A-820C-C27690CC9FFA}"/>
    <dgm:cxn modelId="{142F16D2-4B1B-4A06-9FBB-68B6FEB60487}" type="presOf" srcId="{8DA6E4E1-B0A8-4536-919D-9FC0A8FB2109}" destId="{44B62D69-E0FB-4F08-843F-7776B510F6C7}" srcOrd="0" destOrd="0" presId="urn:microsoft.com/office/officeart/2005/8/layout/radial5"/>
    <dgm:cxn modelId="{AD2F573F-535B-45CE-8BB8-E38AF66C61DE}" type="presOf" srcId="{83CA0970-D9C5-46D5-8502-2F6ED8DB1BA8}" destId="{EABF73D6-5C0D-4614-84AF-29F42DA1F804}" srcOrd="1" destOrd="0" presId="urn:microsoft.com/office/officeart/2005/8/layout/radial5"/>
    <dgm:cxn modelId="{C66A9091-CA15-465B-B464-92C259C8D8FD}" type="presOf" srcId="{3F89BD98-0EA8-4588-83CC-4CFE718D68D3}" destId="{F793506A-7D20-47AA-A332-E6900B795589}" srcOrd="1" destOrd="0" presId="urn:microsoft.com/office/officeart/2005/8/layout/radial5"/>
    <dgm:cxn modelId="{89038EEF-598F-4445-BEF5-219767CE7099}" type="presOf" srcId="{905DDC4E-87D8-467F-863B-18727D257F1E}" destId="{F222BA72-3F70-4871-BEF2-55622756DD8D}" srcOrd="0" destOrd="0" presId="urn:microsoft.com/office/officeart/2005/8/layout/radial5"/>
    <dgm:cxn modelId="{21D60001-2E3B-4949-B44F-4988D69C0BBD}" srcId="{D98F78D4-C3BD-4839-B2E4-F66FE4E44DF9}" destId="{CF7F837B-5F73-4840-8EF3-E5AB1AC9CF5E}" srcOrd="0" destOrd="0" parTransId="{DB5D5D81-0F7F-43F9-9C0E-D6E1F92B9E8E}" sibTransId="{F54F0B1A-9354-49CD-8CE3-D27D524152EB}"/>
    <dgm:cxn modelId="{737677F8-AB29-4109-9BF1-1E835B2B052D}" type="presOf" srcId="{D98F78D4-C3BD-4839-B2E4-F66FE4E44DF9}" destId="{EFD3D487-564C-4C8E-BCE6-53E0E8036FA1}" srcOrd="0" destOrd="0" presId="urn:microsoft.com/office/officeart/2005/8/layout/radial5"/>
    <dgm:cxn modelId="{5D643BC4-7DE0-4CC6-8C25-E5D49E296679}" srcId="{D98F78D4-C3BD-4839-B2E4-F66FE4E44DF9}" destId="{F93A752F-3E9D-4B7C-AEC1-8B3473B9870F}" srcOrd="4" destOrd="0" parTransId="{905DDC4E-87D8-467F-863B-18727D257F1E}" sibTransId="{CE2A052A-0D6C-445F-A016-0532EDB85186}"/>
    <dgm:cxn modelId="{E376BF83-6B0A-4156-982D-880D186F3593}" type="presOf" srcId="{6B88477E-DF3B-480C-B773-4076FB6B8143}" destId="{A12BED83-F92B-40B2-B4A4-3A0D54BB0054}" srcOrd="1" destOrd="0" presId="urn:microsoft.com/office/officeart/2005/8/layout/radial5"/>
    <dgm:cxn modelId="{F33A26C4-2AC8-48E2-9361-59A28695E830}" type="presOf" srcId="{3F89BD98-0EA8-4588-83CC-4CFE718D68D3}" destId="{C9BFB615-272D-4D13-B2BC-DF760E488799}" srcOrd="0" destOrd="0" presId="urn:microsoft.com/office/officeart/2005/8/layout/radial5"/>
    <dgm:cxn modelId="{522B759E-14A2-4661-AC3D-0AF5386DA321}" type="presOf" srcId="{CF7F837B-5F73-4840-8EF3-E5AB1AC9CF5E}" destId="{1A96B597-2E46-4002-93BD-8222F667F90E}" srcOrd="0" destOrd="0" presId="urn:microsoft.com/office/officeart/2005/8/layout/radial5"/>
    <dgm:cxn modelId="{44258D1F-D2FD-4540-95B0-B93F6811776A}" type="presParOf" srcId="{44B62D69-E0FB-4F08-843F-7776B510F6C7}" destId="{EFD3D487-564C-4C8E-BCE6-53E0E8036FA1}" srcOrd="0" destOrd="0" presId="urn:microsoft.com/office/officeart/2005/8/layout/radial5"/>
    <dgm:cxn modelId="{BAC92AFE-4F3E-4D79-83DD-0585351EB301}" type="presParOf" srcId="{44B62D69-E0FB-4F08-843F-7776B510F6C7}" destId="{102FDBDF-BB76-4D45-AFB9-BE4FDCE99BCC}" srcOrd="1" destOrd="0" presId="urn:microsoft.com/office/officeart/2005/8/layout/radial5"/>
    <dgm:cxn modelId="{FC57B5FE-2BC2-40E2-87FB-E528CF4959AB}" type="presParOf" srcId="{102FDBDF-BB76-4D45-AFB9-BE4FDCE99BCC}" destId="{3CF355DE-0777-4075-96BF-F1815A4E09B0}" srcOrd="0" destOrd="0" presId="urn:microsoft.com/office/officeart/2005/8/layout/radial5"/>
    <dgm:cxn modelId="{369E5C15-A2E4-46F0-90AB-433B43F4512F}" type="presParOf" srcId="{44B62D69-E0FB-4F08-843F-7776B510F6C7}" destId="{1A96B597-2E46-4002-93BD-8222F667F90E}" srcOrd="2" destOrd="0" presId="urn:microsoft.com/office/officeart/2005/8/layout/radial5"/>
    <dgm:cxn modelId="{2D0C6839-5B5B-42DC-9D6C-6A88B71F41C4}" type="presParOf" srcId="{44B62D69-E0FB-4F08-843F-7776B510F6C7}" destId="{C9BFB615-272D-4D13-B2BC-DF760E488799}" srcOrd="3" destOrd="0" presId="urn:microsoft.com/office/officeart/2005/8/layout/radial5"/>
    <dgm:cxn modelId="{8F666613-B3EE-4B7E-8815-E9804A2E725E}" type="presParOf" srcId="{C9BFB615-272D-4D13-B2BC-DF760E488799}" destId="{F793506A-7D20-47AA-A332-E6900B795589}" srcOrd="0" destOrd="0" presId="urn:microsoft.com/office/officeart/2005/8/layout/radial5"/>
    <dgm:cxn modelId="{931A5F62-42F0-4088-8C3A-BA9F07CC5650}" type="presParOf" srcId="{44B62D69-E0FB-4F08-843F-7776B510F6C7}" destId="{CA122A52-4071-4D53-9025-71502F9FEB4A}" srcOrd="4" destOrd="0" presId="urn:microsoft.com/office/officeart/2005/8/layout/radial5"/>
    <dgm:cxn modelId="{74320ABD-3013-400F-8C16-854D2F583002}" type="presParOf" srcId="{44B62D69-E0FB-4F08-843F-7776B510F6C7}" destId="{24670D4A-46ED-423C-8BDB-311B3F8FBF22}" srcOrd="5" destOrd="0" presId="urn:microsoft.com/office/officeart/2005/8/layout/radial5"/>
    <dgm:cxn modelId="{CD31C66D-208C-4F96-8826-E76868BDB25B}" type="presParOf" srcId="{24670D4A-46ED-423C-8BDB-311B3F8FBF22}" destId="{EABF73D6-5C0D-4614-84AF-29F42DA1F804}" srcOrd="0" destOrd="0" presId="urn:microsoft.com/office/officeart/2005/8/layout/radial5"/>
    <dgm:cxn modelId="{E5EC7CB5-962C-49F8-9B95-0C3C031BC9FB}" type="presParOf" srcId="{44B62D69-E0FB-4F08-843F-7776B510F6C7}" destId="{C410F36B-DCFD-46DF-8EE2-B82A8F0693D7}" srcOrd="6" destOrd="0" presId="urn:microsoft.com/office/officeart/2005/8/layout/radial5"/>
    <dgm:cxn modelId="{F0E70A91-CB9B-4F91-B892-F834D7EF7380}" type="presParOf" srcId="{44B62D69-E0FB-4F08-843F-7776B510F6C7}" destId="{3189925C-5B1E-4EC8-9BA1-9C72C7756DE7}" srcOrd="7" destOrd="0" presId="urn:microsoft.com/office/officeart/2005/8/layout/radial5"/>
    <dgm:cxn modelId="{351F1603-F983-4970-BA72-8C2964612BAC}" type="presParOf" srcId="{3189925C-5B1E-4EC8-9BA1-9C72C7756DE7}" destId="{A12BED83-F92B-40B2-B4A4-3A0D54BB0054}" srcOrd="0" destOrd="0" presId="urn:microsoft.com/office/officeart/2005/8/layout/radial5"/>
    <dgm:cxn modelId="{F5F68B6F-F1D5-4CEA-AAD6-6123BA9E91C0}" type="presParOf" srcId="{44B62D69-E0FB-4F08-843F-7776B510F6C7}" destId="{458FCCCD-BB32-4E38-A3AC-F8A463FA3CDA}" srcOrd="8" destOrd="0" presId="urn:microsoft.com/office/officeart/2005/8/layout/radial5"/>
    <dgm:cxn modelId="{EE598A6C-9644-4E1B-803F-9EF952ECB367}" type="presParOf" srcId="{44B62D69-E0FB-4F08-843F-7776B510F6C7}" destId="{F222BA72-3F70-4871-BEF2-55622756DD8D}" srcOrd="9" destOrd="0" presId="urn:microsoft.com/office/officeart/2005/8/layout/radial5"/>
    <dgm:cxn modelId="{330BE355-5AF2-430F-99C5-023C32B24036}" type="presParOf" srcId="{F222BA72-3F70-4871-BEF2-55622756DD8D}" destId="{63F46BFB-CE36-454D-BC07-E887D78E93C4}" srcOrd="0" destOrd="0" presId="urn:microsoft.com/office/officeart/2005/8/layout/radial5"/>
    <dgm:cxn modelId="{B2B63DCA-231E-4862-B675-B298A75EBA85}" type="presParOf" srcId="{44B62D69-E0FB-4F08-843F-7776B510F6C7}" destId="{D641B0D2-E417-409C-972C-F440931DB6EF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DA6E4E1-B0A8-4536-919D-9FC0A8FB2109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18000000" lon="0" rev="0"/>
          </a:camera>
          <a:lightRig rig="threePt" dir="t"/>
        </a:scene3d>
      </dgm:spPr>
      <dgm:t>
        <a:bodyPr/>
        <a:lstStyle/>
        <a:p>
          <a:endParaRPr lang="en-US"/>
        </a:p>
      </dgm:t>
    </dgm:pt>
    <dgm:pt modelId="{D98F78D4-C3BD-4839-B2E4-F66FE4E44DF9}">
      <dgm:prSet phldrT="[Текст]" custT="1"/>
      <dgm:spPr>
        <a:solidFill>
          <a:schemeClr val="bg1"/>
        </a:solidFill>
        <a:ln>
          <a:solidFill>
            <a:schemeClr val="accent1"/>
          </a:solidFill>
        </a:ln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r>
            <a:rPr lang="en-US" sz="1600" b="1" dirty="0" smtClean="0">
              <a:solidFill>
                <a:schemeClr val="accent1">
                  <a:lumMod val="75000"/>
                </a:schemeClr>
              </a:solidFill>
            </a:rPr>
            <a:t>COMPETENCIES</a:t>
          </a:r>
          <a:endParaRPr lang="ru-RU" sz="1600" b="1" dirty="0" smtClean="0">
            <a:solidFill>
              <a:schemeClr val="accent1">
                <a:lumMod val="75000"/>
              </a:schemeClr>
            </a:solidFill>
          </a:endParaRPr>
        </a:p>
        <a:p>
          <a:endParaRPr lang="en-US" sz="16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2C8251B-F57C-4105-ABF5-6204F5D4503C}" type="parTrans" cxnId="{84F2DBE3-3084-4883-AD9E-715303D64A4C}">
      <dgm:prSet/>
      <dgm:spPr/>
      <dgm:t>
        <a:bodyPr/>
        <a:lstStyle/>
        <a:p>
          <a:endParaRPr lang="en-US" sz="1600" b="1"/>
        </a:p>
      </dgm:t>
    </dgm:pt>
    <dgm:pt modelId="{89CAED05-6B90-4B88-8EF5-B439F36449D8}" type="sibTrans" cxnId="{84F2DBE3-3084-4883-AD9E-715303D64A4C}">
      <dgm:prSet/>
      <dgm:spPr/>
      <dgm:t>
        <a:bodyPr/>
        <a:lstStyle/>
        <a:p>
          <a:endParaRPr lang="en-US" sz="1600" b="1"/>
        </a:p>
      </dgm:t>
    </dgm:pt>
    <dgm:pt modelId="{CF7F837B-5F73-4840-8EF3-E5AB1AC9CF5E}">
      <dgm:prSet phldrT="[Текст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en-US" sz="1600" b="1" dirty="0" smtClean="0"/>
            <a:t>Teacher</a:t>
          </a:r>
          <a:endParaRPr lang="en-US" sz="1600" b="1" dirty="0"/>
        </a:p>
      </dgm:t>
    </dgm:pt>
    <dgm:pt modelId="{DB5D5D81-0F7F-43F9-9C0E-D6E1F92B9E8E}" type="parTrans" cxnId="{21D60001-2E3B-4949-B44F-4988D69C0BBD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F54F0B1A-9354-49CD-8CE3-D27D524152EB}" type="sibTrans" cxnId="{21D60001-2E3B-4949-B44F-4988D69C0BBD}">
      <dgm:prSet/>
      <dgm:spPr/>
      <dgm:t>
        <a:bodyPr/>
        <a:lstStyle/>
        <a:p>
          <a:endParaRPr lang="en-US" sz="1600" b="1"/>
        </a:p>
      </dgm:t>
    </dgm:pt>
    <dgm:pt modelId="{2334EDA8-CE22-4DBA-AB43-FA5F80C72E1D}">
      <dgm:prSet phldrT="[Текст]" custT="1"/>
      <dgm:spPr>
        <a:gradFill flip="none" rotWithShape="0">
          <a:gsLst>
            <a:gs pos="0">
              <a:schemeClr val="accent4">
                <a:lumMod val="75000"/>
                <a:shade val="30000"/>
                <a:satMod val="115000"/>
              </a:schemeClr>
            </a:gs>
            <a:gs pos="50000">
              <a:schemeClr val="accent4">
                <a:lumMod val="75000"/>
                <a:shade val="67500"/>
                <a:satMod val="115000"/>
              </a:schemeClr>
            </a:gs>
            <a:gs pos="100000">
              <a:schemeClr val="accent4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en-US" sz="1600" b="1" dirty="0" err="1" smtClean="0"/>
            <a:t>Reseacher</a:t>
          </a:r>
          <a:endParaRPr lang="en-US" sz="1600" b="1" dirty="0"/>
        </a:p>
      </dgm:t>
    </dgm:pt>
    <dgm:pt modelId="{83CA0970-D9C5-46D5-8502-2F6ED8DB1BA8}" type="parTrans" cxnId="{96EDFF5D-9308-4DF7-A3C4-A56BFEBCDE53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BDD245BE-6DD8-491A-820C-C27690CC9FFA}" type="sibTrans" cxnId="{96EDFF5D-9308-4DF7-A3C4-A56BFEBCDE53}">
      <dgm:prSet/>
      <dgm:spPr/>
      <dgm:t>
        <a:bodyPr/>
        <a:lstStyle/>
        <a:p>
          <a:endParaRPr lang="en-US" sz="1600" b="1"/>
        </a:p>
      </dgm:t>
    </dgm:pt>
    <dgm:pt modelId="{AE3F1495-9704-404A-9D77-B6F20D85605E}">
      <dgm:prSet phldrT="[Текст]" custT="1"/>
      <dgm:spPr>
        <a:gradFill flip="none" rotWithShape="0">
          <a:gsLst>
            <a:gs pos="0">
              <a:schemeClr val="accent3">
                <a:lumMod val="75000"/>
                <a:shade val="30000"/>
                <a:satMod val="115000"/>
              </a:schemeClr>
            </a:gs>
            <a:gs pos="50000">
              <a:schemeClr val="accent3">
                <a:lumMod val="75000"/>
                <a:shade val="67500"/>
                <a:satMod val="115000"/>
              </a:schemeClr>
            </a:gs>
            <a:gs pos="100000">
              <a:schemeClr val="accent3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en-US" sz="1600" b="1" dirty="0" smtClean="0"/>
        </a:p>
        <a:p>
          <a:r>
            <a:rPr lang="en-US" sz="1600" b="1" dirty="0" smtClean="0"/>
            <a:t>Communicator</a:t>
          </a:r>
          <a:endParaRPr lang="ru-RU" sz="1600" b="1" dirty="0" smtClean="0"/>
        </a:p>
      </dgm:t>
    </dgm:pt>
    <dgm:pt modelId="{6B88477E-DF3B-480C-B773-4076FB6B8143}" type="parTrans" cxnId="{6657F743-1B60-4901-B426-6A815AAF4CA1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9D0A0132-BB54-4EDC-80BC-0431F1D20302}" type="sibTrans" cxnId="{6657F743-1B60-4901-B426-6A815AAF4CA1}">
      <dgm:prSet/>
      <dgm:spPr/>
      <dgm:t>
        <a:bodyPr/>
        <a:lstStyle/>
        <a:p>
          <a:endParaRPr lang="en-US" sz="1600" b="1"/>
        </a:p>
      </dgm:t>
    </dgm:pt>
    <dgm:pt modelId="{F93A752F-3E9D-4B7C-AEC1-8B3473B9870F}">
      <dgm:prSet phldrT="[Текст]" custT="1"/>
      <dgm:spPr>
        <a:gradFill flip="none" rotWithShape="0">
          <a:gsLst>
            <a:gs pos="0">
              <a:schemeClr val="accent6">
                <a:lumMod val="75000"/>
                <a:shade val="30000"/>
                <a:satMod val="115000"/>
              </a:schemeClr>
            </a:gs>
            <a:gs pos="50000">
              <a:schemeClr val="accent6">
                <a:lumMod val="75000"/>
                <a:shade val="67500"/>
                <a:satMod val="115000"/>
              </a:schemeClr>
            </a:gs>
            <a:gs pos="100000">
              <a:schemeClr val="accent6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en-US" sz="1600" b="1" dirty="0" smtClean="0"/>
            <a:t>Leader</a:t>
          </a:r>
          <a:endParaRPr lang="en-US" sz="1600" b="1" dirty="0"/>
        </a:p>
      </dgm:t>
    </dgm:pt>
    <dgm:pt modelId="{905DDC4E-87D8-467F-863B-18727D257F1E}" type="parTrans" cxnId="{5D643BC4-7DE0-4CC6-8C25-E5D49E296679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CE2A052A-0D6C-445F-A016-0532EDB85186}" type="sibTrans" cxnId="{5D643BC4-7DE0-4CC6-8C25-E5D49E296679}">
      <dgm:prSet/>
      <dgm:spPr/>
      <dgm:t>
        <a:bodyPr/>
        <a:lstStyle/>
        <a:p>
          <a:endParaRPr lang="en-US" sz="1600" b="1"/>
        </a:p>
      </dgm:t>
    </dgm:pt>
    <dgm:pt modelId="{70E1C5DF-4E35-4037-93CB-75DA3F0BAC18}">
      <dgm:prSet custT="1"/>
      <dgm:spPr>
        <a:gradFill flip="none" rotWithShape="1">
          <a:gsLst>
            <a:gs pos="0">
              <a:schemeClr val="accent2">
                <a:lumMod val="75000"/>
                <a:shade val="30000"/>
                <a:satMod val="115000"/>
              </a:schemeClr>
            </a:gs>
            <a:gs pos="50000">
              <a:schemeClr val="accent2">
                <a:lumMod val="75000"/>
                <a:shade val="67500"/>
                <a:satMod val="115000"/>
              </a:schemeClr>
            </a:gs>
            <a:gs pos="100000">
              <a:schemeClr val="accent2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en-US" sz="1600" b="1" dirty="0" smtClean="0"/>
            <a:t>Assessment &amp; Evaluation</a:t>
          </a:r>
          <a:endParaRPr lang="en-US" sz="1600" b="1" dirty="0"/>
        </a:p>
      </dgm:t>
    </dgm:pt>
    <dgm:pt modelId="{3F89BD98-0EA8-4588-83CC-4CFE718D68D3}" type="parTrans" cxnId="{DF590954-8A03-41AA-A554-7627174F53D0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D58283CF-5DAF-4055-943D-B3DA58CDA843}" type="sibTrans" cxnId="{DF590954-8A03-41AA-A554-7627174F53D0}">
      <dgm:prSet/>
      <dgm:spPr/>
      <dgm:t>
        <a:bodyPr/>
        <a:lstStyle/>
        <a:p>
          <a:endParaRPr lang="en-US" sz="1600" b="1"/>
        </a:p>
      </dgm:t>
    </dgm:pt>
    <dgm:pt modelId="{44B62D69-E0FB-4F08-843F-7776B510F6C7}" type="pres">
      <dgm:prSet presAssocID="{8DA6E4E1-B0A8-4536-919D-9FC0A8FB210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D3D487-564C-4C8E-BCE6-53E0E8036FA1}" type="pres">
      <dgm:prSet presAssocID="{D98F78D4-C3BD-4839-B2E4-F66FE4E44DF9}" presName="centerShape" presStyleLbl="node0" presStyleIdx="0" presStyleCnt="1" custScaleX="144822" custScaleY="140931"/>
      <dgm:spPr/>
      <dgm:t>
        <a:bodyPr/>
        <a:lstStyle/>
        <a:p>
          <a:endParaRPr lang="en-US"/>
        </a:p>
      </dgm:t>
    </dgm:pt>
    <dgm:pt modelId="{102FDBDF-BB76-4D45-AFB9-BE4FDCE99BCC}" type="pres">
      <dgm:prSet presAssocID="{DB5D5D81-0F7F-43F9-9C0E-D6E1F92B9E8E}" presName="parTrans" presStyleLbl="sibTrans2D1" presStyleIdx="0" presStyleCnt="5"/>
      <dgm:spPr/>
      <dgm:t>
        <a:bodyPr/>
        <a:lstStyle/>
        <a:p>
          <a:endParaRPr lang="en-US"/>
        </a:p>
      </dgm:t>
    </dgm:pt>
    <dgm:pt modelId="{3CF355DE-0777-4075-96BF-F1815A4E09B0}" type="pres">
      <dgm:prSet presAssocID="{DB5D5D81-0F7F-43F9-9C0E-D6E1F92B9E8E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1A96B597-2E46-4002-93BD-8222F667F90E}" type="pres">
      <dgm:prSet presAssocID="{CF7F837B-5F73-4840-8EF3-E5AB1AC9CF5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BFB615-272D-4D13-B2BC-DF760E488799}" type="pres">
      <dgm:prSet presAssocID="{3F89BD98-0EA8-4588-83CC-4CFE718D68D3}" presName="parTrans" presStyleLbl="sibTrans2D1" presStyleIdx="1" presStyleCnt="5"/>
      <dgm:spPr/>
      <dgm:t>
        <a:bodyPr/>
        <a:lstStyle/>
        <a:p>
          <a:endParaRPr lang="en-US"/>
        </a:p>
      </dgm:t>
    </dgm:pt>
    <dgm:pt modelId="{F793506A-7D20-47AA-A332-E6900B795589}" type="pres">
      <dgm:prSet presAssocID="{3F89BD98-0EA8-4588-83CC-4CFE718D68D3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CA122A52-4071-4D53-9025-71502F9FEB4A}" type="pres">
      <dgm:prSet presAssocID="{70E1C5DF-4E35-4037-93CB-75DA3F0BAC1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670D4A-46ED-423C-8BDB-311B3F8FBF22}" type="pres">
      <dgm:prSet presAssocID="{83CA0970-D9C5-46D5-8502-2F6ED8DB1BA8}" presName="parTrans" presStyleLbl="sibTrans2D1" presStyleIdx="2" presStyleCnt="5"/>
      <dgm:spPr/>
      <dgm:t>
        <a:bodyPr/>
        <a:lstStyle/>
        <a:p>
          <a:endParaRPr lang="en-US"/>
        </a:p>
      </dgm:t>
    </dgm:pt>
    <dgm:pt modelId="{EABF73D6-5C0D-4614-84AF-29F42DA1F804}" type="pres">
      <dgm:prSet presAssocID="{83CA0970-D9C5-46D5-8502-2F6ED8DB1BA8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C410F36B-DCFD-46DF-8EE2-B82A8F0693D7}" type="pres">
      <dgm:prSet presAssocID="{2334EDA8-CE22-4DBA-AB43-FA5F80C72E1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89925C-5B1E-4EC8-9BA1-9C72C7756DE7}" type="pres">
      <dgm:prSet presAssocID="{6B88477E-DF3B-480C-B773-4076FB6B8143}" presName="parTrans" presStyleLbl="sibTrans2D1" presStyleIdx="3" presStyleCnt="5"/>
      <dgm:spPr/>
      <dgm:t>
        <a:bodyPr/>
        <a:lstStyle/>
        <a:p>
          <a:endParaRPr lang="en-US"/>
        </a:p>
      </dgm:t>
    </dgm:pt>
    <dgm:pt modelId="{A12BED83-F92B-40B2-B4A4-3A0D54BB0054}" type="pres">
      <dgm:prSet presAssocID="{6B88477E-DF3B-480C-B773-4076FB6B8143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458FCCCD-BB32-4E38-A3AC-F8A463FA3CDA}" type="pres">
      <dgm:prSet presAssocID="{AE3F1495-9704-404A-9D77-B6F20D85605E}" presName="node" presStyleLbl="node1" presStyleIdx="3" presStyleCnt="5" custScaleX="1017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22BA72-3F70-4871-BEF2-55622756DD8D}" type="pres">
      <dgm:prSet presAssocID="{905DDC4E-87D8-467F-863B-18727D257F1E}" presName="parTrans" presStyleLbl="sibTrans2D1" presStyleIdx="4" presStyleCnt="5"/>
      <dgm:spPr/>
      <dgm:t>
        <a:bodyPr/>
        <a:lstStyle/>
        <a:p>
          <a:endParaRPr lang="en-US"/>
        </a:p>
      </dgm:t>
    </dgm:pt>
    <dgm:pt modelId="{63F46BFB-CE36-454D-BC07-E887D78E93C4}" type="pres">
      <dgm:prSet presAssocID="{905DDC4E-87D8-467F-863B-18727D257F1E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D641B0D2-E417-409C-972C-F440931DB6EF}" type="pres">
      <dgm:prSet presAssocID="{F93A752F-3E9D-4B7C-AEC1-8B3473B9870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456646-341A-4FB1-9F20-C33B8DAC60F0}" type="presOf" srcId="{83CA0970-D9C5-46D5-8502-2F6ED8DB1BA8}" destId="{EABF73D6-5C0D-4614-84AF-29F42DA1F804}" srcOrd="1" destOrd="0" presId="urn:microsoft.com/office/officeart/2005/8/layout/radial5"/>
    <dgm:cxn modelId="{B221483C-1C62-4186-9953-DC74F2E994E8}" type="presOf" srcId="{D98F78D4-C3BD-4839-B2E4-F66FE4E44DF9}" destId="{EFD3D487-564C-4C8E-BCE6-53E0E8036FA1}" srcOrd="0" destOrd="0" presId="urn:microsoft.com/office/officeart/2005/8/layout/radial5"/>
    <dgm:cxn modelId="{0181DEC4-CECB-4932-90FD-E1B6117D771A}" type="presOf" srcId="{905DDC4E-87D8-467F-863B-18727D257F1E}" destId="{63F46BFB-CE36-454D-BC07-E887D78E93C4}" srcOrd="1" destOrd="0" presId="urn:microsoft.com/office/officeart/2005/8/layout/radial5"/>
    <dgm:cxn modelId="{10A9A9B3-4F1F-4C1E-AD89-8C16FA409598}" type="presOf" srcId="{3F89BD98-0EA8-4588-83CC-4CFE718D68D3}" destId="{C9BFB615-272D-4D13-B2BC-DF760E488799}" srcOrd="0" destOrd="0" presId="urn:microsoft.com/office/officeart/2005/8/layout/radial5"/>
    <dgm:cxn modelId="{84F2DBE3-3084-4883-AD9E-715303D64A4C}" srcId="{8DA6E4E1-B0A8-4536-919D-9FC0A8FB2109}" destId="{D98F78D4-C3BD-4839-B2E4-F66FE4E44DF9}" srcOrd="0" destOrd="0" parTransId="{F2C8251B-F57C-4105-ABF5-6204F5D4503C}" sibTransId="{89CAED05-6B90-4B88-8EF5-B439F36449D8}"/>
    <dgm:cxn modelId="{D732C3EC-26A0-42B0-9B66-D5699DB71A22}" type="presOf" srcId="{2334EDA8-CE22-4DBA-AB43-FA5F80C72E1D}" destId="{C410F36B-DCFD-46DF-8EE2-B82A8F0693D7}" srcOrd="0" destOrd="0" presId="urn:microsoft.com/office/officeart/2005/8/layout/radial5"/>
    <dgm:cxn modelId="{E7AF8400-CAB8-446E-A655-E4F4C6A0FAA8}" type="presOf" srcId="{3F89BD98-0EA8-4588-83CC-4CFE718D68D3}" destId="{F793506A-7D20-47AA-A332-E6900B795589}" srcOrd="1" destOrd="0" presId="urn:microsoft.com/office/officeart/2005/8/layout/radial5"/>
    <dgm:cxn modelId="{EEBBA015-5919-4923-BDBD-DE72D3F7B25C}" type="presOf" srcId="{6B88477E-DF3B-480C-B773-4076FB6B8143}" destId="{3189925C-5B1E-4EC8-9BA1-9C72C7756DE7}" srcOrd="0" destOrd="0" presId="urn:microsoft.com/office/officeart/2005/8/layout/radial5"/>
    <dgm:cxn modelId="{6657F743-1B60-4901-B426-6A815AAF4CA1}" srcId="{D98F78D4-C3BD-4839-B2E4-F66FE4E44DF9}" destId="{AE3F1495-9704-404A-9D77-B6F20D85605E}" srcOrd="3" destOrd="0" parTransId="{6B88477E-DF3B-480C-B773-4076FB6B8143}" sibTransId="{9D0A0132-BB54-4EDC-80BC-0431F1D20302}"/>
    <dgm:cxn modelId="{FBDD446D-A308-4A12-8803-D6A6030CC75F}" type="presOf" srcId="{8DA6E4E1-B0A8-4536-919D-9FC0A8FB2109}" destId="{44B62D69-E0FB-4F08-843F-7776B510F6C7}" srcOrd="0" destOrd="0" presId="urn:microsoft.com/office/officeart/2005/8/layout/radial5"/>
    <dgm:cxn modelId="{DF590954-8A03-41AA-A554-7627174F53D0}" srcId="{D98F78D4-C3BD-4839-B2E4-F66FE4E44DF9}" destId="{70E1C5DF-4E35-4037-93CB-75DA3F0BAC18}" srcOrd="1" destOrd="0" parTransId="{3F89BD98-0EA8-4588-83CC-4CFE718D68D3}" sibTransId="{D58283CF-5DAF-4055-943D-B3DA58CDA843}"/>
    <dgm:cxn modelId="{96EDFF5D-9308-4DF7-A3C4-A56BFEBCDE53}" srcId="{D98F78D4-C3BD-4839-B2E4-F66FE4E44DF9}" destId="{2334EDA8-CE22-4DBA-AB43-FA5F80C72E1D}" srcOrd="2" destOrd="0" parTransId="{83CA0970-D9C5-46D5-8502-2F6ED8DB1BA8}" sibTransId="{BDD245BE-6DD8-491A-820C-C27690CC9FFA}"/>
    <dgm:cxn modelId="{BFD27A30-AC69-44EC-9DF6-DC2253FDF0F5}" type="presOf" srcId="{CF7F837B-5F73-4840-8EF3-E5AB1AC9CF5E}" destId="{1A96B597-2E46-4002-93BD-8222F667F90E}" srcOrd="0" destOrd="0" presId="urn:microsoft.com/office/officeart/2005/8/layout/radial5"/>
    <dgm:cxn modelId="{8D81266A-B2EC-4A72-91C4-B0D327F3264B}" type="presOf" srcId="{83CA0970-D9C5-46D5-8502-2F6ED8DB1BA8}" destId="{24670D4A-46ED-423C-8BDB-311B3F8FBF22}" srcOrd="0" destOrd="0" presId="urn:microsoft.com/office/officeart/2005/8/layout/radial5"/>
    <dgm:cxn modelId="{3460980D-CB14-4CAD-8FB2-69C2E752518D}" type="presOf" srcId="{6B88477E-DF3B-480C-B773-4076FB6B8143}" destId="{A12BED83-F92B-40B2-B4A4-3A0D54BB0054}" srcOrd="1" destOrd="0" presId="urn:microsoft.com/office/officeart/2005/8/layout/radial5"/>
    <dgm:cxn modelId="{C036D1D7-9409-4B90-BADE-3F10135EB51C}" type="presOf" srcId="{70E1C5DF-4E35-4037-93CB-75DA3F0BAC18}" destId="{CA122A52-4071-4D53-9025-71502F9FEB4A}" srcOrd="0" destOrd="0" presId="urn:microsoft.com/office/officeart/2005/8/layout/radial5"/>
    <dgm:cxn modelId="{005D432E-0B21-4EE9-A2D5-EE9FA775AED8}" type="presOf" srcId="{DB5D5D81-0F7F-43F9-9C0E-D6E1F92B9E8E}" destId="{102FDBDF-BB76-4D45-AFB9-BE4FDCE99BCC}" srcOrd="0" destOrd="0" presId="urn:microsoft.com/office/officeart/2005/8/layout/radial5"/>
    <dgm:cxn modelId="{27EE9014-FC2C-41F3-B242-2752CFC2F1D8}" type="presOf" srcId="{AE3F1495-9704-404A-9D77-B6F20D85605E}" destId="{458FCCCD-BB32-4E38-A3AC-F8A463FA3CDA}" srcOrd="0" destOrd="0" presId="urn:microsoft.com/office/officeart/2005/8/layout/radial5"/>
    <dgm:cxn modelId="{FADB4A0C-39E0-4965-A780-639C3D33CBEB}" type="presOf" srcId="{905DDC4E-87D8-467F-863B-18727D257F1E}" destId="{F222BA72-3F70-4871-BEF2-55622756DD8D}" srcOrd="0" destOrd="0" presId="urn:microsoft.com/office/officeart/2005/8/layout/radial5"/>
    <dgm:cxn modelId="{21D60001-2E3B-4949-B44F-4988D69C0BBD}" srcId="{D98F78D4-C3BD-4839-B2E4-F66FE4E44DF9}" destId="{CF7F837B-5F73-4840-8EF3-E5AB1AC9CF5E}" srcOrd="0" destOrd="0" parTransId="{DB5D5D81-0F7F-43F9-9C0E-D6E1F92B9E8E}" sibTransId="{F54F0B1A-9354-49CD-8CE3-D27D524152EB}"/>
    <dgm:cxn modelId="{9452A18A-7D71-4CEF-9B7B-06BD95852CA9}" type="presOf" srcId="{DB5D5D81-0F7F-43F9-9C0E-D6E1F92B9E8E}" destId="{3CF355DE-0777-4075-96BF-F1815A4E09B0}" srcOrd="1" destOrd="0" presId="urn:microsoft.com/office/officeart/2005/8/layout/radial5"/>
    <dgm:cxn modelId="{5D643BC4-7DE0-4CC6-8C25-E5D49E296679}" srcId="{D98F78D4-C3BD-4839-B2E4-F66FE4E44DF9}" destId="{F93A752F-3E9D-4B7C-AEC1-8B3473B9870F}" srcOrd="4" destOrd="0" parTransId="{905DDC4E-87D8-467F-863B-18727D257F1E}" sibTransId="{CE2A052A-0D6C-445F-A016-0532EDB85186}"/>
    <dgm:cxn modelId="{70F8C827-22D0-4310-8442-C5E1416A3093}" type="presOf" srcId="{F93A752F-3E9D-4B7C-AEC1-8B3473B9870F}" destId="{D641B0D2-E417-409C-972C-F440931DB6EF}" srcOrd="0" destOrd="0" presId="urn:microsoft.com/office/officeart/2005/8/layout/radial5"/>
    <dgm:cxn modelId="{4FFE0398-DEF8-4C7F-82B7-89DD2C01EF51}" type="presParOf" srcId="{44B62D69-E0FB-4F08-843F-7776B510F6C7}" destId="{EFD3D487-564C-4C8E-BCE6-53E0E8036FA1}" srcOrd="0" destOrd="0" presId="urn:microsoft.com/office/officeart/2005/8/layout/radial5"/>
    <dgm:cxn modelId="{4AAD49AF-9F35-43E2-BBDB-C43D851DDBE6}" type="presParOf" srcId="{44B62D69-E0FB-4F08-843F-7776B510F6C7}" destId="{102FDBDF-BB76-4D45-AFB9-BE4FDCE99BCC}" srcOrd="1" destOrd="0" presId="urn:microsoft.com/office/officeart/2005/8/layout/radial5"/>
    <dgm:cxn modelId="{C88377B6-63E9-4C87-AA91-D2CE445E6AB3}" type="presParOf" srcId="{102FDBDF-BB76-4D45-AFB9-BE4FDCE99BCC}" destId="{3CF355DE-0777-4075-96BF-F1815A4E09B0}" srcOrd="0" destOrd="0" presId="urn:microsoft.com/office/officeart/2005/8/layout/radial5"/>
    <dgm:cxn modelId="{F5A17391-5D21-4176-B35A-16C82D5CFFD4}" type="presParOf" srcId="{44B62D69-E0FB-4F08-843F-7776B510F6C7}" destId="{1A96B597-2E46-4002-93BD-8222F667F90E}" srcOrd="2" destOrd="0" presId="urn:microsoft.com/office/officeart/2005/8/layout/radial5"/>
    <dgm:cxn modelId="{20C1A2A8-2EB8-44FC-98FC-7F713E5A244B}" type="presParOf" srcId="{44B62D69-E0FB-4F08-843F-7776B510F6C7}" destId="{C9BFB615-272D-4D13-B2BC-DF760E488799}" srcOrd="3" destOrd="0" presId="urn:microsoft.com/office/officeart/2005/8/layout/radial5"/>
    <dgm:cxn modelId="{462D9472-A0D6-42B8-AAF6-D22C6B8402A3}" type="presParOf" srcId="{C9BFB615-272D-4D13-B2BC-DF760E488799}" destId="{F793506A-7D20-47AA-A332-E6900B795589}" srcOrd="0" destOrd="0" presId="urn:microsoft.com/office/officeart/2005/8/layout/radial5"/>
    <dgm:cxn modelId="{116FFD86-83C1-41A6-BCDE-183A5C9BE5B4}" type="presParOf" srcId="{44B62D69-E0FB-4F08-843F-7776B510F6C7}" destId="{CA122A52-4071-4D53-9025-71502F9FEB4A}" srcOrd="4" destOrd="0" presId="urn:microsoft.com/office/officeart/2005/8/layout/radial5"/>
    <dgm:cxn modelId="{910B858A-C1BC-4CAA-A20E-613E664A3F8D}" type="presParOf" srcId="{44B62D69-E0FB-4F08-843F-7776B510F6C7}" destId="{24670D4A-46ED-423C-8BDB-311B3F8FBF22}" srcOrd="5" destOrd="0" presId="urn:microsoft.com/office/officeart/2005/8/layout/radial5"/>
    <dgm:cxn modelId="{03170348-942C-42CE-B52A-DBC956BC3DDE}" type="presParOf" srcId="{24670D4A-46ED-423C-8BDB-311B3F8FBF22}" destId="{EABF73D6-5C0D-4614-84AF-29F42DA1F804}" srcOrd="0" destOrd="0" presId="urn:microsoft.com/office/officeart/2005/8/layout/radial5"/>
    <dgm:cxn modelId="{446F084F-EA2D-40CA-91B6-EA13FB65D8A3}" type="presParOf" srcId="{44B62D69-E0FB-4F08-843F-7776B510F6C7}" destId="{C410F36B-DCFD-46DF-8EE2-B82A8F0693D7}" srcOrd="6" destOrd="0" presId="urn:microsoft.com/office/officeart/2005/8/layout/radial5"/>
    <dgm:cxn modelId="{FD416BC5-C359-4585-ACF2-0E1559697CCB}" type="presParOf" srcId="{44B62D69-E0FB-4F08-843F-7776B510F6C7}" destId="{3189925C-5B1E-4EC8-9BA1-9C72C7756DE7}" srcOrd="7" destOrd="0" presId="urn:microsoft.com/office/officeart/2005/8/layout/radial5"/>
    <dgm:cxn modelId="{6F46BD14-B919-415B-88B9-3CCBF9684909}" type="presParOf" srcId="{3189925C-5B1E-4EC8-9BA1-9C72C7756DE7}" destId="{A12BED83-F92B-40B2-B4A4-3A0D54BB0054}" srcOrd="0" destOrd="0" presId="urn:microsoft.com/office/officeart/2005/8/layout/radial5"/>
    <dgm:cxn modelId="{2AA8AB3D-7B3F-4AAF-A74B-E5B2475CCCD0}" type="presParOf" srcId="{44B62D69-E0FB-4F08-843F-7776B510F6C7}" destId="{458FCCCD-BB32-4E38-A3AC-F8A463FA3CDA}" srcOrd="8" destOrd="0" presId="urn:microsoft.com/office/officeart/2005/8/layout/radial5"/>
    <dgm:cxn modelId="{CB0859B7-470A-4327-A802-F3500DEBCE85}" type="presParOf" srcId="{44B62D69-E0FB-4F08-843F-7776B510F6C7}" destId="{F222BA72-3F70-4871-BEF2-55622756DD8D}" srcOrd="9" destOrd="0" presId="urn:microsoft.com/office/officeart/2005/8/layout/radial5"/>
    <dgm:cxn modelId="{0FF281AE-0EC2-4A27-B6C7-BDCFBDF7F73C}" type="presParOf" srcId="{F222BA72-3F70-4871-BEF2-55622756DD8D}" destId="{63F46BFB-CE36-454D-BC07-E887D78E93C4}" srcOrd="0" destOrd="0" presId="urn:microsoft.com/office/officeart/2005/8/layout/radial5"/>
    <dgm:cxn modelId="{8FB2ED23-0742-4127-84C4-1B05041C77DE}" type="presParOf" srcId="{44B62D69-E0FB-4F08-843F-7776B510F6C7}" destId="{D641B0D2-E417-409C-972C-F440931DB6EF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DA6E4E1-B0A8-4536-919D-9FC0A8FB2109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18000000" lon="0" rev="0"/>
          </a:camera>
          <a:lightRig rig="threePt" dir="t"/>
        </a:scene3d>
      </dgm:spPr>
      <dgm:t>
        <a:bodyPr/>
        <a:lstStyle/>
        <a:p>
          <a:endParaRPr lang="en-US"/>
        </a:p>
      </dgm:t>
    </dgm:pt>
    <dgm:pt modelId="{D98F78D4-C3BD-4839-B2E4-F66FE4E44DF9}">
      <dgm:prSet phldrT="[Текст]" custT="1"/>
      <dgm:spPr>
        <a:solidFill>
          <a:schemeClr val="bg1"/>
        </a:solidFill>
        <a:ln>
          <a:solidFill>
            <a:schemeClr val="accent1"/>
          </a:solidFill>
        </a:ln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r>
            <a:rPr lang="en-US" sz="1600" b="1" dirty="0" smtClean="0">
              <a:solidFill>
                <a:schemeClr val="accent1">
                  <a:lumMod val="75000"/>
                </a:schemeClr>
              </a:solidFill>
            </a:rPr>
            <a:t>COMPETENCIES</a:t>
          </a:r>
          <a:endParaRPr lang="ru-RU" sz="1600" b="1" dirty="0" smtClean="0">
            <a:solidFill>
              <a:schemeClr val="accent1">
                <a:lumMod val="75000"/>
              </a:schemeClr>
            </a:solidFill>
          </a:endParaRPr>
        </a:p>
        <a:p>
          <a:endParaRPr lang="en-US" sz="16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2C8251B-F57C-4105-ABF5-6204F5D4503C}" type="parTrans" cxnId="{84F2DBE3-3084-4883-AD9E-715303D64A4C}">
      <dgm:prSet/>
      <dgm:spPr/>
      <dgm:t>
        <a:bodyPr/>
        <a:lstStyle/>
        <a:p>
          <a:endParaRPr lang="en-US" sz="1600" b="1"/>
        </a:p>
      </dgm:t>
    </dgm:pt>
    <dgm:pt modelId="{89CAED05-6B90-4B88-8EF5-B439F36449D8}" type="sibTrans" cxnId="{84F2DBE3-3084-4883-AD9E-715303D64A4C}">
      <dgm:prSet/>
      <dgm:spPr/>
      <dgm:t>
        <a:bodyPr/>
        <a:lstStyle/>
        <a:p>
          <a:endParaRPr lang="en-US" sz="1600" b="1"/>
        </a:p>
      </dgm:t>
    </dgm:pt>
    <dgm:pt modelId="{CF7F837B-5F73-4840-8EF3-E5AB1AC9CF5E}">
      <dgm:prSet phldrT="[Текст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en-US" sz="1600" b="1" dirty="0" smtClean="0"/>
            <a:t>Teacher</a:t>
          </a:r>
          <a:endParaRPr lang="en-US" sz="1600" b="1" dirty="0"/>
        </a:p>
      </dgm:t>
    </dgm:pt>
    <dgm:pt modelId="{DB5D5D81-0F7F-43F9-9C0E-D6E1F92B9E8E}" type="parTrans" cxnId="{21D60001-2E3B-4949-B44F-4988D69C0BBD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F54F0B1A-9354-49CD-8CE3-D27D524152EB}" type="sibTrans" cxnId="{21D60001-2E3B-4949-B44F-4988D69C0BBD}">
      <dgm:prSet/>
      <dgm:spPr/>
      <dgm:t>
        <a:bodyPr/>
        <a:lstStyle/>
        <a:p>
          <a:endParaRPr lang="en-US" sz="1600" b="1"/>
        </a:p>
      </dgm:t>
    </dgm:pt>
    <dgm:pt modelId="{2334EDA8-CE22-4DBA-AB43-FA5F80C72E1D}">
      <dgm:prSet phldrT="[Текст]" custT="1"/>
      <dgm:spPr>
        <a:gradFill flip="none" rotWithShape="0">
          <a:gsLst>
            <a:gs pos="0">
              <a:schemeClr val="accent4">
                <a:lumMod val="75000"/>
                <a:shade val="30000"/>
                <a:satMod val="115000"/>
              </a:schemeClr>
            </a:gs>
            <a:gs pos="50000">
              <a:schemeClr val="accent4">
                <a:lumMod val="75000"/>
                <a:shade val="67500"/>
                <a:satMod val="115000"/>
              </a:schemeClr>
            </a:gs>
            <a:gs pos="100000">
              <a:schemeClr val="accent4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en-US" sz="1600" b="1" dirty="0" err="1" smtClean="0"/>
            <a:t>Reseacher</a:t>
          </a:r>
          <a:endParaRPr lang="en-US" sz="1600" b="1" dirty="0"/>
        </a:p>
      </dgm:t>
    </dgm:pt>
    <dgm:pt modelId="{83CA0970-D9C5-46D5-8502-2F6ED8DB1BA8}" type="parTrans" cxnId="{96EDFF5D-9308-4DF7-A3C4-A56BFEBCDE53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BDD245BE-6DD8-491A-820C-C27690CC9FFA}" type="sibTrans" cxnId="{96EDFF5D-9308-4DF7-A3C4-A56BFEBCDE53}">
      <dgm:prSet/>
      <dgm:spPr/>
      <dgm:t>
        <a:bodyPr/>
        <a:lstStyle/>
        <a:p>
          <a:endParaRPr lang="en-US" sz="1600" b="1"/>
        </a:p>
      </dgm:t>
    </dgm:pt>
    <dgm:pt modelId="{AE3F1495-9704-404A-9D77-B6F20D85605E}">
      <dgm:prSet phldrT="[Текст]" custT="1"/>
      <dgm:spPr>
        <a:gradFill flip="none" rotWithShape="0">
          <a:gsLst>
            <a:gs pos="0">
              <a:schemeClr val="accent3">
                <a:lumMod val="75000"/>
                <a:shade val="30000"/>
                <a:satMod val="115000"/>
              </a:schemeClr>
            </a:gs>
            <a:gs pos="50000">
              <a:schemeClr val="accent3">
                <a:lumMod val="75000"/>
                <a:shade val="67500"/>
                <a:satMod val="115000"/>
              </a:schemeClr>
            </a:gs>
            <a:gs pos="100000">
              <a:schemeClr val="accent3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en-US" sz="1600" b="1" dirty="0" smtClean="0"/>
        </a:p>
        <a:p>
          <a:r>
            <a:rPr lang="en-US" sz="1600" b="1" dirty="0" smtClean="0"/>
            <a:t>Communicator</a:t>
          </a:r>
          <a:endParaRPr lang="ru-RU" sz="1600" b="1" dirty="0" smtClean="0"/>
        </a:p>
      </dgm:t>
    </dgm:pt>
    <dgm:pt modelId="{6B88477E-DF3B-480C-B773-4076FB6B8143}" type="parTrans" cxnId="{6657F743-1B60-4901-B426-6A815AAF4CA1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9D0A0132-BB54-4EDC-80BC-0431F1D20302}" type="sibTrans" cxnId="{6657F743-1B60-4901-B426-6A815AAF4CA1}">
      <dgm:prSet/>
      <dgm:spPr/>
      <dgm:t>
        <a:bodyPr/>
        <a:lstStyle/>
        <a:p>
          <a:endParaRPr lang="en-US" sz="1600" b="1"/>
        </a:p>
      </dgm:t>
    </dgm:pt>
    <dgm:pt modelId="{F93A752F-3E9D-4B7C-AEC1-8B3473B9870F}">
      <dgm:prSet phldrT="[Текст]" custT="1"/>
      <dgm:spPr>
        <a:gradFill flip="none" rotWithShape="0">
          <a:gsLst>
            <a:gs pos="0">
              <a:schemeClr val="accent6">
                <a:lumMod val="75000"/>
                <a:shade val="30000"/>
                <a:satMod val="115000"/>
              </a:schemeClr>
            </a:gs>
            <a:gs pos="50000">
              <a:schemeClr val="accent6">
                <a:lumMod val="75000"/>
                <a:shade val="67500"/>
                <a:satMod val="115000"/>
              </a:schemeClr>
            </a:gs>
            <a:gs pos="100000">
              <a:schemeClr val="accent6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en-US" sz="1600" b="1" dirty="0" smtClean="0"/>
            <a:t>Leader</a:t>
          </a:r>
          <a:endParaRPr lang="en-US" sz="1600" b="1" dirty="0"/>
        </a:p>
      </dgm:t>
    </dgm:pt>
    <dgm:pt modelId="{905DDC4E-87D8-467F-863B-18727D257F1E}" type="parTrans" cxnId="{5D643BC4-7DE0-4CC6-8C25-E5D49E296679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CE2A052A-0D6C-445F-A016-0532EDB85186}" type="sibTrans" cxnId="{5D643BC4-7DE0-4CC6-8C25-E5D49E296679}">
      <dgm:prSet/>
      <dgm:spPr/>
      <dgm:t>
        <a:bodyPr/>
        <a:lstStyle/>
        <a:p>
          <a:endParaRPr lang="en-US" sz="1600" b="1"/>
        </a:p>
      </dgm:t>
    </dgm:pt>
    <dgm:pt modelId="{70E1C5DF-4E35-4037-93CB-75DA3F0BAC18}">
      <dgm:prSet custT="1"/>
      <dgm:spPr>
        <a:gradFill flip="none" rotWithShape="1">
          <a:gsLst>
            <a:gs pos="0">
              <a:schemeClr val="accent2">
                <a:lumMod val="75000"/>
                <a:shade val="30000"/>
                <a:satMod val="115000"/>
              </a:schemeClr>
            </a:gs>
            <a:gs pos="50000">
              <a:schemeClr val="accent2">
                <a:lumMod val="75000"/>
                <a:shade val="67500"/>
                <a:satMod val="115000"/>
              </a:schemeClr>
            </a:gs>
            <a:gs pos="100000">
              <a:schemeClr val="accent2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en-US" sz="1600" b="1" dirty="0" smtClean="0"/>
            <a:t>Assessment &amp; Evaluation</a:t>
          </a:r>
          <a:endParaRPr lang="en-US" sz="1600" b="1" dirty="0"/>
        </a:p>
      </dgm:t>
    </dgm:pt>
    <dgm:pt modelId="{3F89BD98-0EA8-4588-83CC-4CFE718D68D3}" type="parTrans" cxnId="{DF590954-8A03-41AA-A554-7627174F53D0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D58283CF-5DAF-4055-943D-B3DA58CDA843}" type="sibTrans" cxnId="{DF590954-8A03-41AA-A554-7627174F53D0}">
      <dgm:prSet/>
      <dgm:spPr/>
      <dgm:t>
        <a:bodyPr/>
        <a:lstStyle/>
        <a:p>
          <a:endParaRPr lang="en-US" sz="1600" b="1"/>
        </a:p>
      </dgm:t>
    </dgm:pt>
    <dgm:pt modelId="{44B62D69-E0FB-4F08-843F-7776B510F6C7}" type="pres">
      <dgm:prSet presAssocID="{8DA6E4E1-B0A8-4536-919D-9FC0A8FB210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D3D487-564C-4C8E-BCE6-53E0E8036FA1}" type="pres">
      <dgm:prSet presAssocID="{D98F78D4-C3BD-4839-B2E4-F66FE4E44DF9}" presName="centerShape" presStyleLbl="node0" presStyleIdx="0" presStyleCnt="1" custScaleX="144822" custScaleY="140931"/>
      <dgm:spPr/>
      <dgm:t>
        <a:bodyPr/>
        <a:lstStyle/>
        <a:p>
          <a:endParaRPr lang="en-US"/>
        </a:p>
      </dgm:t>
    </dgm:pt>
    <dgm:pt modelId="{102FDBDF-BB76-4D45-AFB9-BE4FDCE99BCC}" type="pres">
      <dgm:prSet presAssocID="{DB5D5D81-0F7F-43F9-9C0E-D6E1F92B9E8E}" presName="parTrans" presStyleLbl="sibTrans2D1" presStyleIdx="0" presStyleCnt="5"/>
      <dgm:spPr/>
      <dgm:t>
        <a:bodyPr/>
        <a:lstStyle/>
        <a:p>
          <a:endParaRPr lang="en-US"/>
        </a:p>
      </dgm:t>
    </dgm:pt>
    <dgm:pt modelId="{3CF355DE-0777-4075-96BF-F1815A4E09B0}" type="pres">
      <dgm:prSet presAssocID="{DB5D5D81-0F7F-43F9-9C0E-D6E1F92B9E8E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1A96B597-2E46-4002-93BD-8222F667F90E}" type="pres">
      <dgm:prSet presAssocID="{CF7F837B-5F73-4840-8EF3-E5AB1AC9CF5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BFB615-272D-4D13-B2BC-DF760E488799}" type="pres">
      <dgm:prSet presAssocID="{3F89BD98-0EA8-4588-83CC-4CFE718D68D3}" presName="parTrans" presStyleLbl="sibTrans2D1" presStyleIdx="1" presStyleCnt="5"/>
      <dgm:spPr/>
      <dgm:t>
        <a:bodyPr/>
        <a:lstStyle/>
        <a:p>
          <a:endParaRPr lang="en-US"/>
        </a:p>
      </dgm:t>
    </dgm:pt>
    <dgm:pt modelId="{F793506A-7D20-47AA-A332-E6900B795589}" type="pres">
      <dgm:prSet presAssocID="{3F89BD98-0EA8-4588-83CC-4CFE718D68D3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CA122A52-4071-4D53-9025-71502F9FEB4A}" type="pres">
      <dgm:prSet presAssocID="{70E1C5DF-4E35-4037-93CB-75DA3F0BAC1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670D4A-46ED-423C-8BDB-311B3F8FBF22}" type="pres">
      <dgm:prSet presAssocID="{83CA0970-D9C5-46D5-8502-2F6ED8DB1BA8}" presName="parTrans" presStyleLbl="sibTrans2D1" presStyleIdx="2" presStyleCnt="5"/>
      <dgm:spPr/>
      <dgm:t>
        <a:bodyPr/>
        <a:lstStyle/>
        <a:p>
          <a:endParaRPr lang="en-US"/>
        </a:p>
      </dgm:t>
    </dgm:pt>
    <dgm:pt modelId="{EABF73D6-5C0D-4614-84AF-29F42DA1F804}" type="pres">
      <dgm:prSet presAssocID="{83CA0970-D9C5-46D5-8502-2F6ED8DB1BA8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C410F36B-DCFD-46DF-8EE2-B82A8F0693D7}" type="pres">
      <dgm:prSet presAssocID="{2334EDA8-CE22-4DBA-AB43-FA5F80C72E1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89925C-5B1E-4EC8-9BA1-9C72C7756DE7}" type="pres">
      <dgm:prSet presAssocID="{6B88477E-DF3B-480C-B773-4076FB6B8143}" presName="parTrans" presStyleLbl="sibTrans2D1" presStyleIdx="3" presStyleCnt="5"/>
      <dgm:spPr/>
      <dgm:t>
        <a:bodyPr/>
        <a:lstStyle/>
        <a:p>
          <a:endParaRPr lang="en-US"/>
        </a:p>
      </dgm:t>
    </dgm:pt>
    <dgm:pt modelId="{A12BED83-F92B-40B2-B4A4-3A0D54BB0054}" type="pres">
      <dgm:prSet presAssocID="{6B88477E-DF3B-480C-B773-4076FB6B8143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458FCCCD-BB32-4E38-A3AC-F8A463FA3CDA}" type="pres">
      <dgm:prSet presAssocID="{AE3F1495-9704-404A-9D77-B6F20D85605E}" presName="node" presStyleLbl="node1" presStyleIdx="3" presStyleCnt="5" custScaleX="1017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22BA72-3F70-4871-BEF2-55622756DD8D}" type="pres">
      <dgm:prSet presAssocID="{905DDC4E-87D8-467F-863B-18727D257F1E}" presName="parTrans" presStyleLbl="sibTrans2D1" presStyleIdx="4" presStyleCnt="5"/>
      <dgm:spPr/>
      <dgm:t>
        <a:bodyPr/>
        <a:lstStyle/>
        <a:p>
          <a:endParaRPr lang="en-US"/>
        </a:p>
      </dgm:t>
    </dgm:pt>
    <dgm:pt modelId="{63F46BFB-CE36-454D-BC07-E887D78E93C4}" type="pres">
      <dgm:prSet presAssocID="{905DDC4E-87D8-467F-863B-18727D257F1E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D641B0D2-E417-409C-972C-F440931DB6EF}" type="pres">
      <dgm:prSet presAssocID="{F93A752F-3E9D-4B7C-AEC1-8B3473B9870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F2DBE3-3084-4883-AD9E-715303D64A4C}" srcId="{8DA6E4E1-B0A8-4536-919D-9FC0A8FB2109}" destId="{D98F78D4-C3BD-4839-B2E4-F66FE4E44DF9}" srcOrd="0" destOrd="0" parTransId="{F2C8251B-F57C-4105-ABF5-6204F5D4503C}" sibTransId="{89CAED05-6B90-4B88-8EF5-B439F36449D8}"/>
    <dgm:cxn modelId="{EDBD27BE-19F6-4F84-83D5-2187CE413E06}" type="presOf" srcId="{6B88477E-DF3B-480C-B773-4076FB6B8143}" destId="{3189925C-5B1E-4EC8-9BA1-9C72C7756DE7}" srcOrd="0" destOrd="0" presId="urn:microsoft.com/office/officeart/2005/8/layout/radial5"/>
    <dgm:cxn modelId="{AAE0AD7F-B56D-480A-809E-8448F0F6A549}" type="presOf" srcId="{2334EDA8-CE22-4DBA-AB43-FA5F80C72E1D}" destId="{C410F36B-DCFD-46DF-8EE2-B82A8F0693D7}" srcOrd="0" destOrd="0" presId="urn:microsoft.com/office/officeart/2005/8/layout/radial5"/>
    <dgm:cxn modelId="{6657F743-1B60-4901-B426-6A815AAF4CA1}" srcId="{D98F78D4-C3BD-4839-B2E4-F66FE4E44DF9}" destId="{AE3F1495-9704-404A-9D77-B6F20D85605E}" srcOrd="3" destOrd="0" parTransId="{6B88477E-DF3B-480C-B773-4076FB6B8143}" sibTransId="{9D0A0132-BB54-4EDC-80BC-0431F1D20302}"/>
    <dgm:cxn modelId="{AFFB23DD-1262-4E86-B2FE-912D874C0542}" type="presOf" srcId="{3F89BD98-0EA8-4588-83CC-4CFE718D68D3}" destId="{C9BFB615-272D-4D13-B2BC-DF760E488799}" srcOrd="0" destOrd="0" presId="urn:microsoft.com/office/officeart/2005/8/layout/radial5"/>
    <dgm:cxn modelId="{3D32274F-F9EE-429B-82CA-C73A26E1ACB6}" type="presOf" srcId="{DB5D5D81-0F7F-43F9-9C0E-D6E1F92B9E8E}" destId="{102FDBDF-BB76-4D45-AFB9-BE4FDCE99BCC}" srcOrd="0" destOrd="0" presId="urn:microsoft.com/office/officeart/2005/8/layout/radial5"/>
    <dgm:cxn modelId="{DF590954-8A03-41AA-A554-7627174F53D0}" srcId="{D98F78D4-C3BD-4839-B2E4-F66FE4E44DF9}" destId="{70E1C5DF-4E35-4037-93CB-75DA3F0BAC18}" srcOrd="1" destOrd="0" parTransId="{3F89BD98-0EA8-4588-83CC-4CFE718D68D3}" sibTransId="{D58283CF-5DAF-4055-943D-B3DA58CDA843}"/>
    <dgm:cxn modelId="{83F3E6A3-8963-4C53-8F13-08FCCCF32BBA}" type="presOf" srcId="{83CA0970-D9C5-46D5-8502-2F6ED8DB1BA8}" destId="{24670D4A-46ED-423C-8BDB-311B3F8FBF22}" srcOrd="0" destOrd="0" presId="urn:microsoft.com/office/officeart/2005/8/layout/radial5"/>
    <dgm:cxn modelId="{62877FD4-F6BE-4DAB-86DF-B17CFC62975C}" type="presOf" srcId="{D98F78D4-C3BD-4839-B2E4-F66FE4E44DF9}" destId="{EFD3D487-564C-4C8E-BCE6-53E0E8036FA1}" srcOrd="0" destOrd="0" presId="urn:microsoft.com/office/officeart/2005/8/layout/radial5"/>
    <dgm:cxn modelId="{CE40B589-6DCD-4089-A29D-CB32134879C6}" type="presOf" srcId="{CF7F837B-5F73-4840-8EF3-E5AB1AC9CF5E}" destId="{1A96B597-2E46-4002-93BD-8222F667F90E}" srcOrd="0" destOrd="0" presId="urn:microsoft.com/office/officeart/2005/8/layout/radial5"/>
    <dgm:cxn modelId="{96EDFF5D-9308-4DF7-A3C4-A56BFEBCDE53}" srcId="{D98F78D4-C3BD-4839-B2E4-F66FE4E44DF9}" destId="{2334EDA8-CE22-4DBA-AB43-FA5F80C72E1D}" srcOrd="2" destOrd="0" parTransId="{83CA0970-D9C5-46D5-8502-2F6ED8DB1BA8}" sibTransId="{BDD245BE-6DD8-491A-820C-C27690CC9FFA}"/>
    <dgm:cxn modelId="{F292386B-4F96-49AB-8FCF-8E82C47C212E}" type="presOf" srcId="{8DA6E4E1-B0A8-4536-919D-9FC0A8FB2109}" destId="{44B62D69-E0FB-4F08-843F-7776B510F6C7}" srcOrd="0" destOrd="0" presId="urn:microsoft.com/office/officeart/2005/8/layout/radial5"/>
    <dgm:cxn modelId="{89DF3C85-D691-4697-9A29-B6A82D17B85D}" type="presOf" srcId="{905DDC4E-87D8-467F-863B-18727D257F1E}" destId="{63F46BFB-CE36-454D-BC07-E887D78E93C4}" srcOrd="1" destOrd="0" presId="urn:microsoft.com/office/officeart/2005/8/layout/radial5"/>
    <dgm:cxn modelId="{3E47795C-898E-4F61-B050-8310AE066560}" type="presOf" srcId="{F93A752F-3E9D-4B7C-AEC1-8B3473B9870F}" destId="{D641B0D2-E417-409C-972C-F440931DB6EF}" srcOrd="0" destOrd="0" presId="urn:microsoft.com/office/officeart/2005/8/layout/radial5"/>
    <dgm:cxn modelId="{E8ED34E0-5142-4378-8C18-6A3AD67A531A}" type="presOf" srcId="{905DDC4E-87D8-467F-863B-18727D257F1E}" destId="{F222BA72-3F70-4871-BEF2-55622756DD8D}" srcOrd="0" destOrd="0" presId="urn:microsoft.com/office/officeart/2005/8/layout/radial5"/>
    <dgm:cxn modelId="{0F6117EF-F928-43BD-BE00-0732DCA8622C}" type="presOf" srcId="{70E1C5DF-4E35-4037-93CB-75DA3F0BAC18}" destId="{CA122A52-4071-4D53-9025-71502F9FEB4A}" srcOrd="0" destOrd="0" presId="urn:microsoft.com/office/officeart/2005/8/layout/radial5"/>
    <dgm:cxn modelId="{512D969C-2E54-4342-9116-1C9A468E0221}" type="presOf" srcId="{6B88477E-DF3B-480C-B773-4076FB6B8143}" destId="{A12BED83-F92B-40B2-B4A4-3A0D54BB0054}" srcOrd="1" destOrd="0" presId="urn:microsoft.com/office/officeart/2005/8/layout/radial5"/>
    <dgm:cxn modelId="{21D60001-2E3B-4949-B44F-4988D69C0BBD}" srcId="{D98F78D4-C3BD-4839-B2E4-F66FE4E44DF9}" destId="{CF7F837B-5F73-4840-8EF3-E5AB1AC9CF5E}" srcOrd="0" destOrd="0" parTransId="{DB5D5D81-0F7F-43F9-9C0E-D6E1F92B9E8E}" sibTransId="{F54F0B1A-9354-49CD-8CE3-D27D524152EB}"/>
    <dgm:cxn modelId="{5D643BC4-7DE0-4CC6-8C25-E5D49E296679}" srcId="{D98F78D4-C3BD-4839-B2E4-F66FE4E44DF9}" destId="{F93A752F-3E9D-4B7C-AEC1-8B3473B9870F}" srcOrd="4" destOrd="0" parTransId="{905DDC4E-87D8-467F-863B-18727D257F1E}" sibTransId="{CE2A052A-0D6C-445F-A016-0532EDB85186}"/>
    <dgm:cxn modelId="{9D52B92F-3208-486C-8A32-06D62127BC69}" type="presOf" srcId="{3F89BD98-0EA8-4588-83CC-4CFE718D68D3}" destId="{F793506A-7D20-47AA-A332-E6900B795589}" srcOrd="1" destOrd="0" presId="urn:microsoft.com/office/officeart/2005/8/layout/radial5"/>
    <dgm:cxn modelId="{B2015049-5026-4A94-9450-F3709A9EFD77}" type="presOf" srcId="{DB5D5D81-0F7F-43F9-9C0E-D6E1F92B9E8E}" destId="{3CF355DE-0777-4075-96BF-F1815A4E09B0}" srcOrd="1" destOrd="0" presId="urn:microsoft.com/office/officeart/2005/8/layout/radial5"/>
    <dgm:cxn modelId="{576172BE-791D-433B-96C0-F33D236E442C}" type="presOf" srcId="{83CA0970-D9C5-46D5-8502-2F6ED8DB1BA8}" destId="{EABF73D6-5C0D-4614-84AF-29F42DA1F804}" srcOrd="1" destOrd="0" presId="urn:microsoft.com/office/officeart/2005/8/layout/radial5"/>
    <dgm:cxn modelId="{60D2481C-8635-4936-9586-1932F0D1C274}" type="presOf" srcId="{AE3F1495-9704-404A-9D77-B6F20D85605E}" destId="{458FCCCD-BB32-4E38-A3AC-F8A463FA3CDA}" srcOrd="0" destOrd="0" presId="urn:microsoft.com/office/officeart/2005/8/layout/radial5"/>
    <dgm:cxn modelId="{30A2AA8F-6499-46BB-AFB1-307654DF2FC6}" type="presParOf" srcId="{44B62D69-E0FB-4F08-843F-7776B510F6C7}" destId="{EFD3D487-564C-4C8E-BCE6-53E0E8036FA1}" srcOrd="0" destOrd="0" presId="urn:microsoft.com/office/officeart/2005/8/layout/radial5"/>
    <dgm:cxn modelId="{485F14D2-99C3-4D7A-93EE-6850B799376E}" type="presParOf" srcId="{44B62D69-E0FB-4F08-843F-7776B510F6C7}" destId="{102FDBDF-BB76-4D45-AFB9-BE4FDCE99BCC}" srcOrd="1" destOrd="0" presId="urn:microsoft.com/office/officeart/2005/8/layout/radial5"/>
    <dgm:cxn modelId="{7E31E914-5A1E-4D00-81EB-AFDAE6897BA6}" type="presParOf" srcId="{102FDBDF-BB76-4D45-AFB9-BE4FDCE99BCC}" destId="{3CF355DE-0777-4075-96BF-F1815A4E09B0}" srcOrd="0" destOrd="0" presId="urn:microsoft.com/office/officeart/2005/8/layout/radial5"/>
    <dgm:cxn modelId="{0508BDAC-0DCF-4F1F-A5D8-20CFBBBCC8E9}" type="presParOf" srcId="{44B62D69-E0FB-4F08-843F-7776B510F6C7}" destId="{1A96B597-2E46-4002-93BD-8222F667F90E}" srcOrd="2" destOrd="0" presId="urn:microsoft.com/office/officeart/2005/8/layout/radial5"/>
    <dgm:cxn modelId="{60269613-C7A2-4F31-B5D4-77408E96DE43}" type="presParOf" srcId="{44B62D69-E0FB-4F08-843F-7776B510F6C7}" destId="{C9BFB615-272D-4D13-B2BC-DF760E488799}" srcOrd="3" destOrd="0" presId="urn:microsoft.com/office/officeart/2005/8/layout/radial5"/>
    <dgm:cxn modelId="{29C1F9A5-BC31-48D5-965B-2C46B6B3DB3D}" type="presParOf" srcId="{C9BFB615-272D-4D13-B2BC-DF760E488799}" destId="{F793506A-7D20-47AA-A332-E6900B795589}" srcOrd="0" destOrd="0" presId="urn:microsoft.com/office/officeart/2005/8/layout/radial5"/>
    <dgm:cxn modelId="{3A16A949-9C9D-4A9D-9C9F-6DCA5D5FCE65}" type="presParOf" srcId="{44B62D69-E0FB-4F08-843F-7776B510F6C7}" destId="{CA122A52-4071-4D53-9025-71502F9FEB4A}" srcOrd="4" destOrd="0" presId="urn:microsoft.com/office/officeart/2005/8/layout/radial5"/>
    <dgm:cxn modelId="{C7E1A3A9-7B68-4631-B790-4E0B8CE46E60}" type="presParOf" srcId="{44B62D69-E0FB-4F08-843F-7776B510F6C7}" destId="{24670D4A-46ED-423C-8BDB-311B3F8FBF22}" srcOrd="5" destOrd="0" presId="urn:microsoft.com/office/officeart/2005/8/layout/radial5"/>
    <dgm:cxn modelId="{DC77B62D-4F42-4A01-8E89-4A42D81EAF10}" type="presParOf" srcId="{24670D4A-46ED-423C-8BDB-311B3F8FBF22}" destId="{EABF73D6-5C0D-4614-84AF-29F42DA1F804}" srcOrd="0" destOrd="0" presId="urn:microsoft.com/office/officeart/2005/8/layout/radial5"/>
    <dgm:cxn modelId="{609F9802-FB11-4D6A-B333-BD70970E6C66}" type="presParOf" srcId="{44B62D69-E0FB-4F08-843F-7776B510F6C7}" destId="{C410F36B-DCFD-46DF-8EE2-B82A8F0693D7}" srcOrd="6" destOrd="0" presId="urn:microsoft.com/office/officeart/2005/8/layout/radial5"/>
    <dgm:cxn modelId="{52ACEE39-E499-40C1-9BE4-F7A4025FE128}" type="presParOf" srcId="{44B62D69-E0FB-4F08-843F-7776B510F6C7}" destId="{3189925C-5B1E-4EC8-9BA1-9C72C7756DE7}" srcOrd="7" destOrd="0" presId="urn:microsoft.com/office/officeart/2005/8/layout/radial5"/>
    <dgm:cxn modelId="{8BAB6D54-1A50-4AF9-8CAA-717CBDA747CE}" type="presParOf" srcId="{3189925C-5B1E-4EC8-9BA1-9C72C7756DE7}" destId="{A12BED83-F92B-40B2-B4A4-3A0D54BB0054}" srcOrd="0" destOrd="0" presId="urn:microsoft.com/office/officeart/2005/8/layout/radial5"/>
    <dgm:cxn modelId="{4E8F4F87-BD7F-4F1A-A25A-31E33488E2BE}" type="presParOf" srcId="{44B62D69-E0FB-4F08-843F-7776B510F6C7}" destId="{458FCCCD-BB32-4E38-A3AC-F8A463FA3CDA}" srcOrd="8" destOrd="0" presId="urn:microsoft.com/office/officeart/2005/8/layout/radial5"/>
    <dgm:cxn modelId="{4298E653-A5FB-4BC4-9315-8F80B3B5636E}" type="presParOf" srcId="{44B62D69-E0FB-4F08-843F-7776B510F6C7}" destId="{F222BA72-3F70-4871-BEF2-55622756DD8D}" srcOrd="9" destOrd="0" presId="urn:microsoft.com/office/officeart/2005/8/layout/radial5"/>
    <dgm:cxn modelId="{3FEF2C3D-FF80-42E8-997D-BF7E6A07701D}" type="presParOf" srcId="{F222BA72-3F70-4871-BEF2-55622756DD8D}" destId="{63F46BFB-CE36-454D-BC07-E887D78E93C4}" srcOrd="0" destOrd="0" presId="urn:microsoft.com/office/officeart/2005/8/layout/radial5"/>
    <dgm:cxn modelId="{4818D637-55B9-48BE-A924-E291F925C11C}" type="presParOf" srcId="{44B62D69-E0FB-4F08-843F-7776B510F6C7}" destId="{D641B0D2-E417-409C-972C-F440931DB6EF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DA6E4E1-B0A8-4536-919D-9FC0A8FB2109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18000000" lon="0" rev="0"/>
          </a:camera>
          <a:lightRig rig="threePt" dir="t"/>
        </a:scene3d>
      </dgm:spPr>
      <dgm:t>
        <a:bodyPr/>
        <a:lstStyle/>
        <a:p>
          <a:endParaRPr lang="en-US"/>
        </a:p>
      </dgm:t>
    </dgm:pt>
    <dgm:pt modelId="{D98F78D4-C3BD-4839-B2E4-F66FE4E44DF9}">
      <dgm:prSet phldrT="[Текст]" custT="1"/>
      <dgm:spPr>
        <a:solidFill>
          <a:schemeClr val="bg1"/>
        </a:solidFill>
        <a:ln>
          <a:solidFill>
            <a:schemeClr val="accent1"/>
          </a:solidFill>
        </a:ln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r>
            <a:rPr lang="en-US" sz="1600" b="1" dirty="0" smtClean="0">
              <a:solidFill>
                <a:schemeClr val="accent1">
                  <a:lumMod val="75000"/>
                </a:schemeClr>
              </a:solidFill>
            </a:rPr>
            <a:t>COMPETENCIES</a:t>
          </a:r>
          <a:endParaRPr lang="ru-RU" sz="1600" b="1" dirty="0" smtClean="0">
            <a:solidFill>
              <a:schemeClr val="accent1">
                <a:lumMod val="75000"/>
              </a:schemeClr>
            </a:solidFill>
          </a:endParaRPr>
        </a:p>
        <a:p>
          <a:endParaRPr lang="en-US" sz="16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2C8251B-F57C-4105-ABF5-6204F5D4503C}" type="parTrans" cxnId="{84F2DBE3-3084-4883-AD9E-715303D64A4C}">
      <dgm:prSet/>
      <dgm:spPr/>
      <dgm:t>
        <a:bodyPr/>
        <a:lstStyle/>
        <a:p>
          <a:endParaRPr lang="en-US" sz="1600" b="1"/>
        </a:p>
      </dgm:t>
    </dgm:pt>
    <dgm:pt modelId="{89CAED05-6B90-4B88-8EF5-B439F36449D8}" type="sibTrans" cxnId="{84F2DBE3-3084-4883-AD9E-715303D64A4C}">
      <dgm:prSet/>
      <dgm:spPr/>
      <dgm:t>
        <a:bodyPr/>
        <a:lstStyle/>
        <a:p>
          <a:endParaRPr lang="en-US" sz="1600" b="1"/>
        </a:p>
      </dgm:t>
    </dgm:pt>
    <dgm:pt modelId="{CF7F837B-5F73-4840-8EF3-E5AB1AC9CF5E}">
      <dgm:prSet phldrT="[Текст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en-US" sz="1600" b="1" dirty="0" smtClean="0"/>
            <a:t>Teacher</a:t>
          </a:r>
          <a:endParaRPr lang="en-US" sz="1600" b="1" dirty="0"/>
        </a:p>
      </dgm:t>
    </dgm:pt>
    <dgm:pt modelId="{DB5D5D81-0F7F-43F9-9C0E-D6E1F92B9E8E}" type="parTrans" cxnId="{21D60001-2E3B-4949-B44F-4988D69C0BBD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F54F0B1A-9354-49CD-8CE3-D27D524152EB}" type="sibTrans" cxnId="{21D60001-2E3B-4949-B44F-4988D69C0BBD}">
      <dgm:prSet/>
      <dgm:spPr/>
      <dgm:t>
        <a:bodyPr/>
        <a:lstStyle/>
        <a:p>
          <a:endParaRPr lang="en-US" sz="1600" b="1"/>
        </a:p>
      </dgm:t>
    </dgm:pt>
    <dgm:pt modelId="{2334EDA8-CE22-4DBA-AB43-FA5F80C72E1D}">
      <dgm:prSet phldrT="[Текст]" custT="1"/>
      <dgm:spPr>
        <a:gradFill flip="none" rotWithShape="0">
          <a:gsLst>
            <a:gs pos="0">
              <a:schemeClr val="accent4">
                <a:lumMod val="75000"/>
                <a:shade val="30000"/>
                <a:satMod val="115000"/>
              </a:schemeClr>
            </a:gs>
            <a:gs pos="50000">
              <a:schemeClr val="accent4">
                <a:lumMod val="75000"/>
                <a:shade val="67500"/>
                <a:satMod val="115000"/>
              </a:schemeClr>
            </a:gs>
            <a:gs pos="100000">
              <a:schemeClr val="accent4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en-US" sz="1600" b="1" dirty="0" err="1" smtClean="0"/>
            <a:t>Reseacher</a:t>
          </a:r>
          <a:endParaRPr lang="en-US" sz="1600" b="1" dirty="0"/>
        </a:p>
      </dgm:t>
    </dgm:pt>
    <dgm:pt modelId="{83CA0970-D9C5-46D5-8502-2F6ED8DB1BA8}" type="parTrans" cxnId="{96EDFF5D-9308-4DF7-A3C4-A56BFEBCDE53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BDD245BE-6DD8-491A-820C-C27690CC9FFA}" type="sibTrans" cxnId="{96EDFF5D-9308-4DF7-A3C4-A56BFEBCDE53}">
      <dgm:prSet/>
      <dgm:spPr/>
      <dgm:t>
        <a:bodyPr/>
        <a:lstStyle/>
        <a:p>
          <a:endParaRPr lang="en-US" sz="1600" b="1"/>
        </a:p>
      </dgm:t>
    </dgm:pt>
    <dgm:pt modelId="{AE3F1495-9704-404A-9D77-B6F20D85605E}">
      <dgm:prSet phldrT="[Текст]" custT="1"/>
      <dgm:spPr>
        <a:gradFill flip="none" rotWithShape="0">
          <a:gsLst>
            <a:gs pos="0">
              <a:schemeClr val="accent3">
                <a:lumMod val="75000"/>
                <a:shade val="30000"/>
                <a:satMod val="115000"/>
              </a:schemeClr>
            </a:gs>
            <a:gs pos="50000">
              <a:schemeClr val="accent3">
                <a:lumMod val="75000"/>
                <a:shade val="67500"/>
                <a:satMod val="115000"/>
              </a:schemeClr>
            </a:gs>
            <a:gs pos="100000">
              <a:schemeClr val="accent3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en-US" sz="1600" b="1" dirty="0" smtClean="0"/>
        </a:p>
        <a:p>
          <a:r>
            <a:rPr lang="en-US" sz="1600" b="1" dirty="0" smtClean="0"/>
            <a:t>Communicator</a:t>
          </a:r>
          <a:endParaRPr lang="ru-RU" sz="1600" b="1" dirty="0" smtClean="0"/>
        </a:p>
      </dgm:t>
    </dgm:pt>
    <dgm:pt modelId="{6B88477E-DF3B-480C-B773-4076FB6B8143}" type="parTrans" cxnId="{6657F743-1B60-4901-B426-6A815AAF4CA1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9D0A0132-BB54-4EDC-80BC-0431F1D20302}" type="sibTrans" cxnId="{6657F743-1B60-4901-B426-6A815AAF4CA1}">
      <dgm:prSet/>
      <dgm:spPr/>
      <dgm:t>
        <a:bodyPr/>
        <a:lstStyle/>
        <a:p>
          <a:endParaRPr lang="en-US" sz="1600" b="1"/>
        </a:p>
      </dgm:t>
    </dgm:pt>
    <dgm:pt modelId="{F93A752F-3E9D-4B7C-AEC1-8B3473B9870F}">
      <dgm:prSet phldrT="[Текст]" custT="1"/>
      <dgm:spPr>
        <a:gradFill flip="none" rotWithShape="0">
          <a:gsLst>
            <a:gs pos="0">
              <a:schemeClr val="accent6">
                <a:lumMod val="75000"/>
                <a:shade val="30000"/>
                <a:satMod val="115000"/>
              </a:schemeClr>
            </a:gs>
            <a:gs pos="50000">
              <a:schemeClr val="accent6">
                <a:lumMod val="75000"/>
                <a:shade val="67500"/>
                <a:satMod val="115000"/>
              </a:schemeClr>
            </a:gs>
            <a:gs pos="100000">
              <a:schemeClr val="accent6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en-US" sz="1600" b="1" dirty="0" smtClean="0"/>
            <a:t>Leader</a:t>
          </a:r>
          <a:endParaRPr lang="en-US" sz="1600" b="1" dirty="0"/>
        </a:p>
      </dgm:t>
    </dgm:pt>
    <dgm:pt modelId="{905DDC4E-87D8-467F-863B-18727D257F1E}" type="parTrans" cxnId="{5D643BC4-7DE0-4CC6-8C25-E5D49E296679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CE2A052A-0D6C-445F-A016-0532EDB85186}" type="sibTrans" cxnId="{5D643BC4-7DE0-4CC6-8C25-E5D49E296679}">
      <dgm:prSet/>
      <dgm:spPr/>
      <dgm:t>
        <a:bodyPr/>
        <a:lstStyle/>
        <a:p>
          <a:endParaRPr lang="en-US" sz="1600" b="1"/>
        </a:p>
      </dgm:t>
    </dgm:pt>
    <dgm:pt modelId="{70E1C5DF-4E35-4037-93CB-75DA3F0BAC18}">
      <dgm:prSet custT="1"/>
      <dgm:spPr>
        <a:gradFill flip="none" rotWithShape="1">
          <a:gsLst>
            <a:gs pos="0">
              <a:schemeClr val="accent2">
                <a:lumMod val="75000"/>
                <a:shade val="30000"/>
                <a:satMod val="115000"/>
              </a:schemeClr>
            </a:gs>
            <a:gs pos="50000">
              <a:schemeClr val="accent2">
                <a:lumMod val="75000"/>
                <a:shade val="67500"/>
                <a:satMod val="115000"/>
              </a:schemeClr>
            </a:gs>
            <a:gs pos="100000">
              <a:schemeClr val="accent2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en-US" sz="1600" b="1" dirty="0" smtClean="0"/>
            <a:t>Assessment &amp; Evaluation</a:t>
          </a:r>
          <a:endParaRPr lang="en-US" sz="1600" b="1" dirty="0"/>
        </a:p>
      </dgm:t>
    </dgm:pt>
    <dgm:pt modelId="{3F89BD98-0EA8-4588-83CC-4CFE718D68D3}" type="parTrans" cxnId="{DF590954-8A03-41AA-A554-7627174F53D0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D58283CF-5DAF-4055-943D-B3DA58CDA843}" type="sibTrans" cxnId="{DF590954-8A03-41AA-A554-7627174F53D0}">
      <dgm:prSet/>
      <dgm:spPr/>
      <dgm:t>
        <a:bodyPr/>
        <a:lstStyle/>
        <a:p>
          <a:endParaRPr lang="en-US" sz="1600" b="1"/>
        </a:p>
      </dgm:t>
    </dgm:pt>
    <dgm:pt modelId="{44B62D69-E0FB-4F08-843F-7776B510F6C7}" type="pres">
      <dgm:prSet presAssocID="{8DA6E4E1-B0A8-4536-919D-9FC0A8FB210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D3D487-564C-4C8E-BCE6-53E0E8036FA1}" type="pres">
      <dgm:prSet presAssocID="{D98F78D4-C3BD-4839-B2E4-F66FE4E44DF9}" presName="centerShape" presStyleLbl="node0" presStyleIdx="0" presStyleCnt="1" custScaleX="144822" custScaleY="140931"/>
      <dgm:spPr/>
      <dgm:t>
        <a:bodyPr/>
        <a:lstStyle/>
        <a:p>
          <a:endParaRPr lang="en-US"/>
        </a:p>
      </dgm:t>
    </dgm:pt>
    <dgm:pt modelId="{102FDBDF-BB76-4D45-AFB9-BE4FDCE99BCC}" type="pres">
      <dgm:prSet presAssocID="{DB5D5D81-0F7F-43F9-9C0E-D6E1F92B9E8E}" presName="parTrans" presStyleLbl="sibTrans2D1" presStyleIdx="0" presStyleCnt="5"/>
      <dgm:spPr/>
      <dgm:t>
        <a:bodyPr/>
        <a:lstStyle/>
        <a:p>
          <a:endParaRPr lang="en-US"/>
        </a:p>
      </dgm:t>
    </dgm:pt>
    <dgm:pt modelId="{3CF355DE-0777-4075-96BF-F1815A4E09B0}" type="pres">
      <dgm:prSet presAssocID="{DB5D5D81-0F7F-43F9-9C0E-D6E1F92B9E8E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1A96B597-2E46-4002-93BD-8222F667F90E}" type="pres">
      <dgm:prSet presAssocID="{CF7F837B-5F73-4840-8EF3-E5AB1AC9CF5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BFB615-272D-4D13-B2BC-DF760E488799}" type="pres">
      <dgm:prSet presAssocID="{3F89BD98-0EA8-4588-83CC-4CFE718D68D3}" presName="parTrans" presStyleLbl="sibTrans2D1" presStyleIdx="1" presStyleCnt="5"/>
      <dgm:spPr/>
      <dgm:t>
        <a:bodyPr/>
        <a:lstStyle/>
        <a:p>
          <a:endParaRPr lang="en-US"/>
        </a:p>
      </dgm:t>
    </dgm:pt>
    <dgm:pt modelId="{F793506A-7D20-47AA-A332-E6900B795589}" type="pres">
      <dgm:prSet presAssocID="{3F89BD98-0EA8-4588-83CC-4CFE718D68D3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CA122A52-4071-4D53-9025-71502F9FEB4A}" type="pres">
      <dgm:prSet presAssocID="{70E1C5DF-4E35-4037-93CB-75DA3F0BAC1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670D4A-46ED-423C-8BDB-311B3F8FBF22}" type="pres">
      <dgm:prSet presAssocID="{83CA0970-D9C5-46D5-8502-2F6ED8DB1BA8}" presName="parTrans" presStyleLbl="sibTrans2D1" presStyleIdx="2" presStyleCnt="5"/>
      <dgm:spPr/>
      <dgm:t>
        <a:bodyPr/>
        <a:lstStyle/>
        <a:p>
          <a:endParaRPr lang="en-US"/>
        </a:p>
      </dgm:t>
    </dgm:pt>
    <dgm:pt modelId="{EABF73D6-5C0D-4614-84AF-29F42DA1F804}" type="pres">
      <dgm:prSet presAssocID="{83CA0970-D9C5-46D5-8502-2F6ED8DB1BA8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C410F36B-DCFD-46DF-8EE2-B82A8F0693D7}" type="pres">
      <dgm:prSet presAssocID="{2334EDA8-CE22-4DBA-AB43-FA5F80C72E1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89925C-5B1E-4EC8-9BA1-9C72C7756DE7}" type="pres">
      <dgm:prSet presAssocID="{6B88477E-DF3B-480C-B773-4076FB6B8143}" presName="parTrans" presStyleLbl="sibTrans2D1" presStyleIdx="3" presStyleCnt="5"/>
      <dgm:spPr/>
      <dgm:t>
        <a:bodyPr/>
        <a:lstStyle/>
        <a:p>
          <a:endParaRPr lang="en-US"/>
        </a:p>
      </dgm:t>
    </dgm:pt>
    <dgm:pt modelId="{A12BED83-F92B-40B2-B4A4-3A0D54BB0054}" type="pres">
      <dgm:prSet presAssocID="{6B88477E-DF3B-480C-B773-4076FB6B8143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458FCCCD-BB32-4E38-A3AC-F8A463FA3CDA}" type="pres">
      <dgm:prSet presAssocID="{AE3F1495-9704-404A-9D77-B6F20D85605E}" presName="node" presStyleLbl="node1" presStyleIdx="3" presStyleCnt="5" custScaleX="1017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22BA72-3F70-4871-BEF2-55622756DD8D}" type="pres">
      <dgm:prSet presAssocID="{905DDC4E-87D8-467F-863B-18727D257F1E}" presName="parTrans" presStyleLbl="sibTrans2D1" presStyleIdx="4" presStyleCnt="5"/>
      <dgm:spPr/>
      <dgm:t>
        <a:bodyPr/>
        <a:lstStyle/>
        <a:p>
          <a:endParaRPr lang="en-US"/>
        </a:p>
      </dgm:t>
    </dgm:pt>
    <dgm:pt modelId="{63F46BFB-CE36-454D-BC07-E887D78E93C4}" type="pres">
      <dgm:prSet presAssocID="{905DDC4E-87D8-467F-863B-18727D257F1E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D641B0D2-E417-409C-972C-F440931DB6EF}" type="pres">
      <dgm:prSet presAssocID="{F93A752F-3E9D-4B7C-AEC1-8B3473B9870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996C7F-345F-4565-8CF7-4A6E1CE1A4F4}" type="presOf" srcId="{905DDC4E-87D8-467F-863B-18727D257F1E}" destId="{63F46BFB-CE36-454D-BC07-E887D78E93C4}" srcOrd="1" destOrd="0" presId="urn:microsoft.com/office/officeart/2005/8/layout/radial5"/>
    <dgm:cxn modelId="{84F2DBE3-3084-4883-AD9E-715303D64A4C}" srcId="{8DA6E4E1-B0A8-4536-919D-9FC0A8FB2109}" destId="{D98F78D4-C3BD-4839-B2E4-F66FE4E44DF9}" srcOrd="0" destOrd="0" parTransId="{F2C8251B-F57C-4105-ABF5-6204F5D4503C}" sibTransId="{89CAED05-6B90-4B88-8EF5-B439F36449D8}"/>
    <dgm:cxn modelId="{50B6BC4B-66F1-47EC-B570-D8C5B4D51EB0}" type="presOf" srcId="{3F89BD98-0EA8-4588-83CC-4CFE718D68D3}" destId="{C9BFB615-272D-4D13-B2BC-DF760E488799}" srcOrd="0" destOrd="0" presId="urn:microsoft.com/office/officeart/2005/8/layout/radial5"/>
    <dgm:cxn modelId="{85BEAD61-F681-43F2-9AC9-8FB525971383}" type="presOf" srcId="{F93A752F-3E9D-4B7C-AEC1-8B3473B9870F}" destId="{D641B0D2-E417-409C-972C-F440931DB6EF}" srcOrd="0" destOrd="0" presId="urn:microsoft.com/office/officeart/2005/8/layout/radial5"/>
    <dgm:cxn modelId="{7465A27D-A160-451E-A538-B9A4169AEA74}" type="presOf" srcId="{8DA6E4E1-B0A8-4536-919D-9FC0A8FB2109}" destId="{44B62D69-E0FB-4F08-843F-7776B510F6C7}" srcOrd="0" destOrd="0" presId="urn:microsoft.com/office/officeart/2005/8/layout/radial5"/>
    <dgm:cxn modelId="{6657F743-1B60-4901-B426-6A815AAF4CA1}" srcId="{D98F78D4-C3BD-4839-B2E4-F66FE4E44DF9}" destId="{AE3F1495-9704-404A-9D77-B6F20D85605E}" srcOrd="3" destOrd="0" parTransId="{6B88477E-DF3B-480C-B773-4076FB6B8143}" sibTransId="{9D0A0132-BB54-4EDC-80BC-0431F1D20302}"/>
    <dgm:cxn modelId="{DF590954-8A03-41AA-A554-7627174F53D0}" srcId="{D98F78D4-C3BD-4839-B2E4-F66FE4E44DF9}" destId="{70E1C5DF-4E35-4037-93CB-75DA3F0BAC18}" srcOrd="1" destOrd="0" parTransId="{3F89BD98-0EA8-4588-83CC-4CFE718D68D3}" sibTransId="{D58283CF-5DAF-4055-943D-B3DA58CDA843}"/>
    <dgm:cxn modelId="{4530FE16-1AC0-48E3-95C2-14CF0DE6EBE6}" type="presOf" srcId="{DB5D5D81-0F7F-43F9-9C0E-D6E1F92B9E8E}" destId="{3CF355DE-0777-4075-96BF-F1815A4E09B0}" srcOrd="1" destOrd="0" presId="urn:microsoft.com/office/officeart/2005/8/layout/radial5"/>
    <dgm:cxn modelId="{C470A126-F485-46F4-8DB3-2B8C395E8D50}" type="presOf" srcId="{2334EDA8-CE22-4DBA-AB43-FA5F80C72E1D}" destId="{C410F36B-DCFD-46DF-8EE2-B82A8F0693D7}" srcOrd="0" destOrd="0" presId="urn:microsoft.com/office/officeart/2005/8/layout/radial5"/>
    <dgm:cxn modelId="{B4A25346-B5B7-4AF7-A5D2-45323AC052A3}" type="presOf" srcId="{D98F78D4-C3BD-4839-B2E4-F66FE4E44DF9}" destId="{EFD3D487-564C-4C8E-BCE6-53E0E8036FA1}" srcOrd="0" destOrd="0" presId="urn:microsoft.com/office/officeart/2005/8/layout/radial5"/>
    <dgm:cxn modelId="{53A5F856-0E03-4DC1-8E97-D9B1B86F1F3E}" type="presOf" srcId="{83CA0970-D9C5-46D5-8502-2F6ED8DB1BA8}" destId="{EABF73D6-5C0D-4614-84AF-29F42DA1F804}" srcOrd="1" destOrd="0" presId="urn:microsoft.com/office/officeart/2005/8/layout/radial5"/>
    <dgm:cxn modelId="{96EDFF5D-9308-4DF7-A3C4-A56BFEBCDE53}" srcId="{D98F78D4-C3BD-4839-B2E4-F66FE4E44DF9}" destId="{2334EDA8-CE22-4DBA-AB43-FA5F80C72E1D}" srcOrd="2" destOrd="0" parTransId="{83CA0970-D9C5-46D5-8502-2F6ED8DB1BA8}" sibTransId="{BDD245BE-6DD8-491A-820C-C27690CC9FFA}"/>
    <dgm:cxn modelId="{8D00B055-938A-4DD4-A985-D24F85F1B3F4}" type="presOf" srcId="{AE3F1495-9704-404A-9D77-B6F20D85605E}" destId="{458FCCCD-BB32-4E38-A3AC-F8A463FA3CDA}" srcOrd="0" destOrd="0" presId="urn:microsoft.com/office/officeart/2005/8/layout/radial5"/>
    <dgm:cxn modelId="{6A13202D-E65F-45DE-AA4D-64FA555F9044}" type="presOf" srcId="{CF7F837B-5F73-4840-8EF3-E5AB1AC9CF5E}" destId="{1A96B597-2E46-4002-93BD-8222F667F90E}" srcOrd="0" destOrd="0" presId="urn:microsoft.com/office/officeart/2005/8/layout/radial5"/>
    <dgm:cxn modelId="{2087B23D-84BA-4C4C-9DA6-A6FE2D3C9778}" type="presOf" srcId="{905DDC4E-87D8-467F-863B-18727D257F1E}" destId="{F222BA72-3F70-4871-BEF2-55622756DD8D}" srcOrd="0" destOrd="0" presId="urn:microsoft.com/office/officeart/2005/8/layout/radial5"/>
    <dgm:cxn modelId="{48F67D5A-0804-43FB-8473-6D11E1084C74}" type="presOf" srcId="{6B88477E-DF3B-480C-B773-4076FB6B8143}" destId="{3189925C-5B1E-4EC8-9BA1-9C72C7756DE7}" srcOrd="0" destOrd="0" presId="urn:microsoft.com/office/officeart/2005/8/layout/radial5"/>
    <dgm:cxn modelId="{21D60001-2E3B-4949-B44F-4988D69C0BBD}" srcId="{D98F78D4-C3BD-4839-B2E4-F66FE4E44DF9}" destId="{CF7F837B-5F73-4840-8EF3-E5AB1AC9CF5E}" srcOrd="0" destOrd="0" parTransId="{DB5D5D81-0F7F-43F9-9C0E-D6E1F92B9E8E}" sibTransId="{F54F0B1A-9354-49CD-8CE3-D27D524152EB}"/>
    <dgm:cxn modelId="{5D643BC4-7DE0-4CC6-8C25-E5D49E296679}" srcId="{D98F78D4-C3BD-4839-B2E4-F66FE4E44DF9}" destId="{F93A752F-3E9D-4B7C-AEC1-8B3473B9870F}" srcOrd="4" destOrd="0" parTransId="{905DDC4E-87D8-467F-863B-18727D257F1E}" sibTransId="{CE2A052A-0D6C-445F-A016-0532EDB85186}"/>
    <dgm:cxn modelId="{34853DAB-CA0A-4E42-B410-CAEF42AABA8B}" type="presOf" srcId="{DB5D5D81-0F7F-43F9-9C0E-D6E1F92B9E8E}" destId="{102FDBDF-BB76-4D45-AFB9-BE4FDCE99BCC}" srcOrd="0" destOrd="0" presId="urn:microsoft.com/office/officeart/2005/8/layout/radial5"/>
    <dgm:cxn modelId="{800E1AC5-7481-4755-964A-E7C84E1848F1}" type="presOf" srcId="{6B88477E-DF3B-480C-B773-4076FB6B8143}" destId="{A12BED83-F92B-40B2-B4A4-3A0D54BB0054}" srcOrd="1" destOrd="0" presId="urn:microsoft.com/office/officeart/2005/8/layout/radial5"/>
    <dgm:cxn modelId="{1DC52E2E-9562-4FE0-AFDF-9483C0846821}" type="presOf" srcId="{70E1C5DF-4E35-4037-93CB-75DA3F0BAC18}" destId="{CA122A52-4071-4D53-9025-71502F9FEB4A}" srcOrd="0" destOrd="0" presId="urn:microsoft.com/office/officeart/2005/8/layout/radial5"/>
    <dgm:cxn modelId="{2A84C94D-8489-45FF-99C3-B822E1D91730}" type="presOf" srcId="{3F89BD98-0EA8-4588-83CC-4CFE718D68D3}" destId="{F793506A-7D20-47AA-A332-E6900B795589}" srcOrd="1" destOrd="0" presId="urn:microsoft.com/office/officeart/2005/8/layout/radial5"/>
    <dgm:cxn modelId="{986F8809-2668-496B-93BF-1CCAB4F42660}" type="presOf" srcId="{83CA0970-D9C5-46D5-8502-2F6ED8DB1BA8}" destId="{24670D4A-46ED-423C-8BDB-311B3F8FBF22}" srcOrd="0" destOrd="0" presId="urn:microsoft.com/office/officeart/2005/8/layout/radial5"/>
    <dgm:cxn modelId="{26F1ECDE-F110-404C-93D8-91DCFD60328E}" type="presParOf" srcId="{44B62D69-E0FB-4F08-843F-7776B510F6C7}" destId="{EFD3D487-564C-4C8E-BCE6-53E0E8036FA1}" srcOrd="0" destOrd="0" presId="urn:microsoft.com/office/officeart/2005/8/layout/radial5"/>
    <dgm:cxn modelId="{CDCEE2EC-22A8-49B2-82D4-893C18EB4672}" type="presParOf" srcId="{44B62D69-E0FB-4F08-843F-7776B510F6C7}" destId="{102FDBDF-BB76-4D45-AFB9-BE4FDCE99BCC}" srcOrd="1" destOrd="0" presId="urn:microsoft.com/office/officeart/2005/8/layout/radial5"/>
    <dgm:cxn modelId="{259BBF6E-710F-4689-8C1B-720A90ECAFE2}" type="presParOf" srcId="{102FDBDF-BB76-4D45-AFB9-BE4FDCE99BCC}" destId="{3CF355DE-0777-4075-96BF-F1815A4E09B0}" srcOrd="0" destOrd="0" presId="urn:microsoft.com/office/officeart/2005/8/layout/radial5"/>
    <dgm:cxn modelId="{4A78AAAC-C98E-4BB9-8808-6C6DAACD7EDC}" type="presParOf" srcId="{44B62D69-E0FB-4F08-843F-7776B510F6C7}" destId="{1A96B597-2E46-4002-93BD-8222F667F90E}" srcOrd="2" destOrd="0" presId="urn:microsoft.com/office/officeart/2005/8/layout/radial5"/>
    <dgm:cxn modelId="{FF3EFAEF-C3B8-4C2A-B815-9140815DD33F}" type="presParOf" srcId="{44B62D69-E0FB-4F08-843F-7776B510F6C7}" destId="{C9BFB615-272D-4D13-B2BC-DF760E488799}" srcOrd="3" destOrd="0" presId="urn:microsoft.com/office/officeart/2005/8/layout/radial5"/>
    <dgm:cxn modelId="{BCFA8A38-6267-4DA2-B4DB-DBF5B795336E}" type="presParOf" srcId="{C9BFB615-272D-4D13-B2BC-DF760E488799}" destId="{F793506A-7D20-47AA-A332-E6900B795589}" srcOrd="0" destOrd="0" presId="urn:microsoft.com/office/officeart/2005/8/layout/radial5"/>
    <dgm:cxn modelId="{50A8369D-8E60-44DE-B269-7484D6991670}" type="presParOf" srcId="{44B62D69-E0FB-4F08-843F-7776B510F6C7}" destId="{CA122A52-4071-4D53-9025-71502F9FEB4A}" srcOrd="4" destOrd="0" presId="urn:microsoft.com/office/officeart/2005/8/layout/radial5"/>
    <dgm:cxn modelId="{DE7B5FE7-2704-442F-B5FD-D9CC4A023AED}" type="presParOf" srcId="{44B62D69-E0FB-4F08-843F-7776B510F6C7}" destId="{24670D4A-46ED-423C-8BDB-311B3F8FBF22}" srcOrd="5" destOrd="0" presId="urn:microsoft.com/office/officeart/2005/8/layout/radial5"/>
    <dgm:cxn modelId="{15E74D3B-FB0B-45A0-A732-7AE5B6A11666}" type="presParOf" srcId="{24670D4A-46ED-423C-8BDB-311B3F8FBF22}" destId="{EABF73D6-5C0D-4614-84AF-29F42DA1F804}" srcOrd="0" destOrd="0" presId="urn:microsoft.com/office/officeart/2005/8/layout/radial5"/>
    <dgm:cxn modelId="{F9D91929-4E0C-42AB-A104-453623D9A816}" type="presParOf" srcId="{44B62D69-E0FB-4F08-843F-7776B510F6C7}" destId="{C410F36B-DCFD-46DF-8EE2-B82A8F0693D7}" srcOrd="6" destOrd="0" presId="urn:microsoft.com/office/officeart/2005/8/layout/radial5"/>
    <dgm:cxn modelId="{F1C9BA50-AAA1-478B-8585-2E63B10A9DEF}" type="presParOf" srcId="{44B62D69-E0FB-4F08-843F-7776B510F6C7}" destId="{3189925C-5B1E-4EC8-9BA1-9C72C7756DE7}" srcOrd="7" destOrd="0" presId="urn:microsoft.com/office/officeart/2005/8/layout/radial5"/>
    <dgm:cxn modelId="{9FF752E4-FC86-458E-942D-22C57290B7F8}" type="presParOf" srcId="{3189925C-5B1E-4EC8-9BA1-9C72C7756DE7}" destId="{A12BED83-F92B-40B2-B4A4-3A0D54BB0054}" srcOrd="0" destOrd="0" presId="urn:microsoft.com/office/officeart/2005/8/layout/radial5"/>
    <dgm:cxn modelId="{23C8FBAB-D1F7-44B6-87B8-6F29F1B82F37}" type="presParOf" srcId="{44B62D69-E0FB-4F08-843F-7776B510F6C7}" destId="{458FCCCD-BB32-4E38-A3AC-F8A463FA3CDA}" srcOrd="8" destOrd="0" presId="urn:microsoft.com/office/officeart/2005/8/layout/radial5"/>
    <dgm:cxn modelId="{BF5C5F74-D844-4EDA-B347-42F811959077}" type="presParOf" srcId="{44B62D69-E0FB-4F08-843F-7776B510F6C7}" destId="{F222BA72-3F70-4871-BEF2-55622756DD8D}" srcOrd="9" destOrd="0" presId="urn:microsoft.com/office/officeart/2005/8/layout/radial5"/>
    <dgm:cxn modelId="{968B1CBA-BFFC-42B1-BBB8-C02D8D5F4F89}" type="presParOf" srcId="{F222BA72-3F70-4871-BEF2-55622756DD8D}" destId="{63F46BFB-CE36-454D-BC07-E887D78E93C4}" srcOrd="0" destOrd="0" presId="urn:microsoft.com/office/officeart/2005/8/layout/radial5"/>
    <dgm:cxn modelId="{C261A9ED-598E-4C80-BC17-F185946D2C05}" type="presParOf" srcId="{44B62D69-E0FB-4F08-843F-7776B510F6C7}" destId="{D641B0D2-E417-409C-972C-F440931DB6EF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DA6E4E1-B0A8-4536-919D-9FC0A8FB2109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18000000" lon="0" rev="0"/>
          </a:camera>
          <a:lightRig rig="threePt" dir="t"/>
        </a:scene3d>
      </dgm:spPr>
      <dgm:t>
        <a:bodyPr/>
        <a:lstStyle/>
        <a:p>
          <a:endParaRPr lang="en-US"/>
        </a:p>
      </dgm:t>
    </dgm:pt>
    <dgm:pt modelId="{D98F78D4-C3BD-4839-B2E4-F66FE4E44DF9}">
      <dgm:prSet phldrT="[Текст]" custT="1"/>
      <dgm:spPr>
        <a:solidFill>
          <a:schemeClr val="bg1"/>
        </a:solidFill>
        <a:ln>
          <a:solidFill>
            <a:schemeClr val="accent1"/>
          </a:solidFill>
        </a:ln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r>
            <a:rPr lang="en-US" sz="1600" b="1" dirty="0" smtClean="0">
              <a:solidFill>
                <a:schemeClr val="accent1">
                  <a:lumMod val="75000"/>
                </a:schemeClr>
              </a:solidFill>
            </a:rPr>
            <a:t>COMPETENCIES</a:t>
          </a:r>
          <a:endParaRPr lang="ru-RU" sz="1600" b="1" dirty="0" smtClean="0">
            <a:solidFill>
              <a:schemeClr val="accent1">
                <a:lumMod val="75000"/>
              </a:schemeClr>
            </a:solidFill>
          </a:endParaRPr>
        </a:p>
        <a:p>
          <a:endParaRPr lang="en-US" sz="16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2C8251B-F57C-4105-ABF5-6204F5D4503C}" type="parTrans" cxnId="{84F2DBE3-3084-4883-AD9E-715303D64A4C}">
      <dgm:prSet/>
      <dgm:spPr/>
      <dgm:t>
        <a:bodyPr/>
        <a:lstStyle/>
        <a:p>
          <a:endParaRPr lang="en-US" sz="1600" b="1"/>
        </a:p>
      </dgm:t>
    </dgm:pt>
    <dgm:pt modelId="{89CAED05-6B90-4B88-8EF5-B439F36449D8}" type="sibTrans" cxnId="{84F2DBE3-3084-4883-AD9E-715303D64A4C}">
      <dgm:prSet/>
      <dgm:spPr/>
      <dgm:t>
        <a:bodyPr/>
        <a:lstStyle/>
        <a:p>
          <a:endParaRPr lang="en-US" sz="1600" b="1"/>
        </a:p>
      </dgm:t>
    </dgm:pt>
    <dgm:pt modelId="{CF7F837B-5F73-4840-8EF3-E5AB1AC9CF5E}">
      <dgm:prSet phldrT="[Текст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en-US" sz="1600" b="1" dirty="0" smtClean="0"/>
            <a:t>Teacher</a:t>
          </a:r>
          <a:endParaRPr lang="en-US" sz="1600" b="1" dirty="0"/>
        </a:p>
      </dgm:t>
    </dgm:pt>
    <dgm:pt modelId="{DB5D5D81-0F7F-43F9-9C0E-D6E1F92B9E8E}" type="parTrans" cxnId="{21D60001-2E3B-4949-B44F-4988D69C0BBD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F54F0B1A-9354-49CD-8CE3-D27D524152EB}" type="sibTrans" cxnId="{21D60001-2E3B-4949-B44F-4988D69C0BBD}">
      <dgm:prSet/>
      <dgm:spPr/>
      <dgm:t>
        <a:bodyPr/>
        <a:lstStyle/>
        <a:p>
          <a:endParaRPr lang="en-US" sz="1600" b="1"/>
        </a:p>
      </dgm:t>
    </dgm:pt>
    <dgm:pt modelId="{2334EDA8-CE22-4DBA-AB43-FA5F80C72E1D}">
      <dgm:prSet phldrT="[Текст]" custT="1"/>
      <dgm:spPr>
        <a:gradFill flip="none" rotWithShape="0">
          <a:gsLst>
            <a:gs pos="0">
              <a:schemeClr val="accent4">
                <a:lumMod val="75000"/>
                <a:shade val="30000"/>
                <a:satMod val="115000"/>
              </a:schemeClr>
            </a:gs>
            <a:gs pos="50000">
              <a:schemeClr val="accent4">
                <a:lumMod val="75000"/>
                <a:shade val="67500"/>
                <a:satMod val="115000"/>
              </a:schemeClr>
            </a:gs>
            <a:gs pos="100000">
              <a:schemeClr val="accent4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en-US" sz="1600" b="1" dirty="0" err="1" smtClean="0"/>
            <a:t>Reseacher</a:t>
          </a:r>
          <a:endParaRPr lang="en-US" sz="1600" b="1" dirty="0"/>
        </a:p>
      </dgm:t>
    </dgm:pt>
    <dgm:pt modelId="{83CA0970-D9C5-46D5-8502-2F6ED8DB1BA8}" type="parTrans" cxnId="{96EDFF5D-9308-4DF7-A3C4-A56BFEBCDE53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BDD245BE-6DD8-491A-820C-C27690CC9FFA}" type="sibTrans" cxnId="{96EDFF5D-9308-4DF7-A3C4-A56BFEBCDE53}">
      <dgm:prSet/>
      <dgm:spPr/>
      <dgm:t>
        <a:bodyPr/>
        <a:lstStyle/>
        <a:p>
          <a:endParaRPr lang="en-US" sz="1600" b="1"/>
        </a:p>
      </dgm:t>
    </dgm:pt>
    <dgm:pt modelId="{AE3F1495-9704-404A-9D77-B6F20D85605E}">
      <dgm:prSet phldrT="[Текст]" custT="1"/>
      <dgm:spPr>
        <a:gradFill flip="none" rotWithShape="0">
          <a:gsLst>
            <a:gs pos="0">
              <a:schemeClr val="accent3">
                <a:lumMod val="75000"/>
                <a:shade val="30000"/>
                <a:satMod val="115000"/>
              </a:schemeClr>
            </a:gs>
            <a:gs pos="50000">
              <a:schemeClr val="accent3">
                <a:lumMod val="75000"/>
                <a:shade val="67500"/>
                <a:satMod val="115000"/>
              </a:schemeClr>
            </a:gs>
            <a:gs pos="100000">
              <a:schemeClr val="accent3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en-US" sz="1600" b="1" dirty="0" smtClean="0"/>
        </a:p>
        <a:p>
          <a:r>
            <a:rPr lang="en-US" sz="1600" b="1" dirty="0" smtClean="0"/>
            <a:t>Communicator</a:t>
          </a:r>
          <a:endParaRPr lang="ru-RU" sz="1600" b="1" dirty="0" smtClean="0"/>
        </a:p>
      </dgm:t>
    </dgm:pt>
    <dgm:pt modelId="{6B88477E-DF3B-480C-B773-4076FB6B8143}" type="parTrans" cxnId="{6657F743-1B60-4901-B426-6A815AAF4CA1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9D0A0132-BB54-4EDC-80BC-0431F1D20302}" type="sibTrans" cxnId="{6657F743-1B60-4901-B426-6A815AAF4CA1}">
      <dgm:prSet/>
      <dgm:spPr/>
      <dgm:t>
        <a:bodyPr/>
        <a:lstStyle/>
        <a:p>
          <a:endParaRPr lang="en-US" sz="1600" b="1"/>
        </a:p>
      </dgm:t>
    </dgm:pt>
    <dgm:pt modelId="{F93A752F-3E9D-4B7C-AEC1-8B3473B9870F}">
      <dgm:prSet phldrT="[Текст]" custT="1"/>
      <dgm:spPr>
        <a:gradFill flip="none" rotWithShape="0">
          <a:gsLst>
            <a:gs pos="0">
              <a:schemeClr val="accent6">
                <a:lumMod val="75000"/>
                <a:shade val="30000"/>
                <a:satMod val="115000"/>
              </a:schemeClr>
            </a:gs>
            <a:gs pos="50000">
              <a:schemeClr val="accent6">
                <a:lumMod val="75000"/>
                <a:shade val="67500"/>
                <a:satMod val="115000"/>
              </a:schemeClr>
            </a:gs>
            <a:gs pos="100000">
              <a:schemeClr val="accent6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en-US" sz="1600" b="1" dirty="0" smtClean="0"/>
            <a:t>Leader</a:t>
          </a:r>
          <a:endParaRPr lang="en-US" sz="1600" b="1" dirty="0"/>
        </a:p>
      </dgm:t>
    </dgm:pt>
    <dgm:pt modelId="{905DDC4E-87D8-467F-863B-18727D257F1E}" type="parTrans" cxnId="{5D643BC4-7DE0-4CC6-8C25-E5D49E296679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CE2A052A-0D6C-445F-A016-0532EDB85186}" type="sibTrans" cxnId="{5D643BC4-7DE0-4CC6-8C25-E5D49E296679}">
      <dgm:prSet/>
      <dgm:spPr/>
      <dgm:t>
        <a:bodyPr/>
        <a:lstStyle/>
        <a:p>
          <a:endParaRPr lang="en-US" sz="1600" b="1"/>
        </a:p>
      </dgm:t>
    </dgm:pt>
    <dgm:pt modelId="{70E1C5DF-4E35-4037-93CB-75DA3F0BAC18}">
      <dgm:prSet custT="1"/>
      <dgm:spPr>
        <a:gradFill flip="none" rotWithShape="1">
          <a:gsLst>
            <a:gs pos="0">
              <a:schemeClr val="accent2">
                <a:lumMod val="75000"/>
                <a:shade val="30000"/>
                <a:satMod val="115000"/>
              </a:schemeClr>
            </a:gs>
            <a:gs pos="50000">
              <a:schemeClr val="accent2">
                <a:lumMod val="75000"/>
                <a:shade val="67500"/>
                <a:satMod val="115000"/>
              </a:schemeClr>
            </a:gs>
            <a:gs pos="100000">
              <a:schemeClr val="accent2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en-US" sz="1600" b="1" dirty="0" smtClean="0"/>
            <a:t>Assessment &amp; Evaluation</a:t>
          </a:r>
          <a:endParaRPr lang="en-US" sz="1600" b="1" dirty="0"/>
        </a:p>
      </dgm:t>
    </dgm:pt>
    <dgm:pt modelId="{3F89BD98-0EA8-4588-83CC-4CFE718D68D3}" type="parTrans" cxnId="{DF590954-8A03-41AA-A554-7627174F53D0}">
      <dgm:prSet custT="1"/>
      <dgm:spPr>
        <a:scene3d>
          <a:camera prst="orthographicFront">
            <a:rot lat="18000000" lon="0" rev="0"/>
          </a:camera>
          <a:lightRig rig="threePt" dir="t"/>
        </a:scene3d>
        <a:sp3d z="-1778000"/>
      </dgm:spPr>
      <dgm:t>
        <a:bodyPr/>
        <a:lstStyle/>
        <a:p>
          <a:endParaRPr lang="en-US" sz="1600" b="1"/>
        </a:p>
      </dgm:t>
    </dgm:pt>
    <dgm:pt modelId="{D58283CF-5DAF-4055-943D-B3DA58CDA843}" type="sibTrans" cxnId="{DF590954-8A03-41AA-A554-7627174F53D0}">
      <dgm:prSet/>
      <dgm:spPr/>
      <dgm:t>
        <a:bodyPr/>
        <a:lstStyle/>
        <a:p>
          <a:endParaRPr lang="en-US" sz="1600" b="1"/>
        </a:p>
      </dgm:t>
    </dgm:pt>
    <dgm:pt modelId="{44B62D69-E0FB-4F08-843F-7776B510F6C7}" type="pres">
      <dgm:prSet presAssocID="{8DA6E4E1-B0A8-4536-919D-9FC0A8FB210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D3D487-564C-4C8E-BCE6-53E0E8036FA1}" type="pres">
      <dgm:prSet presAssocID="{D98F78D4-C3BD-4839-B2E4-F66FE4E44DF9}" presName="centerShape" presStyleLbl="node0" presStyleIdx="0" presStyleCnt="1" custScaleX="144822" custScaleY="140931"/>
      <dgm:spPr/>
      <dgm:t>
        <a:bodyPr/>
        <a:lstStyle/>
        <a:p>
          <a:endParaRPr lang="en-US"/>
        </a:p>
      </dgm:t>
    </dgm:pt>
    <dgm:pt modelId="{102FDBDF-BB76-4D45-AFB9-BE4FDCE99BCC}" type="pres">
      <dgm:prSet presAssocID="{DB5D5D81-0F7F-43F9-9C0E-D6E1F92B9E8E}" presName="parTrans" presStyleLbl="sibTrans2D1" presStyleIdx="0" presStyleCnt="5"/>
      <dgm:spPr/>
      <dgm:t>
        <a:bodyPr/>
        <a:lstStyle/>
        <a:p>
          <a:endParaRPr lang="en-US"/>
        </a:p>
      </dgm:t>
    </dgm:pt>
    <dgm:pt modelId="{3CF355DE-0777-4075-96BF-F1815A4E09B0}" type="pres">
      <dgm:prSet presAssocID="{DB5D5D81-0F7F-43F9-9C0E-D6E1F92B9E8E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1A96B597-2E46-4002-93BD-8222F667F90E}" type="pres">
      <dgm:prSet presAssocID="{CF7F837B-5F73-4840-8EF3-E5AB1AC9CF5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BFB615-272D-4D13-B2BC-DF760E488799}" type="pres">
      <dgm:prSet presAssocID="{3F89BD98-0EA8-4588-83CC-4CFE718D68D3}" presName="parTrans" presStyleLbl="sibTrans2D1" presStyleIdx="1" presStyleCnt="5"/>
      <dgm:spPr/>
      <dgm:t>
        <a:bodyPr/>
        <a:lstStyle/>
        <a:p>
          <a:endParaRPr lang="en-US"/>
        </a:p>
      </dgm:t>
    </dgm:pt>
    <dgm:pt modelId="{F793506A-7D20-47AA-A332-E6900B795589}" type="pres">
      <dgm:prSet presAssocID="{3F89BD98-0EA8-4588-83CC-4CFE718D68D3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CA122A52-4071-4D53-9025-71502F9FEB4A}" type="pres">
      <dgm:prSet presAssocID="{70E1C5DF-4E35-4037-93CB-75DA3F0BAC1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670D4A-46ED-423C-8BDB-311B3F8FBF22}" type="pres">
      <dgm:prSet presAssocID="{83CA0970-D9C5-46D5-8502-2F6ED8DB1BA8}" presName="parTrans" presStyleLbl="sibTrans2D1" presStyleIdx="2" presStyleCnt="5"/>
      <dgm:spPr/>
      <dgm:t>
        <a:bodyPr/>
        <a:lstStyle/>
        <a:p>
          <a:endParaRPr lang="en-US"/>
        </a:p>
      </dgm:t>
    </dgm:pt>
    <dgm:pt modelId="{EABF73D6-5C0D-4614-84AF-29F42DA1F804}" type="pres">
      <dgm:prSet presAssocID="{83CA0970-D9C5-46D5-8502-2F6ED8DB1BA8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C410F36B-DCFD-46DF-8EE2-B82A8F0693D7}" type="pres">
      <dgm:prSet presAssocID="{2334EDA8-CE22-4DBA-AB43-FA5F80C72E1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89925C-5B1E-4EC8-9BA1-9C72C7756DE7}" type="pres">
      <dgm:prSet presAssocID="{6B88477E-DF3B-480C-B773-4076FB6B8143}" presName="parTrans" presStyleLbl="sibTrans2D1" presStyleIdx="3" presStyleCnt="5"/>
      <dgm:spPr/>
      <dgm:t>
        <a:bodyPr/>
        <a:lstStyle/>
        <a:p>
          <a:endParaRPr lang="en-US"/>
        </a:p>
      </dgm:t>
    </dgm:pt>
    <dgm:pt modelId="{A12BED83-F92B-40B2-B4A4-3A0D54BB0054}" type="pres">
      <dgm:prSet presAssocID="{6B88477E-DF3B-480C-B773-4076FB6B8143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458FCCCD-BB32-4E38-A3AC-F8A463FA3CDA}" type="pres">
      <dgm:prSet presAssocID="{AE3F1495-9704-404A-9D77-B6F20D85605E}" presName="node" presStyleLbl="node1" presStyleIdx="3" presStyleCnt="5" custScaleX="1017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22BA72-3F70-4871-BEF2-55622756DD8D}" type="pres">
      <dgm:prSet presAssocID="{905DDC4E-87D8-467F-863B-18727D257F1E}" presName="parTrans" presStyleLbl="sibTrans2D1" presStyleIdx="4" presStyleCnt="5"/>
      <dgm:spPr/>
      <dgm:t>
        <a:bodyPr/>
        <a:lstStyle/>
        <a:p>
          <a:endParaRPr lang="en-US"/>
        </a:p>
      </dgm:t>
    </dgm:pt>
    <dgm:pt modelId="{63F46BFB-CE36-454D-BC07-E887D78E93C4}" type="pres">
      <dgm:prSet presAssocID="{905DDC4E-87D8-467F-863B-18727D257F1E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D641B0D2-E417-409C-972C-F440931DB6EF}" type="pres">
      <dgm:prSet presAssocID="{F93A752F-3E9D-4B7C-AEC1-8B3473B9870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F397D4-0FD8-4598-89C0-6F139011E5B3}" type="presOf" srcId="{3F89BD98-0EA8-4588-83CC-4CFE718D68D3}" destId="{F793506A-7D20-47AA-A332-E6900B795589}" srcOrd="1" destOrd="0" presId="urn:microsoft.com/office/officeart/2005/8/layout/radial5"/>
    <dgm:cxn modelId="{84F2DBE3-3084-4883-AD9E-715303D64A4C}" srcId="{8DA6E4E1-B0A8-4536-919D-9FC0A8FB2109}" destId="{D98F78D4-C3BD-4839-B2E4-F66FE4E44DF9}" srcOrd="0" destOrd="0" parTransId="{F2C8251B-F57C-4105-ABF5-6204F5D4503C}" sibTransId="{89CAED05-6B90-4B88-8EF5-B439F36449D8}"/>
    <dgm:cxn modelId="{C39FE7C3-132F-484B-A381-DEFF4CAA67DD}" type="presOf" srcId="{CF7F837B-5F73-4840-8EF3-E5AB1AC9CF5E}" destId="{1A96B597-2E46-4002-93BD-8222F667F90E}" srcOrd="0" destOrd="0" presId="urn:microsoft.com/office/officeart/2005/8/layout/radial5"/>
    <dgm:cxn modelId="{21D60001-2E3B-4949-B44F-4988D69C0BBD}" srcId="{D98F78D4-C3BD-4839-B2E4-F66FE4E44DF9}" destId="{CF7F837B-5F73-4840-8EF3-E5AB1AC9CF5E}" srcOrd="0" destOrd="0" parTransId="{DB5D5D81-0F7F-43F9-9C0E-D6E1F92B9E8E}" sibTransId="{F54F0B1A-9354-49CD-8CE3-D27D524152EB}"/>
    <dgm:cxn modelId="{5D643BC4-7DE0-4CC6-8C25-E5D49E296679}" srcId="{D98F78D4-C3BD-4839-B2E4-F66FE4E44DF9}" destId="{F93A752F-3E9D-4B7C-AEC1-8B3473B9870F}" srcOrd="4" destOrd="0" parTransId="{905DDC4E-87D8-467F-863B-18727D257F1E}" sibTransId="{CE2A052A-0D6C-445F-A016-0532EDB85186}"/>
    <dgm:cxn modelId="{B7B9C0F3-C869-462B-BC94-36DC0F7C7044}" type="presOf" srcId="{D98F78D4-C3BD-4839-B2E4-F66FE4E44DF9}" destId="{EFD3D487-564C-4C8E-BCE6-53E0E8036FA1}" srcOrd="0" destOrd="0" presId="urn:microsoft.com/office/officeart/2005/8/layout/radial5"/>
    <dgm:cxn modelId="{67BE38DE-AA15-467B-8997-60405595282F}" type="presOf" srcId="{83CA0970-D9C5-46D5-8502-2F6ED8DB1BA8}" destId="{24670D4A-46ED-423C-8BDB-311B3F8FBF22}" srcOrd="0" destOrd="0" presId="urn:microsoft.com/office/officeart/2005/8/layout/radial5"/>
    <dgm:cxn modelId="{14B6D900-56AF-46C5-BC7F-E11CE9E71303}" type="presOf" srcId="{905DDC4E-87D8-467F-863B-18727D257F1E}" destId="{63F46BFB-CE36-454D-BC07-E887D78E93C4}" srcOrd="1" destOrd="0" presId="urn:microsoft.com/office/officeart/2005/8/layout/radial5"/>
    <dgm:cxn modelId="{DF590954-8A03-41AA-A554-7627174F53D0}" srcId="{D98F78D4-C3BD-4839-B2E4-F66FE4E44DF9}" destId="{70E1C5DF-4E35-4037-93CB-75DA3F0BAC18}" srcOrd="1" destOrd="0" parTransId="{3F89BD98-0EA8-4588-83CC-4CFE718D68D3}" sibTransId="{D58283CF-5DAF-4055-943D-B3DA58CDA843}"/>
    <dgm:cxn modelId="{01778AD2-B2EC-4341-8273-96775BD16246}" type="presOf" srcId="{8DA6E4E1-B0A8-4536-919D-9FC0A8FB2109}" destId="{44B62D69-E0FB-4F08-843F-7776B510F6C7}" srcOrd="0" destOrd="0" presId="urn:microsoft.com/office/officeart/2005/8/layout/radial5"/>
    <dgm:cxn modelId="{705F195F-2CC8-4060-8747-7FD1C666E89D}" type="presOf" srcId="{DB5D5D81-0F7F-43F9-9C0E-D6E1F92B9E8E}" destId="{102FDBDF-BB76-4D45-AFB9-BE4FDCE99BCC}" srcOrd="0" destOrd="0" presId="urn:microsoft.com/office/officeart/2005/8/layout/radial5"/>
    <dgm:cxn modelId="{A4D1DBE8-FDA5-4A9A-839D-06790F3F43E8}" type="presOf" srcId="{F93A752F-3E9D-4B7C-AEC1-8B3473B9870F}" destId="{D641B0D2-E417-409C-972C-F440931DB6EF}" srcOrd="0" destOrd="0" presId="urn:microsoft.com/office/officeart/2005/8/layout/radial5"/>
    <dgm:cxn modelId="{9AC02985-559B-4EB2-A8AA-1EE852CCA681}" type="presOf" srcId="{6B88477E-DF3B-480C-B773-4076FB6B8143}" destId="{3189925C-5B1E-4EC8-9BA1-9C72C7756DE7}" srcOrd="0" destOrd="0" presId="urn:microsoft.com/office/officeart/2005/8/layout/radial5"/>
    <dgm:cxn modelId="{F53EEEC6-BB6E-4AE8-A7BA-E3CC5C251A16}" type="presOf" srcId="{83CA0970-D9C5-46D5-8502-2F6ED8DB1BA8}" destId="{EABF73D6-5C0D-4614-84AF-29F42DA1F804}" srcOrd="1" destOrd="0" presId="urn:microsoft.com/office/officeart/2005/8/layout/radial5"/>
    <dgm:cxn modelId="{8FB01B65-0BB8-4DAA-8687-710BE309DC13}" type="presOf" srcId="{2334EDA8-CE22-4DBA-AB43-FA5F80C72E1D}" destId="{C410F36B-DCFD-46DF-8EE2-B82A8F0693D7}" srcOrd="0" destOrd="0" presId="urn:microsoft.com/office/officeart/2005/8/layout/radial5"/>
    <dgm:cxn modelId="{35261393-CE91-4B8B-A7EE-FD67D8C34AB5}" type="presOf" srcId="{AE3F1495-9704-404A-9D77-B6F20D85605E}" destId="{458FCCCD-BB32-4E38-A3AC-F8A463FA3CDA}" srcOrd="0" destOrd="0" presId="urn:microsoft.com/office/officeart/2005/8/layout/radial5"/>
    <dgm:cxn modelId="{6657F743-1B60-4901-B426-6A815AAF4CA1}" srcId="{D98F78D4-C3BD-4839-B2E4-F66FE4E44DF9}" destId="{AE3F1495-9704-404A-9D77-B6F20D85605E}" srcOrd="3" destOrd="0" parTransId="{6B88477E-DF3B-480C-B773-4076FB6B8143}" sibTransId="{9D0A0132-BB54-4EDC-80BC-0431F1D20302}"/>
    <dgm:cxn modelId="{F2026B3D-AE5F-4A3B-B943-4C52BB0F32F1}" type="presOf" srcId="{DB5D5D81-0F7F-43F9-9C0E-D6E1F92B9E8E}" destId="{3CF355DE-0777-4075-96BF-F1815A4E09B0}" srcOrd="1" destOrd="0" presId="urn:microsoft.com/office/officeart/2005/8/layout/radial5"/>
    <dgm:cxn modelId="{53C290BB-9FA7-4535-A1A4-625267575855}" type="presOf" srcId="{6B88477E-DF3B-480C-B773-4076FB6B8143}" destId="{A12BED83-F92B-40B2-B4A4-3A0D54BB0054}" srcOrd="1" destOrd="0" presId="urn:microsoft.com/office/officeart/2005/8/layout/radial5"/>
    <dgm:cxn modelId="{78D341B5-DD60-4D64-8C5D-7EEA100635B5}" type="presOf" srcId="{3F89BD98-0EA8-4588-83CC-4CFE718D68D3}" destId="{C9BFB615-272D-4D13-B2BC-DF760E488799}" srcOrd="0" destOrd="0" presId="urn:microsoft.com/office/officeart/2005/8/layout/radial5"/>
    <dgm:cxn modelId="{86A31F1C-4DB8-4EC4-9734-C4AC563D6FAF}" type="presOf" srcId="{905DDC4E-87D8-467F-863B-18727D257F1E}" destId="{F222BA72-3F70-4871-BEF2-55622756DD8D}" srcOrd="0" destOrd="0" presId="urn:microsoft.com/office/officeart/2005/8/layout/radial5"/>
    <dgm:cxn modelId="{96EDFF5D-9308-4DF7-A3C4-A56BFEBCDE53}" srcId="{D98F78D4-C3BD-4839-B2E4-F66FE4E44DF9}" destId="{2334EDA8-CE22-4DBA-AB43-FA5F80C72E1D}" srcOrd="2" destOrd="0" parTransId="{83CA0970-D9C5-46D5-8502-2F6ED8DB1BA8}" sibTransId="{BDD245BE-6DD8-491A-820C-C27690CC9FFA}"/>
    <dgm:cxn modelId="{5073A00D-4E9F-49BE-84FF-9EDF748222DA}" type="presOf" srcId="{70E1C5DF-4E35-4037-93CB-75DA3F0BAC18}" destId="{CA122A52-4071-4D53-9025-71502F9FEB4A}" srcOrd="0" destOrd="0" presId="urn:microsoft.com/office/officeart/2005/8/layout/radial5"/>
    <dgm:cxn modelId="{84831271-5E99-47CF-8CDD-D28825A62025}" type="presParOf" srcId="{44B62D69-E0FB-4F08-843F-7776B510F6C7}" destId="{EFD3D487-564C-4C8E-BCE6-53E0E8036FA1}" srcOrd="0" destOrd="0" presId="urn:microsoft.com/office/officeart/2005/8/layout/radial5"/>
    <dgm:cxn modelId="{BCBD51AC-D955-470C-BA34-B4570229D89F}" type="presParOf" srcId="{44B62D69-E0FB-4F08-843F-7776B510F6C7}" destId="{102FDBDF-BB76-4D45-AFB9-BE4FDCE99BCC}" srcOrd="1" destOrd="0" presId="urn:microsoft.com/office/officeart/2005/8/layout/radial5"/>
    <dgm:cxn modelId="{A101B3B7-A822-494C-AD28-D02A90EBD013}" type="presParOf" srcId="{102FDBDF-BB76-4D45-AFB9-BE4FDCE99BCC}" destId="{3CF355DE-0777-4075-96BF-F1815A4E09B0}" srcOrd="0" destOrd="0" presId="urn:microsoft.com/office/officeart/2005/8/layout/radial5"/>
    <dgm:cxn modelId="{462031B8-2FF6-448E-A2AB-C3C217234E9C}" type="presParOf" srcId="{44B62D69-E0FB-4F08-843F-7776B510F6C7}" destId="{1A96B597-2E46-4002-93BD-8222F667F90E}" srcOrd="2" destOrd="0" presId="urn:microsoft.com/office/officeart/2005/8/layout/radial5"/>
    <dgm:cxn modelId="{7D08ECEF-3A8C-45A6-BCE2-2CBED28B1E17}" type="presParOf" srcId="{44B62D69-E0FB-4F08-843F-7776B510F6C7}" destId="{C9BFB615-272D-4D13-B2BC-DF760E488799}" srcOrd="3" destOrd="0" presId="urn:microsoft.com/office/officeart/2005/8/layout/radial5"/>
    <dgm:cxn modelId="{6DCA5B01-AE31-4449-80F0-070C34A67612}" type="presParOf" srcId="{C9BFB615-272D-4D13-B2BC-DF760E488799}" destId="{F793506A-7D20-47AA-A332-E6900B795589}" srcOrd="0" destOrd="0" presId="urn:microsoft.com/office/officeart/2005/8/layout/radial5"/>
    <dgm:cxn modelId="{B6A58D2A-68BB-425E-A0B7-D4F2098E0FCD}" type="presParOf" srcId="{44B62D69-E0FB-4F08-843F-7776B510F6C7}" destId="{CA122A52-4071-4D53-9025-71502F9FEB4A}" srcOrd="4" destOrd="0" presId="urn:microsoft.com/office/officeart/2005/8/layout/radial5"/>
    <dgm:cxn modelId="{D7D4E2A1-ED09-4FBD-91D6-6D39352E5149}" type="presParOf" srcId="{44B62D69-E0FB-4F08-843F-7776B510F6C7}" destId="{24670D4A-46ED-423C-8BDB-311B3F8FBF22}" srcOrd="5" destOrd="0" presId="urn:microsoft.com/office/officeart/2005/8/layout/radial5"/>
    <dgm:cxn modelId="{ADB191A6-6023-4277-9EEA-7A467034179E}" type="presParOf" srcId="{24670D4A-46ED-423C-8BDB-311B3F8FBF22}" destId="{EABF73D6-5C0D-4614-84AF-29F42DA1F804}" srcOrd="0" destOrd="0" presId="urn:microsoft.com/office/officeart/2005/8/layout/radial5"/>
    <dgm:cxn modelId="{A855F412-B206-4776-AB0D-0FB86117F253}" type="presParOf" srcId="{44B62D69-E0FB-4F08-843F-7776B510F6C7}" destId="{C410F36B-DCFD-46DF-8EE2-B82A8F0693D7}" srcOrd="6" destOrd="0" presId="urn:microsoft.com/office/officeart/2005/8/layout/radial5"/>
    <dgm:cxn modelId="{874E30E7-E5CE-4335-ABEE-87712A54FE6C}" type="presParOf" srcId="{44B62D69-E0FB-4F08-843F-7776B510F6C7}" destId="{3189925C-5B1E-4EC8-9BA1-9C72C7756DE7}" srcOrd="7" destOrd="0" presId="urn:microsoft.com/office/officeart/2005/8/layout/radial5"/>
    <dgm:cxn modelId="{14104910-724C-41D7-B051-3E3EE5551D2D}" type="presParOf" srcId="{3189925C-5B1E-4EC8-9BA1-9C72C7756DE7}" destId="{A12BED83-F92B-40B2-B4A4-3A0D54BB0054}" srcOrd="0" destOrd="0" presId="urn:microsoft.com/office/officeart/2005/8/layout/radial5"/>
    <dgm:cxn modelId="{9F5F53C9-71B8-464E-8FB1-4D7457B5A721}" type="presParOf" srcId="{44B62D69-E0FB-4F08-843F-7776B510F6C7}" destId="{458FCCCD-BB32-4E38-A3AC-F8A463FA3CDA}" srcOrd="8" destOrd="0" presId="urn:microsoft.com/office/officeart/2005/8/layout/radial5"/>
    <dgm:cxn modelId="{B793639A-709B-4227-AD17-4887253FB6A7}" type="presParOf" srcId="{44B62D69-E0FB-4F08-843F-7776B510F6C7}" destId="{F222BA72-3F70-4871-BEF2-55622756DD8D}" srcOrd="9" destOrd="0" presId="urn:microsoft.com/office/officeart/2005/8/layout/radial5"/>
    <dgm:cxn modelId="{0E32607C-887E-4A3B-A89E-362055693B54}" type="presParOf" srcId="{F222BA72-3F70-4871-BEF2-55622756DD8D}" destId="{63F46BFB-CE36-454D-BC07-E887D78E93C4}" srcOrd="0" destOrd="0" presId="urn:microsoft.com/office/officeart/2005/8/layout/radial5"/>
    <dgm:cxn modelId="{FED5007D-6E30-4D96-8A2D-1D6E6F760051}" type="presParOf" srcId="{44B62D69-E0FB-4F08-843F-7776B510F6C7}" destId="{D641B0D2-E417-409C-972C-F440931DB6EF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D3D487-564C-4C8E-BCE6-53E0E8036FA1}">
      <dsp:nvSpPr>
        <dsp:cNvPr id="0" name=""/>
        <dsp:cNvSpPr/>
      </dsp:nvSpPr>
      <dsp:spPr>
        <a:xfrm>
          <a:off x="3286147" y="2415036"/>
          <a:ext cx="2143141" cy="2085560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accent1">
                  <a:lumMod val="75000"/>
                </a:schemeClr>
              </a:solidFill>
            </a:rPr>
            <a:t>COMPETENCIES</a:t>
          </a:r>
          <a:endParaRPr lang="ru-RU" sz="1600" b="1" kern="1200" dirty="0" smtClean="0">
            <a:solidFill>
              <a:schemeClr val="accent1">
                <a:lumMod val="75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600003" y="2720459"/>
        <a:ext cx="1515429" cy="1474714"/>
      </dsp:txXfrm>
    </dsp:sp>
    <dsp:sp modelId="{102FDBDF-BB76-4D45-AFB9-BE4FDCE99BCC}">
      <dsp:nvSpPr>
        <dsp:cNvPr id="0" name=""/>
        <dsp:cNvSpPr/>
      </dsp:nvSpPr>
      <dsp:spPr>
        <a:xfrm rot="16200000">
          <a:off x="4200176" y="1817792"/>
          <a:ext cx="315082" cy="6178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>
        <a:off x="4247439" y="1988620"/>
        <a:ext cx="220557" cy="370695"/>
      </dsp:txXfrm>
    </dsp:sp>
    <dsp:sp modelId="{1A96B597-2E46-4002-93BD-8222F667F90E}">
      <dsp:nvSpPr>
        <dsp:cNvPr id="0" name=""/>
        <dsp:cNvSpPr/>
      </dsp:nvSpPr>
      <dsp:spPr>
        <a:xfrm>
          <a:off x="3449150" y="3405"/>
          <a:ext cx="1817134" cy="1817134"/>
        </a:xfrm>
        <a:prstGeom prst="ellipse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Teacher</a:t>
          </a:r>
          <a:endParaRPr lang="en-US" sz="1600" b="1" kern="1200" dirty="0"/>
        </a:p>
      </dsp:txBody>
      <dsp:txXfrm>
        <a:off x="3715263" y="269518"/>
        <a:ext cx="1284908" cy="1284908"/>
      </dsp:txXfrm>
    </dsp:sp>
    <dsp:sp modelId="{C9BFB615-272D-4D13-B2BC-DF760E488799}">
      <dsp:nvSpPr>
        <dsp:cNvPr id="0" name=""/>
        <dsp:cNvSpPr/>
      </dsp:nvSpPr>
      <dsp:spPr>
        <a:xfrm rot="20520000">
          <a:off x="5485715" y="2733439"/>
          <a:ext cx="301335" cy="6178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>
        <a:off x="5487927" y="2870972"/>
        <a:ext cx="210935" cy="370695"/>
      </dsp:txXfrm>
    </dsp:sp>
    <dsp:sp modelId="{CA122A52-4071-4D53-9025-71502F9FEB4A}">
      <dsp:nvSpPr>
        <dsp:cNvPr id="0" name=""/>
        <dsp:cNvSpPr/>
      </dsp:nvSpPr>
      <dsp:spPr>
        <a:xfrm>
          <a:off x="5870391" y="1762540"/>
          <a:ext cx="1817134" cy="1817134"/>
        </a:xfrm>
        <a:prstGeom prst="ellipse">
          <a:avLst/>
        </a:prstGeom>
        <a:gradFill flip="none" rotWithShape="1">
          <a:gsLst>
            <a:gs pos="0">
              <a:schemeClr val="accent2">
                <a:lumMod val="75000"/>
                <a:shade val="30000"/>
                <a:satMod val="115000"/>
              </a:schemeClr>
            </a:gs>
            <a:gs pos="50000">
              <a:schemeClr val="accent2">
                <a:lumMod val="75000"/>
                <a:shade val="67500"/>
                <a:satMod val="115000"/>
              </a:schemeClr>
            </a:gs>
            <a:gs pos="100000">
              <a:schemeClr val="accent2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Assessment &amp; Evaluation</a:t>
          </a:r>
          <a:endParaRPr lang="en-US" sz="1600" b="1" kern="1200" dirty="0"/>
        </a:p>
      </dsp:txBody>
      <dsp:txXfrm>
        <a:off x="6136504" y="2028653"/>
        <a:ext cx="1284908" cy="1284908"/>
      </dsp:txXfrm>
    </dsp:sp>
    <dsp:sp modelId="{24670D4A-46ED-423C-8BDB-311B3F8FBF22}">
      <dsp:nvSpPr>
        <dsp:cNvPr id="0" name=""/>
        <dsp:cNvSpPr/>
      </dsp:nvSpPr>
      <dsp:spPr>
        <a:xfrm rot="3240000">
          <a:off x="4988080" y="4229829"/>
          <a:ext cx="309950" cy="6178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>
        <a:off x="5007245" y="4315781"/>
        <a:ext cx="216965" cy="370695"/>
      </dsp:txXfrm>
    </dsp:sp>
    <dsp:sp modelId="{C410F36B-DCFD-46DF-8EE2-B82A8F0693D7}">
      <dsp:nvSpPr>
        <dsp:cNvPr id="0" name=""/>
        <dsp:cNvSpPr/>
      </dsp:nvSpPr>
      <dsp:spPr>
        <a:xfrm>
          <a:off x="4945559" y="4608879"/>
          <a:ext cx="1817134" cy="1817134"/>
        </a:xfrm>
        <a:prstGeom prst="ellipse">
          <a:avLst/>
        </a:prstGeom>
        <a:gradFill flip="none" rotWithShape="0">
          <a:gsLst>
            <a:gs pos="0">
              <a:schemeClr val="accent4">
                <a:lumMod val="75000"/>
                <a:shade val="30000"/>
                <a:satMod val="115000"/>
              </a:schemeClr>
            </a:gs>
            <a:gs pos="50000">
              <a:schemeClr val="accent4">
                <a:lumMod val="75000"/>
                <a:shade val="67500"/>
                <a:satMod val="115000"/>
              </a:schemeClr>
            </a:gs>
            <a:gs pos="100000">
              <a:schemeClr val="accent4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Researcher</a:t>
          </a:r>
          <a:endParaRPr lang="en-US" sz="1600" b="1" kern="1200" dirty="0"/>
        </a:p>
      </dsp:txBody>
      <dsp:txXfrm>
        <a:off x="5211672" y="4874992"/>
        <a:ext cx="1284908" cy="1284908"/>
      </dsp:txXfrm>
    </dsp:sp>
    <dsp:sp modelId="{3189925C-5B1E-4EC8-9BA1-9C72C7756DE7}">
      <dsp:nvSpPr>
        <dsp:cNvPr id="0" name=""/>
        <dsp:cNvSpPr/>
      </dsp:nvSpPr>
      <dsp:spPr>
        <a:xfrm rot="7560000">
          <a:off x="3420454" y="4227653"/>
          <a:ext cx="307011" cy="6178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 rot="10800000">
        <a:off x="3493574" y="4313962"/>
        <a:ext cx="214908" cy="370695"/>
      </dsp:txXfrm>
    </dsp:sp>
    <dsp:sp modelId="{458FCCCD-BB32-4E38-A3AC-F8A463FA3CDA}">
      <dsp:nvSpPr>
        <dsp:cNvPr id="0" name=""/>
        <dsp:cNvSpPr/>
      </dsp:nvSpPr>
      <dsp:spPr>
        <a:xfrm>
          <a:off x="1936405" y="4608879"/>
          <a:ext cx="1849806" cy="1817134"/>
        </a:xfrm>
        <a:prstGeom prst="ellipse">
          <a:avLst/>
        </a:prstGeom>
        <a:gradFill flip="none" rotWithShape="0">
          <a:gsLst>
            <a:gs pos="0">
              <a:schemeClr val="accent3">
                <a:lumMod val="75000"/>
                <a:shade val="30000"/>
                <a:satMod val="115000"/>
              </a:schemeClr>
            </a:gs>
            <a:gs pos="50000">
              <a:schemeClr val="accent3">
                <a:lumMod val="75000"/>
                <a:shade val="67500"/>
                <a:satMod val="115000"/>
              </a:schemeClr>
            </a:gs>
            <a:gs pos="100000">
              <a:schemeClr val="accent3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Communicator</a:t>
          </a:r>
          <a:endParaRPr lang="ru-RU" sz="1600" b="1" kern="1200" dirty="0" smtClean="0"/>
        </a:p>
      </dsp:txBody>
      <dsp:txXfrm>
        <a:off x="2207303" y="4874992"/>
        <a:ext cx="1308010" cy="1284908"/>
      </dsp:txXfrm>
    </dsp:sp>
    <dsp:sp modelId="{F222BA72-3F70-4871-BEF2-55622756DD8D}">
      <dsp:nvSpPr>
        <dsp:cNvPr id="0" name=""/>
        <dsp:cNvSpPr/>
      </dsp:nvSpPr>
      <dsp:spPr>
        <a:xfrm rot="11880000">
          <a:off x="2928384" y="2733439"/>
          <a:ext cx="301335" cy="6178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 rot="10800000">
        <a:off x="3016572" y="2870972"/>
        <a:ext cx="210935" cy="370695"/>
      </dsp:txXfrm>
    </dsp:sp>
    <dsp:sp modelId="{D641B0D2-E417-409C-972C-F440931DB6EF}">
      <dsp:nvSpPr>
        <dsp:cNvPr id="0" name=""/>
        <dsp:cNvSpPr/>
      </dsp:nvSpPr>
      <dsp:spPr>
        <a:xfrm>
          <a:off x="1027909" y="1762540"/>
          <a:ext cx="1817134" cy="1817134"/>
        </a:xfrm>
        <a:prstGeom prst="ellipse">
          <a:avLst/>
        </a:prstGeom>
        <a:gradFill flip="none" rotWithShape="0">
          <a:gsLst>
            <a:gs pos="0">
              <a:schemeClr val="accent6">
                <a:lumMod val="75000"/>
                <a:shade val="30000"/>
                <a:satMod val="115000"/>
              </a:schemeClr>
            </a:gs>
            <a:gs pos="50000">
              <a:schemeClr val="accent6">
                <a:lumMod val="75000"/>
                <a:shade val="67500"/>
                <a:satMod val="115000"/>
              </a:schemeClr>
            </a:gs>
            <a:gs pos="100000">
              <a:schemeClr val="accent6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Leader</a:t>
          </a:r>
          <a:endParaRPr lang="en-US" sz="1600" b="1" kern="1200" dirty="0"/>
        </a:p>
      </dsp:txBody>
      <dsp:txXfrm>
        <a:off x="1294022" y="2028653"/>
        <a:ext cx="1284908" cy="128490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D3D487-564C-4C8E-BCE6-53E0E8036FA1}">
      <dsp:nvSpPr>
        <dsp:cNvPr id="0" name=""/>
        <dsp:cNvSpPr/>
      </dsp:nvSpPr>
      <dsp:spPr>
        <a:xfrm>
          <a:off x="2230169" y="2426758"/>
          <a:ext cx="2111957" cy="2055214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accent1">
                  <a:lumMod val="75000"/>
                </a:schemeClr>
              </a:solidFill>
            </a:rPr>
            <a:t>COMPETENCIES</a:t>
          </a:r>
          <a:endParaRPr lang="ru-RU" sz="1600" b="1" kern="1200" dirty="0" smtClean="0">
            <a:solidFill>
              <a:schemeClr val="accent1">
                <a:lumMod val="75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539458" y="2727737"/>
        <a:ext cx="1493379" cy="1453256"/>
      </dsp:txXfrm>
    </dsp:sp>
    <dsp:sp modelId="{102FDBDF-BB76-4D45-AFB9-BE4FDCE99BCC}">
      <dsp:nvSpPr>
        <dsp:cNvPr id="0" name=""/>
        <dsp:cNvSpPr/>
      </dsp:nvSpPr>
      <dsp:spPr>
        <a:xfrm rot="16200000">
          <a:off x="3130659" y="1837767"/>
          <a:ext cx="310976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>
        <a:off x="3177306" y="2006181"/>
        <a:ext cx="217683" cy="365301"/>
      </dsp:txXfrm>
    </dsp:sp>
    <dsp:sp modelId="{1A96B597-2E46-4002-93BD-8222F667F90E}">
      <dsp:nvSpPr>
        <dsp:cNvPr id="0" name=""/>
        <dsp:cNvSpPr/>
      </dsp:nvSpPr>
      <dsp:spPr>
        <a:xfrm>
          <a:off x="2390801" y="49316"/>
          <a:ext cx="1790693" cy="1790693"/>
        </a:xfrm>
        <a:prstGeom prst="ellipse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Teacher</a:t>
          </a:r>
          <a:endParaRPr lang="en-US" sz="1600" b="1" kern="1200" dirty="0"/>
        </a:p>
      </dsp:txBody>
      <dsp:txXfrm>
        <a:off x="2653042" y="311557"/>
        <a:ext cx="1266211" cy="1266211"/>
      </dsp:txXfrm>
    </dsp:sp>
    <dsp:sp modelId="{C9BFB615-272D-4D13-B2BC-DF760E488799}">
      <dsp:nvSpPr>
        <dsp:cNvPr id="0" name=""/>
        <dsp:cNvSpPr/>
      </dsp:nvSpPr>
      <dsp:spPr>
        <a:xfrm rot="20520000">
          <a:off x="4397909" y="2740393"/>
          <a:ext cx="297429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>
        <a:off x="4400093" y="2875947"/>
        <a:ext cx="208200" cy="365301"/>
      </dsp:txXfrm>
    </dsp:sp>
    <dsp:sp modelId="{CA122A52-4071-4D53-9025-71502F9FEB4A}">
      <dsp:nvSpPr>
        <dsp:cNvPr id="0" name=""/>
        <dsp:cNvSpPr/>
      </dsp:nvSpPr>
      <dsp:spPr>
        <a:xfrm>
          <a:off x="4777669" y="1783477"/>
          <a:ext cx="1790693" cy="1790693"/>
        </a:xfrm>
        <a:prstGeom prst="ellipse">
          <a:avLst/>
        </a:prstGeom>
        <a:gradFill flip="none" rotWithShape="1">
          <a:gsLst>
            <a:gs pos="0">
              <a:schemeClr val="accent2">
                <a:lumMod val="75000"/>
                <a:shade val="30000"/>
                <a:satMod val="115000"/>
              </a:schemeClr>
            </a:gs>
            <a:gs pos="50000">
              <a:schemeClr val="accent2">
                <a:lumMod val="75000"/>
                <a:shade val="67500"/>
                <a:satMod val="115000"/>
              </a:schemeClr>
            </a:gs>
            <a:gs pos="100000">
              <a:schemeClr val="accent2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Assessment &amp; Evaluation</a:t>
          </a:r>
          <a:endParaRPr lang="en-US" sz="1600" b="1" kern="1200" dirty="0"/>
        </a:p>
      </dsp:txBody>
      <dsp:txXfrm>
        <a:off x="5039910" y="2045718"/>
        <a:ext cx="1266211" cy="1266211"/>
      </dsp:txXfrm>
    </dsp:sp>
    <dsp:sp modelId="{24670D4A-46ED-423C-8BDB-311B3F8FBF22}">
      <dsp:nvSpPr>
        <dsp:cNvPr id="0" name=""/>
        <dsp:cNvSpPr/>
      </dsp:nvSpPr>
      <dsp:spPr>
        <a:xfrm rot="3240000">
          <a:off x="3907356" y="4215498"/>
          <a:ext cx="305919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>
        <a:off x="3926272" y="4300141"/>
        <a:ext cx="214143" cy="365301"/>
      </dsp:txXfrm>
    </dsp:sp>
    <dsp:sp modelId="{C410F36B-DCFD-46DF-8EE2-B82A8F0693D7}">
      <dsp:nvSpPr>
        <dsp:cNvPr id="0" name=""/>
        <dsp:cNvSpPr/>
      </dsp:nvSpPr>
      <dsp:spPr>
        <a:xfrm>
          <a:off x="3865966" y="4589409"/>
          <a:ext cx="1790693" cy="1790693"/>
        </a:xfrm>
        <a:prstGeom prst="ellipse">
          <a:avLst/>
        </a:prstGeom>
        <a:gradFill flip="none" rotWithShape="0">
          <a:gsLst>
            <a:gs pos="0">
              <a:schemeClr val="accent4">
                <a:lumMod val="75000"/>
                <a:shade val="30000"/>
                <a:satMod val="115000"/>
              </a:schemeClr>
            </a:gs>
            <a:gs pos="50000">
              <a:schemeClr val="accent4">
                <a:lumMod val="75000"/>
                <a:shade val="67500"/>
                <a:satMod val="115000"/>
              </a:schemeClr>
            </a:gs>
            <a:gs pos="100000">
              <a:schemeClr val="accent4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Reseacher</a:t>
          </a:r>
          <a:endParaRPr lang="en-US" sz="1600" b="1" kern="1200" dirty="0"/>
        </a:p>
      </dsp:txBody>
      <dsp:txXfrm>
        <a:off x="4128207" y="4851650"/>
        <a:ext cx="1266211" cy="1266211"/>
      </dsp:txXfrm>
    </dsp:sp>
    <dsp:sp modelId="{3189925C-5B1E-4EC8-9BA1-9C72C7756DE7}">
      <dsp:nvSpPr>
        <dsp:cNvPr id="0" name=""/>
        <dsp:cNvSpPr/>
      </dsp:nvSpPr>
      <dsp:spPr>
        <a:xfrm rot="7560000">
          <a:off x="2362026" y="4213354"/>
          <a:ext cx="303022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 rot="10800000">
        <a:off x="2434196" y="4298348"/>
        <a:ext cx="212115" cy="365301"/>
      </dsp:txXfrm>
    </dsp:sp>
    <dsp:sp modelId="{458FCCCD-BB32-4E38-A3AC-F8A463FA3CDA}">
      <dsp:nvSpPr>
        <dsp:cNvPr id="0" name=""/>
        <dsp:cNvSpPr/>
      </dsp:nvSpPr>
      <dsp:spPr>
        <a:xfrm>
          <a:off x="899536" y="4589409"/>
          <a:ext cx="1822890" cy="1790693"/>
        </a:xfrm>
        <a:prstGeom prst="ellipse">
          <a:avLst/>
        </a:prstGeom>
        <a:gradFill flip="none" rotWithShape="0">
          <a:gsLst>
            <a:gs pos="0">
              <a:schemeClr val="accent3">
                <a:lumMod val="75000"/>
                <a:shade val="30000"/>
                <a:satMod val="115000"/>
              </a:schemeClr>
            </a:gs>
            <a:gs pos="50000">
              <a:schemeClr val="accent3">
                <a:lumMod val="75000"/>
                <a:shade val="67500"/>
                <a:satMod val="115000"/>
              </a:schemeClr>
            </a:gs>
            <a:gs pos="100000">
              <a:schemeClr val="accent3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Communicator</a:t>
          </a:r>
          <a:endParaRPr lang="ru-RU" sz="1600" b="1" kern="1200" dirty="0" smtClean="0"/>
        </a:p>
      </dsp:txBody>
      <dsp:txXfrm>
        <a:off x="1166492" y="4851650"/>
        <a:ext cx="1288978" cy="1266211"/>
      </dsp:txXfrm>
    </dsp:sp>
    <dsp:sp modelId="{F222BA72-3F70-4871-BEF2-55622756DD8D}">
      <dsp:nvSpPr>
        <dsp:cNvPr id="0" name=""/>
        <dsp:cNvSpPr/>
      </dsp:nvSpPr>
      <dsp:spPr>
        <a:xfrm rot="11880000">
          <a:off x="1876956" y="2740393"/>
          <a:ext cx="297429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 rot="10800000">
        <a:off x="1964001" y="2875947"/>
        <a:ext cx="208200" cy="365301"/>
      </dsp:txXfrm>
    </dsp:sp>
    <dsp:sp modelId="{D641B0D2-E417-409C-972C-F440931DB6EF}">
      <dsp:nvSpPr>
        <dsp:cNvPr id="0" name=""/>
        <dsp:cNvSpPr/>
      </dsp:nvSpPr>
      <dsp:spPr>
        <a:xfrm>
          <a:off x="3932" y="1783477"/>
          <a:ext cx="1790693" cy="1790693"/>
        </a:xfrm>
        <a:prstGeom prst="ellipse">
          <a:avLst/>
        </a:prstGeom>
        <a:gradFill flip="none" rotWithShape="0">
          <a:gsLst>
            <a:gs pos="0">
              <a:schemeClr val="accent6">
                <a:lumMod val="75000"/>
                <a:shade val="30000"/>
                <a:satMod val="115000"/>
              </a:schemeClr>
            </a:gs>
            <a:gs pos="50000">
              <a:schemeClr val="accent6">
                <a:lumMod val="75000"/>
                <a:shade val="67500"/>
                <a:satMod val="115000"/>
              </a:schemeClr>
            </a:gs>
            <a:gs pos="100000">
              <a:schemeClr val="accent6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Leader</a:t>
          </a:r>
          <a:endParaRPr lang="en-US" sz="1600" b="1" kern="1200" dirty="0"/>
        </a:p>
      </dsp:txBody>
      <dsp:txXfrm>
        <a:off x="266173" y="2045718"/>
        <a:ext cx="1266211" cy="126621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D3D487-564C-4C8E-BCE6-53E0E8036FA1}">
      <dsp:nvSpPr>
        <dsp:cNvPr id="0" name=""/>
        <dsp:cNvSpPr/>
      </dsp:nvSpPr>
      <dsp:spPr>
        <a:xfrm>
          <a:off x="2230169" y="2426758"/>
          <a:ext cx="2111957" cy="2055214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accent1">
                  <a:lumMod val="75000"/>
                </a:schemeClr>
              </a:solidFill>
            </a:rPr>
            <a:t>COMPETENCIES</a:t>
          </a:r>
          <a:endParaRPr lang="ru-RU" sz="1600" b="1" kern="1200" dirty="0" smtClean="0">
            <a:solidFill>
              <a:schemeClr val="accent1">
                <a:lumMod val="75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539458" y="2727737"/>
        <a:ext cx="1493379" cy="1453256"/>
      </dsp:txXfrm>
    </dsp:sp>
    <dsp:sp modelId="{102FDBDF-BB76-4D45-AFB9-BE4FDCE99BCC}">
      <dsp:nvSpPr>
        <dsp:cNvPr id="0" name=""/>
        <dsp:cNvSpPr/>
      </dsp:nvSpPr>
      <dsp:spPr>
        <a:xfrm rot="16200000">
          <a:off x="3130659" y="1837767"/>
          <a:ext cx="310976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>
        <a:off x="3177306" y="2006181"/>
        <a:ext cx="217683" cy="365301"/>
      </dsp:txXfrm>
    </dsp:sp>
    <dsp:sp modelId="{1A96B597-2E46-4002-93BD-8222F667F90E}">
      <dsp:nvSpPr>
        <dsp:cNvPr id="0" name=""/>
        <dsp:cNvSpPr/>
      </dsp:nvSpPr>
      <dsp:spPr>
        <a:xfrm>
          <a:off x="2390801" y="49316"/>
          <a:ext cx="1790693" cy="1790693"/>
        </a:xfrm>
        <a:prstGeom prst="ellipse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Teacher</a:t>
          </a:r>
          <a:endParaRPr lang="en-US" sz="1600" b="1" kern="1200" dirty="0"/>
        </a:p>
      </dsp:txBody>
      <dsp:txXfrm>
        <a:off x="2653042" y="311557"/>
        <a:ext cx="1266211" cy="1266211"/>
      </dsp:txXfrm>
    </dsp:sp>
    <dsp:sp modelId="{C9BFB615-272D-4D13-B2BC-DF760E488799}">
      <dsp:nvSpPr>
        <dsp:cNvPr id="0" name=""/>
        <dsp:cNvSpPr/>
      </dsp:nvSpPr>
      <dsp:spPr>
        <a:xfrm rot="20520000">
          <a:off x="4397909" y="2740393"/>
          <a:ext cx="297429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>
        <a:off x="4400093" y="2875947"/>
        <a:ext cx="208200" cy="365301"/>
      </dsp:txXfrm>
    </dsp:sp>
    <dsp:sp modelId="{CA122A52-4071-4D53-9025-71502F9FEB4A}">
      <dsp:nvSpPr>
        <dsp:cNvPr id="0" name=""/>
        <dsp:cNvSpPr/>
      </dsp:nvSpPr>
      <dsp:spPr>
        <a:xfrm>
          <a:off x="4777669" y="1783477"/>
          <a:ext cx="1790693" cy="1790693"/>
        </a:xfrm>
        <a:prstGeom prst="ellipse">
          <a:avLst/>
        </a:prstGeom>
        <a:gradFill flip="none" rotWithShape="1">
          <a:gsLst>
            <a:gs pos="0">
              <a:schemeClr val="accent2">
                <a:lumMod val="75000"/>
                <a:shade val="30000"/>
                <a:satMod val="115000"/>
              </a:schemeClr>
            </a:gs>
            <a:gs pos="50000">
              <a:schemeClr val="accent2">
                <a:lumMod val="75000"/>
                <a:shade val="67500"/>
                <a:satMod val="115000"/>
              </a:schemeClr>
            </a:gs>
            <a:gs pos="100000">
              <a:schemeClr val="accent2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Assessment &amp; Evaluation</a:t>
          </a:r>
          <a:endParaRPr lang="en-US" sz="1600" b="1" kern="1200" dirty="0"/>
        </a:p>
      </dsp:txBody>
      <dsp:txXfrm>
        <a:off x="5039910" y="2045718"/>
        <a:ext cx="1266211" cy="1266211"/>
      </dsp:txXfrm>
    </dsp:sp>
    <dsp:sp modelId="{24670D4A-46ED-423C-8BDB-311B3F8FBF22}">
      <dsp:nvSpPr>
        <dsp:cNvPr id="0" name=""/>
        <dsp:cNvSpPr/>
      </dsp:nvSpPr>
      <dsp:spPr>
        <a:xfrm rot="3240000">
          <a:off x="3907356" y="4215498"/>
          <a:ext cx="305919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>
        <a:off x="3926272" y="4300141"/>
        <a:ext cx="214143" cy="365301"/>
      </dsp:txXfrm>
    </dsp:sp>
    <dsp:sp modelId="{C410F36B-DCFD-46DF-8EE2-B82A8F0693D7}">
      <dsp:nvSpPr>
        <dsp:cNvPr id="0" name=""/>
        <dsp:cNvSpPr/>
      </dsp:nvSpPr>
      <dsp:spPr>
        <a:xfrm>
          <a:off x="3865966" y="4589409"/>
          <a:ext cx="1790693" cy="1790693"/>
        </a:xfrm>
        <a:prstGeom prst="ellipse">
          <a:avLst/>
        </a:prstGeom>
        <a:gradFill flip="none" rotWithShape="0">
          <a:gsLst>
            <a:gs pos="0">
              <a:schemeClr val="accent4">
                <a:lumMod val="75000"/>
                <a:shade val="30000"/>
                <a:satMod val="115000"/>
              </a:schemeClr>
            </a:gs>
            <a:gs pos="50000">
              <a:schemeClr val="accent4">
                <a:lumMod val="75000"/>
                <a:shade val="67500"/>
                <a:satMod val="115000"/>
              </a:schemeClr>
            </a:gs>
            <a:gs pos="100000">
              <a:schemeClr val="accent4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Reseacher</a:t>
          </a:r>
          <a:endParaRPr lang="en-US" sz="1600" b="1" kern="1200" dirty="0"/>
        </a:p>
      </dsp:txBody>
      <dsp:txXfrm>
        <a:off x="4128207" y="4851650"/>
        <a:ext cx="1266211" cy="1266211"/>
      </dsp:txXfrm>
    </dsp:sp>
    <dsp:sp modelId="{3189925C-5B1E-4EC8-9BA1-9C72C7756DE7}">
      <dsp:nvSpPr>
        <dsp:cNvPr id="0" name=""/>
        <dsp:cNvSpPr/>
      </dsp:nvSpPr>
      <dsp:spPr>
        <a:xfrm rot="7560000">
          <a:off x="2362026" y="4213354"/>
          <a:ext cx="303022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 rot="10800000">
        <a:off x="2434196" y="4298348"/>
        <a:ext cx="212115" cy="365301"/>
      </dsp:txXfrm>
    </dsp:sp>
    <dsp:sp modelId="{458FCCCD-BB32-4E38-A3AC-F8A463FA3CDA}">
      <dsp:nvSpPr>
        <dsp:cNvPr id="0" name=""/>
        <dsp:cNvSpPr/>
      </dsp:nvSpPr>
      <dsp:spPr>
        <a:xfrm>
          <a:off x="899536" y="4589409"/>
          <a:ext cx="1822890" cy="1790693"/>
        </a:xfrm>
        <a:prstGeom prst="ellipse">
          <a:avLst/>
        </a:prstGeom>
        <a:gradFill flip="none" rotWithShape="0">
          <a:gsLst>
            <a:gs pos="0">
              <a:schemeClr val="accent3">
                <a:lumMod val="75000"/>
                <a:shade val="30000"/>
                <a:satMod val="115000"/>
              </a:schemeClr>
            </a:gs>
            <a:gs pos="50000">
              <a:schemeClr val="accent3">
                <a:lumMod val="75000"/>
                <a:shade val="67500"/>
                <a:satMod val="115000"/>
              </a:schemeClr>
            </a:gs>
            <a:gs pos="100000">
              <a:schemeClr val="accent3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Communicator</a:t>
          </a:r>
          <a:endParaRPr lang="ru-RU" sz="1600" b="1" kern="1200" dirty="0" smtClean="0"/>
        </a:p>
      </dsp:txBody>
      <dsp:txXfrm>
        <a:off x="1166492" y="4851650"/>
        <a:ext cx="1288978" cy="1266211"/>
      </dsp:txXfrm>
    </dsp:sp>
    <dsp:sp modelId="{F222BA72-3F70-4871-BEF2-55622756DD8D}">
      <dsp:nvSpPr>
        <dsp:cNvPr id="0" name=""/>
        <dsp:cNvSpPr/>
      </dsp:nvSpPr>
      <dsp:spPr>
        <a:xfrm rot="11880000">
          <a:off x="1876956" y="2740393"/>
          <a:ext cx="297429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 rot="10800000">
        <a:off x="1964001" y="2875947"/>
        <a:ext cx="208200" cy="365301"/>
      </dsp:txXfrm>
    </dsp:sp>
    <dsp:sp modelId="{D641B0D2-E417-409C-972C-F440931DB6EF}">
      <dsp:nvSpPr>
        <dsp:cNvPr id="0" name=""/>
        <dsp:cNvSpPr/>
      </dsp:nvSpPr>
      <dsp:spPr>
        <a:xfrm>
          <a:off x="3932" y="1783477"/>
          <a:ext cx="1790693" cy="1790693"/>
        </a:xfrm>
        <a:prstGeom prst="ellipse">
          <a:avLst/>
        </a:prstGeom>
        <a:gradFill flip="none" rotWithShape="0">
          <a:gsLst>
            <a:gs pos="0">
              <a:schemeClr val="accent6">
                <a:lumMod val="75000"/>
                <a:shade val="30000"/>
                <a:satMod val="115000"/>
              </a:schemeClr>
            </a:gs>
            <a:gs pos="50000">
              <a:schemeClr val="accent6">
                <a:lumMod val="75000"/>
                <a:shade val="67500"/>
                <a:satMod val="115000"/>
              </a:schemeClr>
            </a:gs>
            <a:gs pos="100000">
              <a:schemeClr val="accent6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Leader</a:t>
          </a:r>
          <a:endParaRPr lang="en-US" sz="1600" b="1" kern="1200" dirty="0"/>
        </a:p>
      </dsp:txBody>
      <dsp:txXfrm>
        <a:off x="266173" y="2045718"/>
        <a:ext cx="1266211" cy="126621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D3D487-564C-4C8E-BCE6-53E0E8036FA1}">
      <dsp:nvSpPr>
        <dsp:cNvPr id="0" name=""/>
        <dsp:cNvSpPr/>
      </dsp:nvSpPr>
      <dsp:spPr>
        <a:xfrm>
          <a:off x="2230169" y="2426758"/>
          <a:ext cx="2111957" cy="2055214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accent1">
                  <a:lumMod val="75000"/>
                </a:schemeClr>
              </a:solidFill>
            </a:rPr>
            <a:t>COMPETENCIES</a:t>
          </a:r>
          <a:endParaRPr lang="ru-RU" sz="1600" b="1" kern="1200" dirty="0" smtClean="0">
            <a:solidFill>
              <a:schemeClr val="accent1">
                <a:lumMod val="75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539458" y="2727737"/>
        <a:ext cx="1493379" cy="1453256"/>
      </dsp:txXfrm>
    </dsp:sp>
    <dsp:sp modelId="{102FDBDF-BB76-4D45-AFB9-BE4FDCE99BCC}">
      <dsp:nvSpPr>
        <dsp:cNvPr id="0" name=""/>
        <dsp:cNvSpPr/>
      </dsp:nvSpPr>
      <dsp:spPr>
        <a:xfrm rot="16200000">
          <a:off x="3130659" y="1837767"/>
          <a:ext cx="310976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>
        <a:off x="3177306" y="2006181"/>
        <a:ext cx="217683" cy="365301"/>
      </dsp:txXfrm>
    </dsp:sp>
    <dsp:sp modelId="{1A96B597-2E46-4002-93BD-8222F667F90E}">
      <dsp:nvSpPr>
        <dsp:cNvPr id="0" name=""/>
        <dsp:cNvSpPr/>
      </dsp:nvSpPr>
      <dsp:spPr>
        <a:xfrm>
          <a:off x="2390801" y="49316"/>
          <a:ext cx="1790693" cy="1790693"/>
        </a:xfrm>
        <a:prstGeom prst="ellipse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Teacher</a:t>
          </a:r>
          <a:endParaRPr lang="en-US" sz="1600" b="1" kern="1200" dirty="0"/>
        </a:p>
      </dsp:txBody>
      <dsp:txXfrm>
        <a:off x="2653042" y="311557"/>
        <a:ext cx="1266211" cy="1266211"/>
      </dsp:txXfrm>
    </dsp:sp>
    <dsp:sp modelId="{C9BFB615-272D-4D13-B2BC-DF760E488799}">
      <dsp:nvSpPr>
        <dsp:cNvPr id="0" name=""/>
        <dsp:cNvSpPr/>
      </dsp:nvSpPr>
      <dsp:spPr>
        <a:xfrm rot="20520000">
          <a:off x="4397909" y="2740393"/>
          <a:ext cx="297429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>
        <a:off x="4400093" y="2875947"/>
        <a:ext cx="208200" cy="365301"/>
      </dsp:txXfrm>
    </dsp:sp>
    <dsp:sp modelId="{CA122A52-4071-4D53-9025-71502F9FEB4A}">
      <dsp:nvSpPr>
        <dsp:cNvPr id="0" name=""/>
        <dsp:cNvSpPr/>
      </dsp:nvSpPr>
      <dsp:spPr>
        <a:xfrm>
          <a:off x="4777669" y="1783477"/>
          <a:ext cx="1790693" cy="1790693"/>
        </a:xfrm>
        <a:prstGeom prst="ellipse">
          <a:avLst/>
        </a:prstGeom>
        <a:gradFill flip="none" rotWithShape="1">
          <a:gsLst>
            <a:gs pos="0">
              <a:schemeClr val="accent2">
                <a:lumMod val="75000"/>
                <a:shade val="30000"/>
                <a:satMod val="115000"/>
              </a:schemeClr>
            </a:gs>
            <a:gs pos="50000">
              <a:schemeClr val="accent2">
                <a:lumMod val="75000"/>
                <a:shade val="67500"/>
                <a:satMod val="115000"/>
              </a:schemeClr>
            </a:gs>
            <a:gs pos="100000">
              <a:schemeClr val="accent2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Assessment &amp; Evaluation</a:t>
          </a:r>
          <a:endParaRPr lang="en-US" sz="1600" b="1" kern="1200" dirty="0"/>
        </a:p>
      </dsp:txBody>
      <dsp:txXfrm>
        <a:off x="5039910" y="2045718"/>
        <a:ext cx="1266211" cy="1266211"/>
      </dsp:txXfrm>
    </dsp:sp>
    <dsp:sp modelId="{24670D4A-46ED-423C-8BDB-311B3F8FBF22}">
      <dsp:nvSpPr>
        <dsp:cNvPr id="0" name=""/>
        <dsp:cNvSpPr/>
      </dsp:nvSpPr>
      <dsp:spPr>
        <a:xfrm rot="3240000">
          <a:off x="3907356" y="4215498"/>
          <a:ext cx="305919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>
        <a:off x="3926272" y="4300141"/>
        <a:ext cx="214143" cy="365301"/>
      </dsp:txXfrm>
    </dsp:sp>
    <dsp:sp modelId="{C410F36B-DCFD-46DF-8EE2-B82A8F0693D7}">
      <dsp:nvSpPr>
        <dsp:cNvPr id="0" name=""/>
        <dsp:cNvSpPr/>
      </dsp:nvSpPr>
      <dsp:spPr>
        <a:xfrm>
          <a:off x="3865966" y="4589409"/>
          <a:ext cx="1790693" cy="1790693"/>
        </a:xfrm>
        <a:prstGeom prst="ellipse">
          <a:avLst/>
        </a:prstGeom>
        <a:gradFill flip="none" rotWithShape="0">
          <a:gsLst>
            <a:gs pos="0">
              <a:schemeClr val="accent4">
                <a:lumMod val="75000"/>
                <a:shade val="30000"/>
                <a:satMod val="115000"/>
              </a:schemeClr>
            </a:gs>
            <a:gs pos="50000">
              <a:schemeClr val="accent4">
                <a:lumMod val="75000"/>
                <a:shade val="67500"/>
                <a:satMod val="115000"/>
              </a:schemeClr>
            </a:gs>
            <a:gs pos="100000">
              <a:schemeClr val="accent4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Reseacher</a:t>
          </a:r>
          <a:endParaRPr lang="en-US" sz="1600" b="1" kern="1200" dirty="0"/>
        </a:p>
      </dsp:txBody>
      <dsp:txXfrm>
        <a:off x="4128207" y="4851650"/>
        <a:ext cx="1266211" cy="1266211"/>
      </dsp:txXfrm>
    </dsp:sp>
    <dsp:sp modelId="{3189925C-5B1E-4EC8-9BA1-9C72C7756DE7}">
      <dsp:nvSpPr>
        <dsp:cNvPr id="0" name=""/>
        <dsp:cNvSpPr/>
      </dsp:nvSpPr>
      <dsp:spPr>
        <a:xfrm rot="7560000">
          <a:off x="2362026" y="4213354"/>
          <a:ext cx="303022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 rot="10800000">
        <a:off x="2434196" y="4298348"/>
        <a:ext cx="212115" cy="365301"/>
      </dsp:txXfrm>
    </dsp:sp>
    <dsp:sp modelId="{458FCCCD-BB32-4E38-A3AC-F8A463FA3CDA}">
      <dsp:nvSpPr>
        <dsp:cNvPr id="0" name=""/>
        <dsp:cNvSpPr/>
      </dsp:nvSpPr>
      <dsp:spPr>
        <a:xfrm>
          <a:off x="899536" y="4589409"/>
          <a:ext cx="1822890" cy="1790693"/>
        </a:xfrm>
        <a:prstGeom prst="ellipse">
          <a:avLst/>
        </a:prstGeom>
        <a:gradFill flip="none" rotWithShape="0">
          <a:gsLst>
            <a:gs pos="0">
              <a:schemeClr val="accent3">
                <a:lumMod val="75000"/>
                <a:shade val="30000"/>
                <a:satMod val="115000"/>
              </a:schemeClr>
            </a:gs>
            <a:gs pos="50000">
              <a:schemeClr val="accent3">
                <a:lumMod val="75000"/>
                <a:shade val="67500"/>
                <a:satMod val="115000"/>
              </a:schemeClr>
            </a:gs>
            <a:gs pos="100000">
              <a:schemeClr val="accent3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Communicator</a:t>
          </a:r>
          <a:endParaRPr lang="ru-RU" sz="1600" b="1" kern="1200" dirty="0" smtClean="0"/>
        </a:p>
      </dsp:txBody>
      <dsp:txXfrm>
        <a:off x="1166492" y="4851650"/>
        <a:ext cx="1288978" cy="1266211"/>
      </dsp:txXfrm>
    </dsp:sp>
    <dsp:sp modelId="{F222BA72-3F70-4871-BEF2-55622756DD8D}">
      <dsp:nvSpPr>
        <dsp:cNvPr id="0" name=""/>
        <dsp:cNvSpPr/>
      </dsp:nvSpPr>
      <dsp:spPr>
        <a:xfrm rot="11880000">
          <a:off x="1876956" y="2740393"/>
          <a:ext cx="297429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 rot="10800000">
        <a:off x="1964001" y="2875947"/>
        <a:ext cx="208200" cy="365301"/>
      </dsp:txXfrm>
    </dsp:sp>
    <dsp:sp modelId="{D641B0D2-E417-409C-972C-F440931DB6EF}">
      <dsp:nvSpPr>
        <dsp:cNvPr id="0" name=""/>
        <dsp:cNvSpPr/>
      </dsp:nvSpPr>
      <dsp:spPr>
        <a:xfrm>
          <a:off x="3932" y="1783477"/>
          <a:ext cx="1790693" cy="1790693"/>
        </a:xfrm>
        <a:prstGeom prst="ellipse">
          <a:avLst/>
        </a:prstGeom>
        <a:gradFill flip="none" rotWithShape="0">
          <a:gsLst>
            <a:gs pos="0">
              <a:schemeClr val="accent6">
                <a:lumMod val="75000"/>
                <a:shade val="30000"/>
                <a:satMod val="115000"/>
              </a:schemeClr>
            </a:gs>
            <a:gs pos="50000">
              <a:schemeClr val="accent6">
                <a:lumMod val="75000"/>
                <a:shade val="67500"/>
                <a:satMod val="115000"/>
              </a:schemeClr>
            </a:gs>
            <a:gs pos="100000">
              <a:schemeClr val="accent6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Leader</a:t>
          </a:r>
          <a:endParaRPr lang="en-US" sz="1600" b="1" kern="1200" dirty="0"/>
        </a:p>
      </dsp:txBody>
      <dsp:txXfrm>
        <a:off x="266173" y="2045718"/>
        <a:ext cx="1266211" cy="126621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D3D487-564C-4C8E-BCE6-53E0E8036FA1}">
      <dsp:nvSpPr>
        <dsp:cNvPr id="0" name=""/>
        <dsp:cNvSpPr/>
      </dsp:nvSpPr>
      <dsp:spPr>
        <a:xfrm>
          <a:off x="2230169" y="2426758"/>
          <a:ext cx="2111957" cy="2055214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accent1">
                  <a:lumMod val="75000"/>
                </a:schemeClr>
              </a:solidFill>
            </a:rPr>
            <a:t>COMPETENCIES</a:t>
          </a:r>
          <a:endParaRPr lang="ru-RU" sz="1600" b="1" kern="1200" dirty="0" smtClean="0">
            <a:solidFill>
              <a:schemeClr val="accent1">
                <a:lumMod val="75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539458" y="2727737"/>
        <a:ext cx="1493379" cy="1453256"/>
      </dsp:txXfrm>
    </dsp:sp>
    <dsp:sp modelId="{102FDBDF-BB76-4D45-AFB9-BE4FDCE99BCC}">
      <dsp:nvSpPr>
        <dsp:cNvPr id="0" name=""/>
        <dsp:cNvSpPr/>
      </dsp:nvSpPr>
      <dsp:spPr>
        <a:xfrm rot="16200000">
          <a:off x="3130659" y="1837767"/>
          <a:ext cx="310976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>
        <a:off x="3177306" y="2006181"/>
        <a:ext cx="217683" cy="365301"/>
      </dsp:txXfrm>
    </dsp:sp>
    <dsp:sp modelId="{1A96B597-2E46-4002-93BD-8222F667F90E}">
      <dsp:nvSpPr>
        <dsp:cNvPr id="0" name=""/>
        <dsp:cNvSpPr/>
      </dsp:nvSpPr>
      <dsp:spPr>
        <a:xfrm>
          <a:off x="2390801" y="49316"/>
          <a:ext cx="1790693" cy="1790693"/>
        </a:xfrm>
        <a:prstGeom prst="ellipse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Teacher</a:t>
          </a:r>
          <a:endParaRPr lang="en-US" sz="1600" b="1" kern="1200" dirty="0"/>
        </a:p>
      </dsp:txBody>
      <dsp:txXfrm>
        <a:off x="2653042" y="311557"/>
        <a:ext cx="1266211" cy="1266211"/>
      </dsp:txXfrm>
    </dsp:sp>
    <dsp:sp modelId="{C9BFB615-272D-4D13-B2BC-DF760E488799}">
      <dsp:nvSpPr>
        <dsp:cNvPr id="0" name=""/>
        <dsp:cNvSpPr/>
      </dsp:nvSpPr>
      <dsp:spPr>
        <a:xfrm rot="20520000">
          <a:off x="4397909" y="2740393"/>
          <a:ext cx="297429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>
        <a:off x="4400093" y="2875947"/>
        <a:ext cx="208200" cy="365301"/>
      </dsp:txXfrm>
    </dsp:sp>
    <dsp:sp modelId="{CA122A52-4071-4D53-9025-71502F9FEB4A}">
      <dsp:nvSpPr>
        <dsp:cNvPr id="0" name=""/>
        <dsp:cNvSpPr/>
      </dsp:nvSpPr>
      <dsp:spPr>
        <a:xfrm>
          <a:off x="4777669" y="1783477"/>
          <a:ext cx="1790693" cy="1790693"/>
        </a:xfrm>
        <a:prstGeom prst="ellipse">
          <a:avLst/>
        </a:prstGeom>
        <a:gradFill flip="none" rotWithShape="1">
          <a:gsLst>
            <a:gs pos="0">
              <a:schemeClr val="accent2">
                <a:lumMod val="75000"/>
                <a:shade val="30000"/>
                <a:satMod val="115000"/>
              </a:schemeClr>
            </a:gs>
            <a:gs pos="50000">
              <a:schemeClr val="accent2">
                <a:lumMod val="75000"/>
                <a:shade val="67500"/>
                <a:satMod val="115000"/>
              </a:schemeClr>
            </a:gs>
            <a:gs pos="100000">
              <a:schemeClr val="accent2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Assessment &amp; Evaluation</a:t>
          </a:r>
          <a:endParaRPr lang="en-US" sz="1600" b="1" kern="1200" dirty="0"/>
        </a:p>
      </dsp:txBody>
      <dsp:txXfrm>
        <a:off x="5039910" y="2045718"/>
        <a:ext cx="1266211" cy="1266211"/>
      </dsp:txXfrm>
    </dsp:sp>
    <dsp:sp modelId="{24670D4A-46ED-423C-8BDB-311B3F8FBF22}">
      <dsp:nvSpPr>
        <dsp:cNvPr id="0" name=""/>
        <dsp:cNvSpPr/>
      </dsp:nvSpPr>
      <dsp:spPr>
        <a:xfrm rot="3240000">
          <a:off x="3907356" y="4215498"/>
          <a:ext cx="305919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>
        <a:off x="3926272" y="4300141"/>
        <a:ext cx="214143" cy="365301"/>
      </dsp:txXfrm>
    </dsp:sp>
    <dsp:sp modelId="{C410F36B-DCFD-46DF-8EE2-B82A8F0693D7}">
      <dsp:nvSpPr>
        <dsp:cNvPr id="0" name=""/>
        <dsp:cNvSpPr/>
      </dsp:nvSpPr>
      <dsp:spPr>
        <a:xfrm>
          <a:off x="3865966" y="4589409"/>
          <a:ext cx="1790693" cy="1790693"/>
        </a:xfrm>
        <a:prstGeom prst="ellipse">
          <a:avLst/>
        </a:prstGeom>
        <a:gradFill flip="none" rotWithShape="0">
          <a:gsLst>
            <a:gs pos="0">
              <a:schemeClr val="accent4">
                <a:lumMod val="75000"/>
                <a:shade val="30000"/>
                <a:satMod val="115000"/>
              </a:schemeClr>
            </a:gs>
            <a:gs pos="50000">
              <a:schemeClr val="accent4">
                <a:lumMod val="75000"/>
                <a:shade val="67500"/>
                <a:satMod val="115000"/>
              </a:schemeClr>
            </a:gs>
            <a:gs pos="100000">
              <a:schemeClr val="accent4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Reseacher</a:t>
          </a:r>
          <a:endParaRPr lang="en-US" sz="1600" b="1" kern="1200" dirty="0"/>
        </a:p>
      </dsp:txBody>
      <dsp:txXfrm>
        <a:off x="4128207" y="4851650"/>
        <a:ext cx="1266211" cy="1266211"/>
      </dsp:txXfrm>
    </dsp:sp>
    <dsp:sp modelId="{3189925C-5B1E-4EC8-9BA1-9C72C7756DE7}">
      <dsp:nvSpPr>
        <dsp:cNvPr id="0" name=""/>
        <dsp:cNvSpPr/>
      </dsp:nvSpPr>
      <dsp:spPr>
        <a:xfrm rot="7560000">
          <a:off x="2362026" y="4213354"/>
          <a:ext cx="303022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 rot="10800000">
        <a:off x="2434196" y="4298348"/>
        <a:ext cx="212115" cy="365301"/>
      </dsp:txXfrm>
    </dsp:sp>
    <dsp:sp modelId="{458FCCCD-BB32-4E38-A3AC-F8A463FA3CDA}">
      <dsp:nvSpPr>
        <dsp:cNvPr id="0" name=""/>
        <dsp:cNvSpPr/>
      </dsp:nvSpPr>
      <dsp:spPr>
        <a:xfrm>
          <a:off x="899536" y="4589409"/>
          <a:ext cx="1822890" cy="1790693"/>
        </a:xfrm>
        <a:prstGeom prst="ellipse">
          <a:avLst/>
        </a:prstGeom>
        <a:gradFill flip="none" rotWithShape="0">
          <a:gsLst>
            <a:gs pos="0">
              <a:schemeClr val="accent3">
                <a:lumMod val="75000"/>
                <a:shade val="30000"/>
                <a:satMod val="115000"/>
              </a:schemeClr>
            </a:gs>
            <a:gs pos="50000">
              <a:schemeClr val="accent3">
                <a:lumMod val="75000"/>
                <a:shade val="67500"/>
                <a:satMod val="115000"/>
              </a:schemeClr>
            </a:gs>
            <a:gs pos="100000">
              <a:schemeClr val="accent3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Communicator</a:t>
          </a:r>
          <a:endParaRPr lang="ru-RU" sz="1600" b="1" kern="1200" dirty="0" smtClean="0"/>
        </a:p>
      </dsp:txBody>
      <dsp:txXfrm>
        <a:off x="1166492" y="4851650"/>
        <a:ext cx="1288978" cy="1266211"/>
      </dsp:txXfrm>
    </dsp:sp>
    <dsp:sp modelId="{F222BA72-3F70-4871-BEF2-55622756DD8D}">
      <dsp:nvSpPr>
        <dsp:cNvPr id="0" name=""/>
        <dsp:cNvSpPr/>
      </dsp:nvSpPr>
      <dsp:spPr>
        <a:xfrm rot="11880000">
          <a:off x="1876956" y="2740393"/>
          <a:ext cx="297429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 rot="10800000">
        <a:off x="1964001" y="2875947"/>
        <a:ext cx="208200" cy="365301"/>
      </dsp:txXfrm>
    </dsp:sp>
    <dsp:sp modelId="{D641B0D2-E417-409C-972C-F440931DB6EF}">
      <dsp:nvSpPr>
        <dsp:cNvPr id="0" name=""/>
        <dsp:cNvSpPr/>
      </dsp:nvSpPr>
      <dsp:spPr>
        <a:xfrm>
          <a:off x="3932" y="1783477"/>
          <a:ext cx="1790693" cy="1790693"/>
        </a:xfrm>
        <a:prstGeom prst="ellipse">
          <a:avLst/>
        </a:prstGeom>
        <a:gradFill flip="none" rotWithShape="0">
          <a:gsLst>
            <a:gs pos="0">
              <a:schemeClr val="accent6">
                <a:lumMod val="75000"/>
                <a:shade val="30000"/>
                <a:satMod val="115000"/>
              </a:schemeClr>
            </a:gs>
            <a:gs pos="50000">
              <a:schemeClr val="accent6">
                <a:lumMod val="75000"/>
                <a:shade val="67500"/>
                <a:satMod val="115000"/>
              </a:schemeClr>
            </a:gs>
            <a:gs pos="100000">
              <a:schemeClr val="accent6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Leader</a:t>
          </a:r>
          <a:endParaRPr lang="en-US" sz="1600" b="1" kern="1200" dirty="0"/>
        </a:p>
      </dsp:txBody>
      <dsp:txXfrm>
        <a:off x="266173" y="2045718"/>
        <a:ext cx="1266211" cy="126621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D3D487-564C-4C8E-BCE6-53E0E8036FA1}">
      <dsp:nvSpPr>
        <dsp:cNvPr id="0" name=""/>
        <dsp:cNvSpPr/>
      </dsp:nvSpPr>
      <dsp:spPr>
        <a:xfrm>
          <a:off x="2230169" y="2426758"/>
          <a:ext cx="2111957" cy="2055214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accent1">
                  <a:lumMod val="75000"/>
                </a:schemeClr>
              </a:solidFill>
            </a:rPr>
            <a:t>COMPETENCIES</a:t>
          </a:r>
          <a:endParaRPr lang="ru-RU" sz="1600" b="1" kern="1200" dirty="0" smtClean="0">
            <a:solidFill>
              <a:schemeClr val="accent1">
                <a:lumMod val="75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539458" y="2727737"/>
        <a:ext cx="1493379" cy="1453256"/>
      </dsp:txXfrm>
    </dsp:sp>
    <dsp:sp modelId="{102FDBDF-BB76-4D45-AFB9-BE4FDCE99BCC}">
      <dsp:nvSpPr>
        <dsp:cNvPr id="0" name=""/>
        <dsp:cNvSpPr/>
      </dsp:nvSpPr>
      <dsp:spPr>
        <a:xfrm rot="16200000">
          <a:off x="3130659" y="1837767"/>
          <a:ext cx="310976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>
        <a:off x="3177306" y="2006181"/>
        <a:ext cx="217683" cy="365301"/>
      </dsp:txXfrm>
    </dsp:sp>
    <dsp:sp modelId="{1A96B597-2E46-4002-93BD-8222F667F90E}">
      <dsp:nvSpPr>
        <dsp:cNvPr id="0" name=""/>
        <dsp:cNvSpPr/>
      </dsp:nvSpPr>
      <dsp:spPr>
        <a:xfrm>
          <a:off x="2390801" y="49316"/>
          <a:ext cx="1790693" cy="1790693"/>
        </a:xfrm>
        <a:prstGeom prst="ellipse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Teacher</a:t>
          </a:r>
          <a:endParaRPr lang="en-US" sz="1600" b="1" kern="1200" dirty="0"/>
        </a:p>
      </dsp:txBody>
      <dsp:txXfrm>
        <a:off x="2653042" y="311557"/>
        <a:ext cx="1266211" cy="1266211"/>
      </dsp:txXfrm>
    </dsp:sp>
    <dsp:sp modelId="{C9BFB615-272D-4D13-B2BC-DF760E488799}">
      <dsp:nvSpPr>
        <dsp:cNvPr id="0" name=""/>
        <dsp:cNvSpPr/>
      </dsp:nvSpPr>
      <dsp:spPr>
        <a:xfrm rot="20520000">
          <a:off x="4397909" y="2740393"/>
          <a:ext cx="297429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>
        <a:off x="4400093" y="2875947"/>
        <a:ext cx="208200" cy="365301"/>
      </dsp:txXfrm>
    </dsp:sp>
    <dsp:sp modelId="{CA122A52-4071-4D53-9025-71502F9FEB4A}">
      <dsp:nvSpPr>
        <dsp:cNvPr id="0" name=""/>
        <dsp:cNvSpPr/>
      </dsp:nvSpPr>
      <dsp:spPr>
        <a:xfrm>
          <a:off x="4777669" y="1783477"/>
          <a:ext cx="1790693" cy="1790693"/>
        </a:xfrm>
        <a:prstGeom prst="ellipse">
          <a:avLst/>
        </a:prstGeom>
        <a:gradFill flip="none" rotWithShape="1">
          <a:gsLst>
            <a:gs pos="0">
              <a:schemeClr val="accent2">
                <a:lumMod val="75000"/>
                <a:shade val="30000"/>
                <a:satMod val="115000"/>
              </a:schemeClr>
            </a:gs>
            <a:gs pos="50000">
              <a:schemeClr val="accent2">
                <a:lumMod val="75000"/>
                <a:shade val="67500"/>
                <a:satMod val="115000"/>
              </a:schemeClr>
            </a:gs>
            <a:gs pos="100000">
              <a:schemeClr val="accent2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Assessment &amp; Evaluation</a:t>
          </a:r>
          <a:endParaRPr lang="en-US" sz="1600" b="1" kern="1200" dirty="0"/>
        </a:p>
      </dsp:txBody>
      <dsp:txXfrm>
        <a:off x="5039910" y="2045718"/>
        <a:ext cx="1266211" cy="1266211"/>
      </dsp:txXfrm>
    </dsp:sp>
    <dsp:sp modelId="{24670D4A-46ED-423C-8BDB-311B3F8FBF22}">
      <dsp:nvSpPr>
        <dsp:cNvPr id="0" name=""/>
        <dsp:cNvSpPr/>
      </dsp:nvSpPr>
      <dsp:spPr>
        <a:xfrm rot="3240000">
          <a:off x="3907356" y="4215498"/>
          <a:ext cx="305919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>
        <a:off x="3926272" y="4300141"/>
        <a:ext cx="214143" cy="365301"/>
      </dsp:txXfrm>
    </dsp:sp>
    <dsp:sp modelId="{C410F36B-DCFD-46DF-8EE2-B82A8F0693D7}">
      <dsp:nvSpPr>
        <dsp:cNvPr id="0" name=""/>
        <dsp:cNvSpPr/>
      </dsp:nvSpPr>
      <dsp:spPr>
        <a:xfrm>
          <a:off x="3865966" y="4589409"/>
          <a:ext cx="1790693" cy="1790693"/>
        </a:xfrm>
        <a:prstGeom prst="ellipse">
          <a:avLst/>
        </a:prstGeom>
        <a:gradFill flip="none" rotWithShape="0">
          <a:gsLst>
            <a:gs pos="0">
              <a:schemeClr val="accent4">
                <a:lumMod val="75000"/>
                <a:shade val="30000"/>
                <a:satMod val="115000"/>
              </a:schemeClr>
            </a:gs>
            <a:gs pos="50000">
              <a:schemeClr val="accent4">
                <a:lumMod val="75000"/>
                <a:shade val="67500"/>
                <a:satMod val="115000"/>
              </a:schemeClr>
            </a:gs>
            <a:gs pos="100000">
              <a:schemeClr val="accent4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Reseacher</a:t>
          </a:r>
          <a:endParaRPr lang="en-US" sz="1600" b="1" kern="1200" dirty="0"/>
        </a:p>
      </dsp:txBody>
      <dsp:txXfrm>
        <a:off x="4128207" y="4851650"/>
        <a:ext cx="1266211" cy="1266211"/>
      </dsp:txXfrm>
    </dsp:sp>
    <dsp:sp modelId="{3189925C-5B1E-4EC8-9BA1-9C72C7756DE7}">
      <dsp:nvSpPr>
        <dsp:cNvPr id="0" name=""/>
        <dsp:cNvSpPr/>
      </dsp:nvSpPr>
      <dsp:spPr>
        <a:xfrm rot="7560000">
          <a:off x="2362026" y="4213354"/>
          <a:ext cx="303022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 rot="10800000">
        <a:off x="2434196" y="4298348"/>
        <a:ext cx="212115" cy="365301"/>
      </dsp:txXfrm>
    </dsp:sp>
    <dsp:sp modelId="{458FCCCD-BB32-4E38-A3AC-F8A463FA3CDA}">
      <dsp:nvSpPr>
        <dsp:cNvPr id="0" name=""/>
        <dsp:cNvSpPr/>
      </dsp:nvSpPr>
      <dsp:spPr>
        <a:xfrm>
          <a:off x="899536" y="4589409"/>
          <a:ext cx="1822890" cy="1790693"/>
        </a:xfrm>
        <a:prstGeom prst="ellipse">
          <a:avLst/>
        </a:prstGeom>
        <a:gradFill flip="none" rotWithShape="0">
          <a:gsLst>
            <a:gs pos="0">
              <a:schemeClr val="accent3">
                <a:lumMod val="75000"/>
                <a:shade val="30000"/>
                <a:satMod val="115000"/>
              </a:schemeClr>
            </a:gs>
            <a:gs pos="50000">
              <a:schemeClr val="accent3">
                <a:lumMod val="75000"/>
                <a:shade val="67500"/>
                <a:satMod val="115000"/>
              </a:schemeClr>
            </a:gs>
            <a:gs pos="100000">
              <a:schemeClr val="accent3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Communicator</a:t>
          </a:r>
          <a:endParaRPr lang="ru-RU" sz="1600" b="1" kern="1200" dirty="0" smtClean="0"/>
        </a:p>
      </dsp:txBody>
      <dsp:txXfrm>
        <a:off x="1166492" y="4851650"/>
        <a:ext cx="1288978" cy="1266211"/>
      </dsp:txXfrm>
    </dsp:sp>
    <dsp:sp modelId="{F222BA72-3F70-4871-BEF2-55622756DD8D}">
      <dsp:nvSpPr>
        <dsp:cNvPr id="0" name=""/>
        <dsp:cNvSpPr/>
      </dsp:nvSpPr>
      <dsp:spPr>
        <a:xfrm rot="11880000">
          <a:off x="1876956" y="2740393"/>
          <a:ext cx="297429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 rot="10800000">
        <a:off x="1964001" y="2875947"/>
        <a:ext cx="208200" cy="365301"/>
      </dsp:txXfrm>
    </dsp:sp>
    <dsp:sp modelId="{D641B0D2-E417-409C-972C-F440931DB6EF}">
      <dsp:nvSpPr>
        <dsp:cNvPr id="0" name=""/>
        <dsp:cNvSpPr/>
      </dsp:nvSpPr>
      <dsp:spPr>
        <a:xfrm>
          <a:off x="3932" y="1783477"/>
          <a:ext cx="1790693" cy="1790693"/>
        </a:xfrm>
        <a:prstGeom prst="ellipse">
          <a:avLst/>
        </a:prstGeom>
        <a:gradFill flip="none" rotWithShape="0">
          <a:gsLst>
            <a:gs pos="0">
              <a:schemeClr val="accent6">
                <a:lumMod val="75000"/>
                <a:shade val="30000"/>
                <a:satMod val="115000"/>
              </a:schemeClr>
            </a:gs>
            <a:gs pos="50000">
              <a:schemeClr val="accent6">
                <a:lumMod val="75000"/>
                <a:shade val="67500"/>
                <a:satMod val="115000"/>
              </a:schemeClr>
            </a:gs>
            <a:gs pos="100000">
              <a:schemeClr val="accent6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Leader</a:t>
          </a:r>
          <a:endParaRPr lang="en-US" sz="1600" b="1" kern="1200" dirty="0"/>
        </a:p>
      </dsp:txBody>
      <dsp:txXfrm>
        <a:off x="266173" y="2045718"/>
        <a:ext cx="1266211" cy="126621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D3D487-564C-4C8E-BCE6-53E0E8036FA1}">
      <dsp:nvSpPr>
        <dsp:cNvPr id="0" name=""/>
        <dsp:cNvSpPr/>
      </dsp:nvSpPr>
      <dsp:spPr>
        <a:xfrm>
          <a:off x="2230169" y="2426758"/>
          <a:ext cx="2111957" cy="2055214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accent1">
                  <a:lumMod val="75000"/>
                </a:schemeClr>
              </a:solidFill>
            </a:rPr>
            <a:t>COMPETENCIES</a:t>
          </a:r>
          <a:endParaRPr lang="ru-RU" sz="1600" b="1" kern="1200" dirty="0" smtClean="0">
            <a:solidFill>
              <a:schemeClr val="accent1">
                <a:lumMod val="75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539458" y="2727737"/>
        <a:ext cx="1493379" cy="1453256"/>
      </dsp:txXfrm>
    </dsp:sp>
    <dsp:sp modelId="{102FDBDF-BB76-4D45-AFB9-BE4FDCE99BCC}">
      <dsp:nvSpPr>
        <dsp:cNvPr id="0" name=""/>
        <dsp:cNvSpPr/>
      </dsp:nvSpPr>
      <dsp:spPr>
        <a:xfrm rot="16200000">
          <a:off x="3130659" y="1837767"/>
          <a:ext cx="310976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>
        <a:off x="3177306" y="2006181"/>
        <a:ext cx="217683" cy="365301"/>
      </dsp:txXfrm>
    </dsp:sp>
    <dsp:sp modelId="{1A96B597-2E46-4002-93BD-8222F667F90E}">
      <dsp:nvSpPr>
        <dsp:cNvPr id="0" name=""/>
        <dsp:cNvSpPr/>
      </dsp:nvSpPr>
      <dsp:spPr>
        <a:xfrm>
          <a:off x="2390801" y="49316"/>
          <a:ext cx="1790693" cy="1790693"/>
        </a:xfrm>
        <a:prstGeom prst="ellipse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Teacher</a:t>
          </a:r>
          <a:endParaRPr lang="en-US" sz="1600" b="1" kern="1200" dirty="0"/>
        </a:p>
      </dsp:txBody>
      <dsp:txXfrm>
        <a:off x="2653042" y="311557"/>
        <a:ext cx="1266211" cy="1266211"/>
      </dsp:txXfrm>
    </dsp:sp>
    <dsp:sp modelId="{C9BFB615-272D-4D13-B2BC-DF760E488799}">
      <dsp:nvSpPr>
        <dsp:cNvPr id="0" name=""/>
        <dsp:cNvSpPr/>
      </dsp:nvSpPr>
      <dsp:spPr>
        <a:xfrm rot="20520000">
          <a:off x="4397909" y="2740393"/>
          <a:ext cx="297429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>
        <a:off x="4400093" y="2875947"/>
        <a:ext cx="208200" cy="365301"/>
      </dsp:txXfrm>
    </dsp:sp>
    <dsp:sp modelId="{CA122A52-4071-4D53-9025-71502F9FEB4A}">
      <dsp:nvSpPr>
        <dsp:cNvPr id="0" name=""/>
        <dsp:cNvSpPr/>
      </dsp:nvSpPr>
      <dsp:spPr>
        <a:xfrm>
          <a:off x="4777669" y="1783477"/>
          <a:ext cx="1790693" cy="1790693"/>
        </a:xfrm>
        <a:prstGeom prst="ellipse">
          <a:avLst/>
        </a:prstGeom>
        <a:gradFill flip="none" rotWithShape="1">
          <a:gsLst>
            <a:gs pos="0">
              <a:schemeClr val="accent2">
                <a:lumMod val="75000"/>
                <a:shade val="30000"/>
                <a:satMod val="115000"/>
              </a:schemeClr>
            </a:gs>
            <a:gs pos="50000">
              <a:schemeClr val="accent2">
                <a:lumMod val="75000"/>
                <a:shade val="67500"/>
                <a:satMod val="115000"/>
              </a:schemeClr>
            </a:gs>
            <a:gs pos="100000">
              <a:schemeClr val="accent2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Assessment &amp; Evaluation</a:t>
          </a:r>
          <a:endParaRPr lang="en-US" sz="1600" b="1" kern="1200" dirty="0"/>
        </a:p>
      </dsp:txBody>
      <dsp:txXfrm>
        <a:off x="5039910" y="2045718"/>
        <a:ext cx="1266211" cy="1266211"/>
      </dsp:txXfrm>
    </dsp:sp>
    <dsp:sp modelId="{24670D4A-46ED-423C-8BDB-311B3F8FBF22}">
      <dsp:nvSpPr>
        <dsp:cNvPr id="0" name=""/>
        <dsp:cNvSpPr/>
      </dsp:nvSpPr>
      <dsp:spPr>
        <a:xfrm rot="3240000">
          <a:off x="3907356" y="4215498"/>
          <a:ext cx="305919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>
        <a:off x="3926272" y="4300141"/>
        <a:ext cx="214143" cy="365301"/>
      </dsp:txXfrm>
    </dsp:sp>
    <dsp:sp modelId="{C410F36B-DCFD-46DF-8EE2-B82A8F0693D7}">
      <dsp:nvSpPr>
        <dsp:cNvPr id="0" name=""/>
        <dsp:cNvSpPr/>
      </dsp:nvSpPr>
      <dsp:spPr>
        <a:xfrm>
          <a:off x="3865966" y="4589409"/>
          <a:ext cx="1790693" cy="1790693"/>
        </a:xfrm>
        <a:prstGeom prst="ellipse">
          <a:avLst/>
        </a:prstGeom>
        <a:gradFill flip="none" rotWithShape="0">
          <a:gsLst>
            <a:gs pos="0">
              <a:schemeClr val="accent4">
                <a:lumMod val="75000"/>
                <a:shade val="30000"/>
                <a:satMod val="115000"/>
              </a:schemeClr>
            </a:gs>
            <a:gs pos="50000">
              <a:schemeClr val="accent4">
                <a:lumMod val="75000"/>
                <a:shade val="67500"/>
                <a:satMod val="115000"/>
              </a:schemeClr>
            </a:gs>
            <a:gs pos="100000">
              <a:schemeClr val="accent4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Reseacher</a:t>
          </a:r>
          <a:endParaRPr lang="en-US" sz="1600" b="1" kern="1200" dirty="0"/>
        </a:p>
      </dsp:txBody>
      <dsp:txXfrm>
        <a:off x="4128207" y="4851650"/>
        <a:ext cx="1266211" cy="1266211"/>
      </dsp:txXfrm>
    </dsp:sp>
    <dsp:sp modelId="{3189925C-5B1E-4EC8-9BA1-9C72C7756DE7}">
      <dsp:nvSpPr>
        <dsp:cNvPr id="0" name=""/>
        <dsp:cNvSpPr/>
      </dsp:nvSpPr>
      <dsp:spPr>
        <a:xfrm rot="7560000">
          <a:off x="2362026" y="4213354"/>
          <a:ext cx="303022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 rot="10800000">
        <a:off x="2434196" y="4298348"/>
        <a:ext cx="212115" cy="365301"/>
      </dsp:txXfrm>
    </dsp:sp>
    <dsp:sp modelId="{458FCCCD-BB32-4E38-A3AC-F8A463FA3CDA}">
      <dsp:nvSpPr>
        <dsp:cNvPr id="0" name=""/>
        <dsp:cNvSpPr/>
      </dsp:nvSpPr>
      <dsp:spPr>
        <a:xfrm>
          <a:off x="899536" y="4589409"/>
          <a:ext cx="1822890" cy="1790693"/>
        </a:xfrm>
        <a:prstGeom prst="ellipse">
          <a:avLst/>
        </a:prstGeom>
        <a:gradFill flip="none" rotWithShape="0">
          <a:gsLst>
            <a:gs pos="0">
              <a:schemeClr val="accent3">
                <a:lumMod val="75000"/>
                <a:shade val="30000"/>
                <a:satMod val="115000"/>
              </a:schemeClr>
            </a:gs>
            <a:gs pos="50000">
              <a:schemeClr val="accent3">
                <a:lumMod val="75000"/>
                <a:shade val="67500"/>
                <a:satMod val="115000"/>
              </a:schemeClr>
            </a:gs>
            <a:gs pos="100000">
              <a:schemeClr val="accent3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Communicator</a:t>
          </a:r>
          <a:endParaRPr lang="ru-RU" sz="1600" b="1" kern="1200" dirty="0" smtClean="0"/>
        </a:p>
      </dsp:txBody>
      <dsp:txXfrm>
        <a:off x="1166492" y="4851650"/>
        <a:ext cx="1288978" cy="1266211"/>
      </dsp:txXfrm>
    </dsp:sp>
    <dsp:sp modelId="{F222BA72-3F70-4871-BEF2-55622756DD8D}">
      <dsp:nvSpPr>
        <dsp:cNvPr id="0" name=""/>
        <dsp:cNvSpPr/>
      </dsp:nvSpPr>
      <dsp:spPr>
        <a:xfrm rot="11880000">
          <a:off x="1876956" y="2740393"/>
          <a:ext cx="297429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 rot="10800000">
        <a:off x="1964001" y="2875947"/>
        <a:ext cx="208200" cy="365301"/>
      </dsp:txXfrm>
    </dsp:sp>
    <dsp:sp modelId="{D641B0D2-E417-409C-972C-F440931DB6EF}">
      <dsp:nvSpPr>
        <dsp:cNvPr id="0" name=""/>
        <dsp:cNvSpPr/>
      </dsp:nvSpPr>
      <dsp:spPr>
        <a:xfrm>
          <a:off x="3932" y="1783477"/>
          <a:ext cx="1790693" cy="1790693"/>
        </a:xfrm>
        <a:prstGeom prst="ellipse">
          <a:avLst/>
        </a:prstGeom>
        <a:gradFill flip="none" rotWithShape="0">
          <a:gsLst>
            <a:gs pos="0">
              <a:schemeClr val="accent6">
                <a:lumMod val="75000"/>
                <a:shade val="30000"/>
                <a:satMod val="115000"/>
              </a:schemeClr>
            </a:gs>
            <a:gs pos="50000">
              <a:schemeClr val="accent6">
                <a:lumMod val="75000"/>
                <a:shade val="67500"/>
                <a:satMod val="115000"/>
              </a:schemeClr>
            </a:gs>
            <a:gs pos="100000">
              <a:schemeClr val="accent6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Leader</a:t>
          </a:r>
          <a:endParaRPr lang="en-US" sz="1600" b="1" kern="1200" dirty="0"/>
        </a:p>
      </dsp:txBody>
      <dsp:txXfrm>
        <a:off x="266173" y="2045718"/>
        <a:ext cx="1266211" cy="126621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D3D487-564C-4C8E-BCE6-53E0E8036FA1}">
      <dsp:nvSpPr>
        <dsp:cNvPr id="0" name=""/>
        <dsp:cNvSpPr/>
      </dsp:nvSpPr>
      <dsp:spPr>
        <a:xfrm>
          <a:off x="2230169" y="2426758"/>
          <a:ext cx="2111957" cy="2055214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accent1">
                  <a:lumMod val="75000"/>
                </a:schemeClr>
              </a:solidFill>
            </a:rPr>
            <a:t>COMPETENCIES</a:t>
          </a:r>
          <a:endParaRPr lang="ru-RU" sz="1600" b="1" kern="1200" dirty="0" smtClean="0">
            <a:solidFill>
              <a:schemeClr val="accent1">
                <a:lumMod val="75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539458" y="2727737"/>
        <a:ext cx="1493379" cy="1453256"/>
      </dsp:txXfrm>
    </dsp:sp>
    <dsp:sp modelId="{102FDBDF-BB76-4D45-AFB9-BE4FDCE99BCC}">
      <dsp:nvSpPr>
        <dsp:cNvPr id="0" name=""/>
        <dsp:cNvSpPr/>
      </dsp:nvSpPr>
      <dsp:spPr>
        <a:xfrm rot="16200000">
          <a:off x="3130659" y="1837767"/>
          <a:ext cx="310976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>
        <a:off x="3177306" y="2006181"/>
        <a:ext cx="217683" cy="365301"/>
      </dsp:txXfrm>
    </dsp:sp>
    <dsp:sp modelId="{1A96B597-2E46-4002-93BD-8222F667F90E}">
      <dsp:nvSpPr>
        <dsp:cNvPr id="0" name=""/>
        <dsp:cNvSpPr/>
      </dsp:nvSpPr>
      <dsp:spPr>
        <a:xfrm>
          <a:off x="2390801" y="49316"/>
          <a:ext cx="1790693" cy="1790693"/>
        </a:xfrm>
        <a:prstGeom prst="ellipse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Teacher</a:t>
          </a:r>
          <a:endParaRPr lang="en-US" sz="1600" b="1" kern="1200" dirty="0"/>
        </a:p>
      </dsp:txBody>
      <dsp:txXfrm>
        <a:off x="2653042" y="311557"/>
        <a:ext cx="1266211" cy="1266211"/>
      </dsp:txXfrm>
    </dsp:sp>
    <dsp:sp modelId="{C9BFB615-272D-4D13-B2BC-DF760E488799}">
      <dsp:nvSpPr>
        <dsp:cNvPr id="0" name=""/>
        <dsp:cNvSpPr/>
      </dsp:nvSpPr>
      <dsp:spPr>
        <a:xfrm rot="20520000">
          <a:off x="4397909" y="2740393"/>
          <a:ext cx="297429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>
        <a:off x="4400093" y="2875947"/>
        <a:ext cx="208200" cy="365301"/>
      </dsp:txXfrm>
    </dsp:sp>
    <dsp:sp modelId="{CA122A52-4071-4D53-9025-71502F9FEB4A}">
      <dsp:nvSpPr>
        <dsp:cNvPr id="0" name=""/>
        <dsp:cNvSpPr/>
      </dsp:nvSpPr>
      <dsp:spPr>
        <a:xfrm>
          <a:off x="4777669" y="1783477"/>
          <a:ext cx="1790693" cy="1790693"/>
        </a:xfrm>
        <a:prstGeom prst="ellipse">
          <a:avLst/>
        </a:prstGeom>
        <a:gradFill flip="none" rotWithShape="1">
          <a:gsLst>
            <a:gs pos="0">
              <a:schemeClr val="accent2">
                <a:lumMod val="75000"/>
                <a:shade val="30000"/>
                <a:satMod val="115000"/>
              </a:schemeClr>
            </a:gs>
            <a:gs pos="50000">
              <a:schemeClr val="accent2">
                <a:lumMod val="75000"/>
                <a:shade val="67500"/>
                <a:satMod val="115000"/>
              </a:schemeClr>
            </a:gs>
            <a:gs pos="100000">
              <a:schemeClr val="accent2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Assessment &amp; Evaluation</a:t>
          </a:r>
          <a:endParaRPr lang="en-US" sz="1600" b="1" kern="1200" dirty="0"/>
        </a:p>
      </dsp:txBody>
      <dsp:txXfrm>
        <a:off x="5039910" y="2045718"/>
        <a:ext cx="1266211" cy="1266211"/>
      </dsp:txXfrm>
    </dsp:sp>
    <dsp:sp modelId="{24670D4A-46ED-423C-8BDB-311B3F8FBF22}">
      <dsp:nvSpPr>
        <dsp:cNvPr id="0" name=""/>
        <dsp:cNvSpPr/>
      </dsp:nvSpPr>
      <dsp:spPr>
        <a:xfrm rot="3240000">
          <a:off x="3907356" y="4215498"/>
          <a:ext cx="305919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>
        <a:off x="3926272" y="4300141"/>
        <a:ext cx="214143" cy="365301"/>
      </dsp:txXfrm>
    </dsp:sp>
    <dsp:sp modelId="{C410F36B-DCFD-46DF-8EE2-B82A8F0693D7}">
      <dsp:nvSpPr>
        <dsp:cNvPr id="0" name=""/>
        <dsp:cNvSpPr/>
      </dsp:nvSpPr>
      <dsp:spPr>
        <a:xfrm>
          <a:off x="3865966" y="4589409"/>
          <a:ext cx="1790693" cy="1790693"/>
        </a:xfrm>
        <a:prstGeom prst="ellipse">
          <a:avLst/>
        </a:prstGeom>
        <a:gradFill flip="none" rotWithShape="0">
          <a:gsLst>
            <a:gs pos="0">
              <a:schemeClr val="accent4">
                <a:lumMod val="75000"/>
                <a:shade val="30000"/>
                <a:satMod val="115000"/>
              </a:schemeClr>
            </a:gs>
            <a:gs pos="50000">
              <a:schemeClr val="accent4">
                <a:lumMod val="75000"/>
                <a:shade val="67500"/>
                <a:satMod val="115000"/>
              </a:schemeClr>
            </a:gs>
            <a:gs pos="100000">
              <a:schemeClr val="accent4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Reseacher</a:t>
          </a:r>
          <a:endParaRPr lang="en-US" sz="1600" b="1" kern="1200" dirty="0"/>
        </a:p>
      </dsp:txBody>
      <dsp:txXfrm>
        <a:off x="4128207" y="4851650"/>
        <a:ext cx="1266211" cy="1266211"/>
      </dsp:txXfrm>
    </dsp:sp>
    <dsp:sp modelId="{3189925C-5B1E-4EC8-9BA1-9C72C7756DE7}">
      <dsp:nvSpPr>
        <dsp:cNvPr id="0" name=""/>
        <dsp:cNvSpPr/>
      </dsp:nvSpPr>
      <dsp:spPr>
        <a:xfrm rot="7560000">
          <a:off x="2362026" y="4213354"/>
          <a:ext cx="303022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 rot="10800000">
        <a:off x="2434196" y="4298348"/>
        <a:ext cx="212115" cy="365301"/>
      </dsp:txXfrm>
    </dsp:sp>
    <dsp:sp modelId="{458FCCCD-BB32-4E38-A3AC-F8A463FA3CDA}">
      <dsp:nvSpPr>
        <dsp:cNvPr id="0" name=""/>
        <dsp:cNvSpPr/>
      </dsp:nvSpPr>
      <dsp:spPr>
        <a:xfrm>
          <a:off x="899536" y="4589409"/>
          <a:ext cx="1822890" cy="1790693"/>
        </a:xfrm>
        <a:prstGeom prst="ellipse">
          <a:avLst/>
        </a:prstGeom>
        <a:gradFill flip="none" rotWithShape="0">
          <a:gsLst>
            <a:gs pos="0">
              <a:schemeClr val="accent3">
                <a:lumMod val="75000"/>
                <a:shade val="30000"/>
                <a:satMod val="115000"/>
              </a:schemeClr>
            </a:gs>
            <a:gs pos="50000">
              <a:schemeClr val="accent3">
                <a:lumMod val="75000"/>
                <a:shade val="67500"/>
                <a:satMod val="115000"/>
              </a:schemeClr>
            </a:gs>
            <a:gs pos="100000">
              <a:schemeClr val="accent3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Communicator</a:t>
          </a:r>
          <a:endParaRPr lang="ru-RU" sz="1600" b="1" kern="1200" dirty="0" smtClean="0"/>
        </a:p>
      </dsp:txBody>
      <dsp:txXfrm>
        <a:off x="1166492" y="4851650"/>
        <a:ext cx="1288978" cy="1266211"/>
      </dsp:txXfrm>
    </dsp:sp>
    <dsp:sp modelId="{F222BA72-3F70-4871-BEF2-55622756DD8D}">
      <dsp:nvSpPr>
        <dsp:cNvPr id="0" name=""/>
        <dsp:cNvSpPr/>
      </dsp:nvSpPr>
      <dsp:spPr>
        <a:xfrm rot="11880000">
          <a:off x="1876956" y="2740393"/>
          <a:ext cx="297429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 rot="10800000">
        <a:off x="1964001" y="2875947"/>
        <a:ext cx="208200" cy="365301"/>
      </dsp:txXfrm>
    </dsp:sp>
    <dsp:sp modelId="{D641B0D2-E417-409C-972C-F440931DB6EF}">
      <dsp:nvSpPr>
        <dsp:cNvPr id="0" name=""/>
        <dsp:cNvSpPr/>
      </dsp:nvSpPr>
      <dsp:spPr>
        <a:xfrm>
          <a:off x="3932" y="1783477"/>
          <a:ext cx="1790693" cy="1790693"/>
        </a:xfrm>
        <a:prstGeom prst="ellipse">
          <a:avLst/>
        </a:prstGeom>
        <a:gradFill flip="none" rotWithShape="0">
          <a:gsLst>
            <a:gs pos="0">
              <a:schemeClr val="accent6">
                <a:lumMod val="75000"/>
                <a:shade val="30000"/>
                <a:satMod val="115000"/>
              </a:schemeClr>
            </a:gs>
            <a:gs pos="50000">
              <a:schemeClr val="accent6">
                <a:lumMod val="75000"/>
                <a:shade val="67500"/>
                <a:satMod val="115000"/>
              </a:schemeClr>
            </a:gs>
            <a:gs pos="100000">
              <a:schemeClr val="accent6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Leader</a:t>
          </a:r>
          <a:endParaRPr lang="en-US" sz="1600" b="1" kern="1200" dirty="0"/>
        </a:p>
      </dsp:txBody>
      <dsp:txXfrm>
        <a:off x="266173" y="2045718"/>
        <a:ext cx="1266211" cy="126621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D3D487-564C-4C8E-BCE6-53E0E8036FA1}">
      <dsp:nvSpPr>
        <dsp:cNvPr id="0" name=""/>
        <dsp:cNvSpPr/>
      </dsp:nvSpPr>
      <dsp:spPr>
        <a:xfrm>
          <a:off x="2230169" y="2426758"/>
          <a:ext cx="2111957" cy="2055214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accent1">
                  <a:lumMod val="75000"/>
                </a:schemeClr>
              </a:solidFill>
            </a:rPr>
            <a:t>COMPETENCIES</a:t>
          </a:r>
          <a:endParaRPr lang="ru-RU" sz="1600" b="1" kern="1200" dirty="0" smtClean="0">
            <a:solidFill>
              <a:schemeClr val="accent1">
                <a:lumMod val="75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539458" y="2727737"/>
        <a:ext cx="1493379" cy="1453256"/>
      </dsp:txXfrm>
    </dsp:sp>
    <dsp:sp modelId="{102FDBDF-BB76-4D45-AFB9-BE4FDCE99BCC}">
      <dsp:nvSpPr>
        <dsp:cNvPr id="0" name=""/>
        <dsp:cNvSpPr/>
      </dsp:nvSpPr>
      <dsp:spPr>
        <a:xfrm rot="16200000">
          <a:off x="3130659" y="1837767"/>
          <a:ext cx="310976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>
        <a:off x="3177306" y="2006181"/>
        <a:ext cx="217683" cy="365301"/>
      </dsp:txXfrm>
    </dsp:sp>
    <dsp:sp modelId="{1A96B597-2E46-4002-93BD-8222F667F90E}">
      <dsp:nvSpPr>
        <dsp:cNvPr id="0" name=""/>
        <dsp:cNvSpPr/>
      </dsp:nvSpPr>
      <dsp:spPr>
        <a:xfrm>
          <a:off x="2390801" y="49316"/>
          <a:ext cx="1790693" cy="1790693"/>
        </a:xfrm>
        <a:prstGeom prst="ellipse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Teacher</a:t>
          </a:r>
          <a:endParaRPr lang="en-US" sz="1600" b="1" kern="1200" dirty="0"/>
        </a:p>
      </dsp:txBody>
      <dsp:txXfrm>
        <a:off x="2653042" y="311557"/>
        <a:ext cx="1266211" cy="1266211"/>
      </dsp:txXfrm>
    </dsp:sp>
    <dsp:sp modelId="{C9BFB615-272D-4D13-B2BC-DF760E488799}">
      <dsp:nvSpPr>
        <dsp:cNvPr id="0" name=""/>
        <dsp:cNvSpPr/>
      </dsp:nvSpPr>
      <dsp:spPr>
        <a:xfrm rot="20520000">
          <a:off x="4397909" y="2740393"/>
          <a:ext cx="297429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>
        <a:off x="4400093" y="2875947"/>
        <a:ext cx="208200" cy="365301"/>
      </dsp:txXfrm>
    </dsp:sp>
    <dsp:sp modelId="{CA122A52-4071-4D53-9025-71502F9FEB4A}">
      <dsp:nvSpPr>
        <dsp:cNvPr id="0" name=""/>
        <dsp:cNvSpPr/>
      </dsp:nvSpPr>
      <dsp:spPr>
        <a:xfrm>
          <a:off x="4777669" y="1783477"/>
          <a:ext cx="1790693" cy="1790693"/>
        </a:xfrm>
        <a:prstGeom prst="ellipse">
          <a:avLst/>
        </a:prstGeom>
        <a:gradFill flip="none" rotWithShape="1">
          <a:gsLst>
            <a:gs pos="0">
              <a:schemeClr val="accent2">
                <a:lumMod val="75000"/>
                <a:shade val="30000"/>
                <a:satMod val="115000"/>
              </a:schemeClr>
            </a:gs>
            <a:gs pos="50000">
              <a:schemeClr val="accent2">
                <a:lumMod val="75000"/>
                <a:shade val="67500"/>
                <a:satMod val="115000"/>
              </a:schemeClr>
            </a:gs>
            <a:gs pos="100000">
              <a:schemeClr val="accent2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Assessment &amp; Evaluation</a:t>
          </a:r>
          <a:endParaRPr lang="en-US" sz="1600" b="1" kern="1200" dirty="0"/>
        </a:p>
      </dsp:txBody>
      <dsp:txXfrm>
        <a:off x="5039910" y="2045718"/>
        <a:ext cx="1266211" cy="1266211"/>
      </dsp:txXfrm>
    </dsp:sp>
    <dsp:sp modelId="{24670D4A-46ED-423C-8BDB-311B3F8FBF22}">
      <dsp:nvSpPr>
        <dsp:cNvPr id="0" name=""/>
        <dsp:cNvSpPr/>
      </dsp:nvSpPr>
      <dsp:spPr>
        <a:xfrm rot="3240000">
          <a:off x="3907356" y="4215498"/>
          <a:ext cx="305919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>
        <a:off x="3926272" y="4300141"/>
        <a:ext cx="214143" cy="365301"/>
      </dsp:txXfrm>
    </dsp:sp>
    <dsp:sp modelId="{C410F36B-DCFD-46DF-8EE2-B82A8F0693D7}">
      <dsp:nvSpPr>
        <dsp:cNvPr id="0" name=""/>
        <dsp:cNvSpPr/>
      </dsp:nvSpPr>
      <dsp:spPr>
        <a:xfrm>
          <a:off x="3865966" y="4589409"/>
          <a:ext cx="1790693" cy="1790693"/>
        </a:xfrm>
        <a:prstGeom prst="ellipse">
          <a:avLst/>
        </a:prstGeom>
        <a:gradFill flip="none" rotWithShape="0">
          <a:gsLst>
            <a:gs pos="0">
              <a:schemeClr val="accent4">
                <a:lumMod val="75000"/>
                <a:shade val="30000"/>
                <a:satMod val="115000"/>
              </a:schemeClr>
            </a:gs>
            <a:gs pos="50000">
              <a:schemeClr val="accent4">
                <a:lumMod val="75000"/>
                <a:shade val="67500"/>
                <a:satMod val="115000"/>
              </a:schemeClr>
            </a:gs>
            <a:gs pos="100000">
              <a:schemeClr val="accent4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Reseacher</a:t>
          </a:r>
          <a:endParaRPr lang="en-US" sz="1600" b="1" kern="1200" dirty="0"/>
        </a:p>
      </dsp:txBody>
      <dsp:txXfrm>
        <a:off x="4128207" y="4851650"/>
        <a:ext cx="1266211" cy="1266211"/>
      </dsp:txXfrm>
    </dsp:sp>
    <dsp:sp modelId="{3189925C-5B1E-4EC8-9BA1-9C72C7756DE7}">
      <dsp:nvSpPr>
        <dsp:cNvPr id="0" name=""/>
        <dsp:cNvSpPr/>
      </dsp:nvSpPr>
      <dsp:spPr>
        <a:xfrm rot="7560000">
          <a:off x="2362026" y="4213354"/>
          <a:ext cx="303022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 rot="10800000">
        <a:off x="2434196" y="4298348"/>
        <a:ext cx="212115" cy="365301"/>
      </dsp:txXfrm>
    </dsp:sp>
    <dsp:sp modelId="{458FCCCD-BB32-4E38-A3AC-F8A463FA3CDA}">
      <dsp:nvSpPr>
        <dsp:cNvPr id="0" name=""/>
        <dsp:cNvSpPr/>
      </dsp:nvSpPr>
      <dsp:spPr>
        <a:xfrm>
          <a:off x="899536" y="4589409"/>
          <a:ext cx="1822890" cy="1790693"/>
        </a:xfrm>
        <a:prstGeom prst="ellipse">
          <a:avLst/>
        </a:prstGeom>
        <a:gradFill flip="none" rotWithShape="0">
          <a:gsLst>
            <a:gs pos="0">
              <a:schemeClr val="accent3">
                <a:lumMod val="75000"/>
                <a:shade val="30000"/>
                <a:satMod val="115000"/>
              </a:schemeClr>
            </a:gs>
            <a:gs pos="50000">
              <a:schemeClr val="accent3">
                <a:lumMod val="75000"/>
                <a:shade val="67500"/>
                <a:satMod val="115000"/>
              </a:schemeClr>
            </a:gs>
            <a:gs pos="100000">
              <a:schemeClr val="accent3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Communicator</a:t>
          </a:r>
          <a:endParaRPr lang="ru-RU" sz="1600" b="1" kern="1200" dirty="0" smtClean="0"/>
        </a:p>
      </dsp:txBody>
      <dsp:txXfrm>
        <a:off x="1166492" y="4851650"/>
        <a:ext cx="1288978" cy="1266211"/>
      </dsp:txXfrm>
    </dsp:sp>
    <dsp:sp modelId="{F222BA72-3F70-4871-BEF2-55622756DD8D}">
      <dsp:nvSpPr>
        <dsp:cNvPr id="0" name=""/>
        <dsp:cNvSpPr/>
      </dsp:nvSpPr>
      <dsp:spPr>
        <a:xfrm rot="11880000">
          <a:off x="1876956" y="2740393"/>
          <a:ext cx="297429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 rot="10800000">
        <a:off x="1964001" y="2875947"/>
        <a:ext cx="208200" cy="365301"/>
      </dsp:txXfrm>
    </dsp:sp>
    <dsp:sp modelId="{D641B0D2-E417-409C-972C-F440931DB6EF}">
      <dsp:nvSpPr>
        <dsp:cNvPr id="0" name=""/>
        <dsp:cNvSpPr/>
      </dsp:nvSpPr>
      <dsp:spPr>
        <a:xfrm>
          <a:off x="3932" y="1783477"/>
          <a:ext cx="1790693" cy="1790693"/>
        </a:xfrm>
        <a:prstGeom prst="ellipse">
          <a:avLst/>
        </a:prstGeom>
        <a:gradFill flip="none" rotWithShape="0">
          <a:gsLst>
            <a:gs pos="0">
              <a:schemeClr val="accent6">
                <a:lumMod val="75000"/>
                <a:shade val="30000"/>
                <a:satMod val="115000"/>
              </a:schemeClr>
            </a:gs>
            <a:gs pos="50000">
              <a:schemeClr val="accent6">
                <a:lumMod val="75000"/>
                <a:shade val="67500"/>
                <a:satMod val="115000"/>
              </a:schemeClr>
            </a:gs>
            <a:gs pos="100000">
              <a:schemeClr val="accent6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Leader</a:t>
          </a:r>
          <a:endParaRPr lang="en-US" sz="1600" b="1" kern="1200" dirty="0"/>
        </a:p>
      </dsp:txBody>
      <dsp:txXfrm>
        <a:off x="266173" y="2045718"/>
        <a:ext cx="1266211" cy="126621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D3D487-564C-4C8E-BCE6-53E0E8036FA1}">
      <dsp:nvSpPr>
        <dsp:cNvPr id="0" name=""/>
        <dsp:cNvSpPr/>
      </dsp:nvSpPr>
      <dsp:spPr>
        <a:xfrm>
          <a:off x="2230169" y="2426758"/>
          <a:ext cx="2111957" cy="2055214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accent1">
                  <a:lumMod val="75000"/>
                </a:schemeClr>
              </a:solidFill>
            </a:rPr>
            <a:t>COMPETENCIES</a:t>
          </a:r>
          <a:endParaRPr lang="ru-RU" sz="1600" b="1" kern="1200" dirty="0" smtClean="0">
            <a:solidFill>
              <a:schemeClr val="accent1">
                <a:lumMod val="75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539458" y="2727737"/>
        <a:ext cx="1493379" cy="1453256"/>
      </dsp:txXfrm>
    </dsp:sp>
    <dsp:sp modelId="{102FDBDF-BB76-4D45-AFB9-BE4FDCE99BCC}">
      <dsp:nvSpPr>
        <dsp:cNvPr id="0" name=""/>
        <dsp:cNvSpPr/>
      </dsp:nvSpPr>
      <dsp:spPr>
        <a:xfrm rot="16200000">
          <a:off x="3130659" y="1837767"/>
          <a:ext cx="310976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>
        <a:off x="3177306" y="2006181"/>
        <a:ext cx="217683" cy="365301"/>
      </dsp:txXfrm>
    </dsp:sp>
    <dsp:sp modelId="{1A96B597-2E46-4002-93BD-8222F667F90E}">
      <dsp:nvSpPr>
        <dsp:cNvPr id="0" name=""/>
        <dsp:cNvSpPr/>
      </dsp:nvSpPr>
      <dsp:spPr>
        <a:xfrm>
          <a:off x="2390801" y="49316"/>
          <a:ext cx="1790693" cy="1790693"/>
        </a:xfrm>
        <a:prstGeom prst="ellipse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Teacher</a:t>
          </a:r>
          <a:endParaRPr lang="en-US" sz="1600" b="1" kern="1200" dirty="0"/>
        </a:p>
      </dsp:txBody>
      <dsp:txXfrm>
        <a:off x="2653042" y="311557"/>
        <a:ext cx="1266211" cy="1266211"/>
      </dsp:txXfrm>
    </dsp:sp>
    <dsp:sp modelId="{C9BFB615-272D-4D13-B2BC-DF760E488799}">
      <dsp:nvSpPr>
        <dsp:cNvPr id="0" name=""/>
        <dsp:cNvSpPr/>
      </dsp:nvSpPr>
      <dsp:spPr>
        <a:xfrm rot="20520000">
          <a:off x="4397909" y="2740393"/>
          <a:ext cx="297429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>
        <a:off x="4400093" y="2875947"/>
        <a:ext cx="208200" cy="365301"/>
      </dsp:txXfrm>
    </dsp:sp>
    <dsp:sp modelId="{CA122A52-4071-4D53-9025-71502F9FEB4A}">
      <dsp:nvSpPr>
        <dsp:cNvPr id="0" name=""/>
        <dsp:cNvSpPr/>
      </dsp:nvSpPr>
      <dsp:spPr>
        <a:xfrm>
          <a:off x="4777669" y="1783477"/>
          <a:ext cx="1790693" cy="1790693"/>
        </a:xfrm>
        <a:prstGeom prst="ellipse">
          <a:avLst/>
        </a:prstGeom>
        <a:gradFill flip="none" rotWithShape="1">
          <a:gsLst>
            <a:gs pos="0">
              <a:schemeClr val="accent2">
                <a:lumMod val="75000"/>
                <a:shade val="30000"/>
                <a:satMod val="115000"/>
              </a:schemeClr>
            </a:gs>
            <a:gs pos="50000">
              <a:schemeClr val="accent2">
                <a:lumMod val="75000"/>
                <a:shade val="67500"/>
                <a:satMod val="115000"/>
              </a:schemeClr>
            </a:gs>
            <a:gs pos="100000">
              <a:schemeClr val="accent2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Assessment &amp; Evaluation</a:t>
          </a:r>
          <a:endParaRPr lang="en-US" sz="1600" b="1" kern="1200" dirty="0"/>
        </a:p>
      </dsp:txBody>
      <dsp:txXfrm>
        <a:off x="5039910" y="2045718"/>
        <a:ext cx="1266211" cy="1266211"/>
      </dsp:txXfrm>
    </dsp:sp>
    <dsp:sp modelId="{24670D4A-46ED-423C-8BDB-311B3F8FBF22}">
      <dsp:nvSpPr>
        <dsp:cNvPr id="0" name=""/>
        <dsp:cNvSpPr/>
      </dsp:nvSpPr>
      <dsp:spPr>
        <a:xfrm rot="3240000">
          <a:off x="3907356" y="4215498"/>
          <a:ext cx="305919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>
        <a:off x="3926272" y="4300141"/>
        <a:ext cx="214143" cy="365301"/>
      </dsp:txXfrm>
    </dsp:sp>
    <dsp:sp modelId="{C410F36B-DCFD-46DF-8EE2-B82A8F0693D7}">
      <dsp:nvSpPr>
        <dsp:cNvPr id="0" name=""/>
        <dsp:cNvSpPr/>
      </dsp:nvSpPr>
      <dsp:spPr>
        <a:xfrm>
          <a:off x="3865966" y="4589409"/>
          <a:ext cx="1790693" cy="1790693"/>
        </a:xfrm>
        <a:prstGeom prst="ellipse">
          <a:avLst/>
        </a:prstGeom>
        <a:gradFill flip="none" rotWithShape="0">
          <a:gsLst>
            <a:gs pos="0">
              <a:schemeClr val="accent4">
                <a:lumMod val="75000"/>
                <a:shade val="30000"/>
                <a:satMod val="115000"/>
              </a:schemeClr>
            </a:gs>
            <a:gs pos="50000">
              <a:schemeClr val="accent4">
                <a:lumMod val="75000"/>
                <a:shade val="67500"/>
                <a:satMod val="115000"/>
              </a:schemeClr>
            </a:gs>
            <a:gs pos="100000">
              <a:schemeClr val="accent4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Reseacher</a:t>
          </a:r>
          <a:endParaRPr lang="en-US" sz="1600" b="1" kern="1200" dirty="0"/>
        </a:p>
      </dsp:txBody>
      <dsp:txXfrm>
        <a:off x="4128207" y="4851650"/>
        <a:ext cx="1266211" cy="1266211"/>
      </dsp:txXfrm>
    </dsp:sp>
    <dsp:sp modelId="{3189925C-5B1E-4EC8-9BA1-9C72C7756DE7}">
      <dsp:nvSpPr>
        <dsp:cNvPr id="0" name=""/>
        <dsp:cNvSpPr/>
      </dsp:nvSpPr>
      <dsp:spPr>
        <a:xfrm rot="7560000">
          <a:off x="2362026" y="4213354"/>
          <a:ext cx="303022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 rot="10800000">
        <a:off x="2434196" y="4298348"/>
        <a:ext cx="212115" cy="365301"/>
      </dsp:txXfrm>
    </dsp:sp>
    <dsp:sp modelId="{458FCCCD-BB32-4E38-A3AC-F8A463FA3CDA}">
      <dsp:nvSpPr>
        <dsp:cNvPr id="0" name=""/>
        <dsp:cNvSpPr/>
      </dsp:nvSpPr>
      <dsp:spPr>
        <a:xfrm>
          <a:off x="899536" y="4589409"/>
          <a:ext cx="1822890" cy="1790693"/>
        </a:xfrm>
        <a:prstGeom prst="ellipse">
          <a:avLst/>
        </a:prstGeom>
        <a:gradFill flip="none" rotWithShape="0">
          <a:gsLst>
            <a:gs pos="0">
              <a:schemeClr val="accent3">
                <a:lumMod val="75000"/>
                <a:shade val="30000"/>
                <a:satMod val="115000"/>
              </a:schemeClr>
            </a:gs>
            <a:gs pos="50000">
              <a:schemeClr val="accent3">
                <a:lumMod val="75000"/>
                <a:shade val="67500"/>
                <a:satMod val="115000"/>
              </a:schemeClr>
            </a:gs>
            <a:gs pos="100000">
              <a:schemeClr val="accent3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Communicator</a:t>
          </a:r>
          <a:endParaRPr lang="ru-RU" sz="1600" b="1" kern="1200" dirty="0" smtClean="0"/>
        </a:p>
      </dsp:txBody>
      <dsp:txXfrm>
        <a:off x="1166492" y="4851650"/>
        <a:ext cx="1288978" cy="1266211"/>
      </dsp:txXfrm>
    </dsp:sp>
    <dsp:sp modelId="{F222BA72-3F70-4871-BEF2-55622756DD8D}">
      <dsp:nvSpPr>
        <dsp:cNvPr id="0" name=""/>
        <dsp:cNvSpPr/>
      </dsp:nvSpPr>
      <dsp:spPr>
        <a:xfrm rot="11880000">
          <a:off x="1876956" y="2740393"/>
          <a:ext cx="297429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 rot="10800000">
        <a:off x="1964001" y="2875947"/>
        <a:ext cx="208200" cy="365301"/>
      </dsp:txXfrm>
    </dsp:sp>
    <dsp:sp modelId="{D641B0D2-E417-409C-972C-F440931DB6EF}">
      <dsp:nvSpPr>
        <dsp:cNvPr id="0" name=""/>
        <dsp:cNvSpPr/>
      </dsp:nvSpPr>
      <dsp:spPr>
        <a:xfrm>
          <a:off x="3932" y="1783477"/>
          <a:ext cx="1790693" cy="1790693"/>
        </a:xfrm>
        <a:prstGeom prst="ellipse">
          <a:avLst/>
        </a:prstGeom>
        <a:gradFill flip="none" rotWithShape="0">
          <a:gsLst>
            <a:gs pos="0">
              <a:schemeClr val="accent6">
                <a:lumMod val="75000"/>
                <a:shade val="30000"/>
                <a:satMod val="115000"/>
              </a:schemeClr>
            </a:gs>
            <a:gs pos="50000">
              <a:schemeClr val="accent6">
                <a:lumMod val="75000"/>
                <a:shade val="67500"/>
                <a:satMod val="115000"/>
              </a:schemeClr>
            </a:gs>
            <a:gs pos="100000">
              <a:schemeClr val="accent6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Leader</a:t>
          </a:r>
          <a:endParaRPr lang="en-US" sz="1600" b="1" kern="1200" dirty="0"/>
        </a:p>
      </dsp:txBody>
      <dsp:txXfrm>
        <a:off x="266173" y="2045718"/>
        <a:ext cx="1266211" cy="126621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D3D487-564C-4C8E-BCE6-53E0E8036FA1}">
      <dsp:nvSpPr>
        <dsp:cNvPr id="0" name=""/>
        <dsp:cNvSpPr/>
      </dsp:nvSpPr>
      <dsp:spPr>
        <a:xfrm>
          <a:off x="2230169" y="2426758"/>
          <a:ext cx="2111957" cy="2055214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accent1">
                  <a:lumMod val="75000"/>
                </a:schemeClr>
              </a:solidFill>
            </a:rPr>
            <a:t>COMPETENCIES</a:t>
          </a:r>
          <a:endParaRPr lang="ru-RU" sz="1600" b="1" kern="1200" dirty="0" smtClean="0">
            <a:solidFill>
              <a:schemeClr val="accent1">
                <a:lumMod val="75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539458" y="2727737"/>
        <a:ext cx="1493379" cy="1453256"/>
      </dsp:txXfrm>
    </dsp:sp>
    <dsp:sp modelId="{102FDBDF-BB76-4D45-AFB9-BE4FDCE99BCC}">
      <dsp:nvSpPr>
        <dsp:cNvPr id="0" name=""/>
        <dsp:cNvSpPr/>
      </dsp:nvSpPr>
      <dsp:spPr>
        <a:xfrm rot="16200000">
          <a:off x="3130659" y="1837767"/>
          <a:ext cx="310976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>
        <a:off x="3177306" y="2006181"/>
        <a:ext cx="217683" cy="365301"/>
      </dsp:txXfrm>
    </dsp:sp>
    <dsp:sp modelId="{1A96B597-2E46-4002-93BD-8222F667F90E}">
      <dsp:nvSpPr>
        <dsp:cNvPr id="0" name=""/>
        <dsp:cNvSpPr/>
      </dsp:nvSpPr>
      <dsp:spPr>
        <a:xfrm>
          <a:off x="2390801" y="49316"/>
          <a:ext cx="1790693" cy="1790693"/>
        </a:xfrm>
        <a:prstGeom prst="ellipse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Teacher</a:t>
          </a:r>
          <a:endParaRPr lang="en-US" sz="1600" b="1" kern="1200" dirty="0"/>
        </a:p>
      </dsp:txBody>
      <dsp:txXfrm>
        <a:off x="2653042" y="311557"/>
        <a:ext cx="1266211" cy="1266211"/>
      </dsp:txXfrm>
    </dsp:sp>
    <dsp:sp modelId="{C9BFB615-272D-4D13-B2BC-DF760E488799}">
      <dsp:nvSpPr>
        <dsp:cNvPr id="0" name=""/>
        <dsp:cNvSpPr/>
      </dsp:nvSpPr>
      <dsp:spPr>
        <a:xfrm rot="20520000">
          <a:off x="4397909" y="2740393"/>
          <a:ext cx="297429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>
        <a:off x="4400093" y="2875947"/>
        <a:ext cx="208200" cy="365301"/>
      </dsp:txXfrm>
    </dsp:sp>
    <dsp:sp modelId="{CA122A52-4071-4D53-9025-71502F9FEB4A}">
      <dsp:nvSpPr>
        <dsp:cNvPr id="0" name=""/>
        <dsp:cNvSpPr/>
      </dsp:nvSpPr>
      <dsp:spPr>
        <a:xfrm>
          <a:off x="4777669" y="1783477"/>
          <a:ext cx="1790693" cy="1790693"/>
        </a:xfrm>
        <a:prstGeom prst="ellipse">
          <a:avLst/>
        </a:prstGeom>
        <a:gradFill flip="none" rotWithShape="1">
          <a:gsLst>
            <a:gs pos="0">
              <a:schemeClr val="accent2">
                <a:lumMod val="75000"/>
                <a:shade val="30000"/>
                <a:satMod val="115000"/>
              </a:schemeClr>
            </a:gs>
            <a:gs pos="50000">
              <a:schemeClr val="accent2">
                <a:lumMod val="75000"/>
                <a:shade val="67500"/>
                <a:satMod val="115000"/>
              </a:schemeClr>
            </a:gs>
            <a:gs pos="100000">
              <a:schemeClr val="accent2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Assessment &amp; Evaluation</a:t>
          </a:r>
          <a:endParaRPr lang="en-US" sz="1600" b="1" kern="1200" dirty="0"/>
        </a:p>
      </dsp:txBody>
      <dsp:txXfrm>
        <a:off x="5039910" y="2045718"/>
        <a:ext cx="1266211" cy="1266211"/>
      </dsp:txXfrm>
    </dsp:sp>
    <dsp:sp modelId="{24670D4A-46ED-423C-8BDB-311B3F8FBF22}">
      <dsp:nvSpPr>
        <dsp:cNvPr id="0" name=""/>
        <dsp:cNvSpPr/>
      </dsp:nvSpPr>
      <dsp:spPr>
        <a:xfrm rot="3240000">
          <a:off x="3907356" y="4215498"/>
          <a:ext cx="305919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>
        <a:off x="3926272" y="4300141"/>
        <a:ext cx="214143" cy="365301"/>
      </dsp:txXfrm>
    </dsp:sp>
    <dsp:sp modelId="{C410F36B-DCFD-46DF-8EE2-B82A8F0693D7}">
      <dsp:nvSpPr>
        <dsp:cNvPr id="0" name=""/>
        <dsp:cNvSpPr/>
      </dsp:nvSpPr>
      <dsp:spPr>
        <a:xfrm>
          <a:off x="3865966" y="4589409"/>
          <a:ext cx="1790693" cy="1790693"/>
        </a:xfrm>
        <a:prstGeom prst="ellipse">
          <a:avLst/>
        </a:prstGeom>
        <a:gradFill flip="none" rotWithShape="0">
          <a:gsLst>
            <a:gs pos="0">
              <a:schemeClr val="accent4">
                <a:lumMod val="75000"/>
                <a:shade val="30000"/>
                <a:satMod val="115000"/>
              </a:schemeClr>
            </a:gs>
            <a:gs pos="50000">
              <a:schemeClr val="accent4">
                <a:lumMod val="75000"/>
                <a:shade val="67500"/>
                <a:satMod val="115000"/>
              </a:schemeClr>
            </a:gs>
            <a:gs pos="100000">
              <a:schemeClr val="accent4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Reseacher</a:t>
          </a:r>
          <a:endParaRPr lang="en-US" sz="1600" b="1" kern="1200" dirty="0"/>
        </a:p>
      </dsp:txBody>
      <dsp:txXfrm>
        <a:off x="4128207" y="4851650"/>
        <a:ext cx="1266211" cy="1266211"/>
      </dsp:txXfrm>
    </dsp:sp>
    <dsp:sp modelId="{3189925C-5B1E-4EC8-9BA1-9C72C7756DE7}">
      <dsp:nvSpPr>
        <dsp:cNvPr id="0" name=""/>
        <dsp:cNvSpPr/>
      </dsp:nvSpPr>
      <dsp:spPr>
        <a:xfrm rot="7560000">
          <a:off x="2362026" y="4213354"/>
          <a:ext cx="303022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 rot="10800000">
        <a:off x="2434196" y="4298348"/>
        <a:ext cx="212115" cy="365301"/>
      </dsp:txXfrm>
    </dsp:sp>
    <dsp:sp modelId="{458FCCCD-BB32-4E38-A3AC-F8A463FA3CDA}">
      <dsp:nvSpPr>
        <dsp:cNvPr id="0" name=""/>
        <dsp:cNvSpPr/>
      </dsp:nvSpPr>
      <dsp:spPr>
        <a:xfrm>
          <a:off x="899536" y="4589409"/>
          <a:ext cx="1822890" cy="1790693"/>
        </a:xfrm>
        <a:prstGeom prst="ellipse">
          <a:avLst/>
        </a:prstGeom>
        <a:gradFill flip="none" rotWithShape="0">
          <a:gsLst>
            <a:gs pos="0">
              <a:schemeClr val="accent3">
                <a:lumMod val="75000"/>
                <a:shade val="30000"/>
                <a:satMod val="115000"/>
              </a:schemeClr>
            </a:gs>
            <a:gs pos="50000">
              <a:schemeClr val="accent3">
                <a:lumMod val="75000"/>
                <a:shade val="67500"/>
                <a:satMod val="115000"/>
              </a:schemeClr>
            </a:gs>
            <a:gs pos="100000">
              <a:schemeClr val="accent3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Communicator</a:t>
          </a:r>
          <a:endParaRPr lang="ru-RU" sz="1600" b="1" kern="1200" dirty="0" smtClean="0"/>
        </a:p>
      </dsp:txBody>
      <dsp:txXfrm>
        <a:off x="1166492" y="4851650"/>
        <a:ext cx="1288978" cy="1266211"/>
      </dsp:txXfrm>
    </dsp:sp>
    <dsp:sp modelId="{F222BA72-3F70-4871-BEF2-55622756DD8D}">
      <dsp:nvSpPr>
        <dsp:cNvPr id="0" name=""/>
        <dsp:cNvSpPr/>
      </dsp:nvSpPr>
      <dsp:spPr>
        <a:xfrm rot="11880000">
          <a:off x="1876956" y="2740393"/>
          <a:ext cx="297429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 rot="10800000">
        <a:off x="1964001" y="2875947"/>
        <a:ext cx="208200" cy="365301"/>
      </dsp:txXfrm>
    </dsp:sp>
    <dsp:sp modelId="{D641B0D2-E417-409C-972C-F440931DB6EF}">
      <dsp:nvSpPr>
        <dsp:cNvPr id="0" name=""/>
        <dsp:cNvSpPr/>
      </dsp:nvSpPr>
      <dsp:spPr>
        <a:xfrm>
          <a:off x="3932" y="1783477"/>
          <a:ext cx="1790693" cy="1790693"/>
        </a:xfrm>
        <a:prstGeom prst="ellipse">
          <a:avLst/>
        </a:prstGeom>
        <a:gradFill flip="none" rotWithShape="0">
          <a:gsLst>
            <a:gs pos="0">
              <a:schemeClr val="accent6">
                <a:lumMod val="75000"/>
                <a:shade val="30000"/>
                <a:satMod val="115000"/>
              </a:schemeClr>
            </a:gs>
            <a:gs pos="50000">
              <a:schemeClr val="accent6">
                <a:lumMod val="75000"/>
                <a:shade val="67500"/>
                <a:satMod val="115000"/>
              </a:schemeClr>
            </a:gs>
            <a:gs pos="100000">
              <a:schemeClr val="accent6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Leader</a:t>
          </a:r>
          <a:endParaRPr lang="en-US" sz="1600" b="1" kern="1200" dirty="0"/>
        </a:p>
      </dsp:txBody>
      <dsp:txXfrm>
        <a:off x="266173" y="2045718"/>
        <a:ext cx="1266211" cy="12662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D3D487-564C-4C8E-BCE6-53E0E8036FA1}">
      <dsp:nvSpPr>
        <dsp:cNvPr id="0" name=""/>
        <dsp:cNvSpPr/>
      </dsp:nvSpPr>
      <dsp:spPr>
        <a:xfrm>
          <a:off x="2230169" y="2426758"/>
          <a:ext cx="2111957" cy="2055214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accent1">
                  <a:lumMod val="75000"/>
                </a:schemeClr>
              </a:solidFill>
            </a:rPr>
            <a:t>COMPETENCIES</a:t>
          </a:r>
          <a:endParaRPr lang="ru-RU" sz="1600" b="1" kern="1200" dirty="0" smtClean="0">
            <a:solidFill>
              <a:schemeClr val="accent1">
                <a:lumMod val="75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539458" y="2727737"/>
        <a:ext cx="1493379" cy="1453256"/>
      </dsp:txXfrm>
    </dsp:sp>
    <dsp:sp modelId="{102FDBDF-BB76-4D45-AFB9-BE4FDCE99BCC}">
      <dsp:nvSpPr>
        <dsp:cNvPr id="0" name=""/>
        <dsp:cNvSpPr/>
      </dsp:nvSpPr>
      <dsp:spPr>
        <a:xfrm rot="16200000">
          <a:off x="3130659" y="1837767"/>
          <a:ext cx="310976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>
        <a:off x="3177306" y="2006181"/>
        <a:ext cx="217683" cy="365301"/>
      </dsp:txXfrm>
    </dsp:sp>
    <dsp:sp modelId="{1A96B597-2E46-4002-93BD-8222F667F90E}">
      <dsp:nvSpPr>
        <dsp:cNvPr id="0" name=""/>
        <dsp:cNvSpPr/>
      </dsp:nvSpPr>
      <dsp:spPr>
        <a:xfrm>
          <a:off x="2390801" y="49316"/>
          <a:ext cx="1790693" cy="1790693"/>
        </a:xfrm>
        <a:prstGeom prst="ellipse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Teacher</a:t>
          </a:r>
          <a:endParaRPr lang="en-US" sz="1600" b="1" kern="1200" dirty="0"/>
        </a:p>
      </dsp:txBody>
      <dsp:txXfrm>
        <a:off x="2653042" y="311557"/>
        <a:ext cx="1266211" cy="1266211"/>
      </dsp:txXfrm>
    </dsp:sp>
    <dsp:sp modelId="{C9BFB615-272D-4D13-B2BC-DF760E488799}">
      <dsp:nvSpPr>
        <dsp:cNvPr id="0" name=""/>
        <dsp:cNvSpPr/>
      </dsp:nvSpPr>
      <dsp:spPr>
        <a:xfrm rot="20520000">
          <a:off x="4397909" y="2740393"/>
          <a:ext cx="297429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>
        <a:off x="4400093" y="2875947"/>
        <a:ext cx="208200" cy="365301"/>
      </dsp:txXfrm>
    </dsp:sp>
    <dsp:sp modelId="{CA122A52-4071-4D53-9025-71502F9FEB4A}">
      <dsp:nvSpPr>
        <dsp:cNvPr id="0" name=""/>
        <dsp:cNvSpPr/>
      </dsp:nvSpPr>
      <dsp:spPr>
        <a:xfrm>
          <a:off x="4777669" y="1783477"/>
          <a:ext cx="1790693" cy="1790693"/>
        </a:xfrm>
        <a:prstGeom prst="ellipse">
          <a:avLst/>
        </a:prstGeom>
        <a:gradFill flip="none" rotWithShape="1">
          <a:gsLst>
            <a:gs pos="0">
              <a:schemeClr val="accent2">
                <a:lumMod val="75000"/>
                <a:shade val="30000"/>
                <a:satMod val="115000"/>
              </a:schemeClr>
            </a:gs>
            <a:gs pos="50000">
              <a:schemeClr val="accent2">
                <a:lumMod val="75000"/>
                <a:shade val="67500"/>
                <a:satMod val="115000"/>
              </a:schemeClr>
            </a:gs>
            <a:gs pos="100000">
              <a:schemeClr val="accent2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Assessment &amp; Evaluation</a:t>
          </a:r>
          <a:endParaRPr lang="en-US" sz="1600" b="1" kern="1200" dirty="0"/>
        </a:p>
      </dsp:txBody>
      <dsp:txXfrm>
        <a:off x="5039910" y="2045718"/>
        <a:ext cx="1266211" cy="1266211"/>
      </dsp:txXfrm>
    </dsp:sp>
    <dsp:sp modelId="{24670D4A-46ED-423C-8BDB-311B3F8FBF22}">
      <dsp:nvSpPr>
        <dsp:cNvPr id="0" name=""/>
        <dsp:cNvSpPr/>
      </dsp:nvSpPr>
      <dsp:spPr>
        <a:xfrm rot="3240000">
          <a:off x="3907356" y="4215498"/>
          <a:ext cx="305919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>
        <a:off x="3926272" y="4300141"/>
        <a:ext cx="214143" cy="365301"/>
      </dsp:txXfrm>
    </dsp:sp>
    <dsp:sp modelId="{C410F36B-DCFD-46DF-8EE2-B82A8F0693D7}">
      <dsp:nvSpPr>
        <dsp:cNvPr id="0" name=""/>
        <dsp:cNvSpPr/>
      </dsp:nvSpPr>
      <dsp:spPr>
        <a:xfrm>
          <a:off x="3865966" y="4589409"/>
          <a:ext cx="1790693" cy="1790693"/>
        </a:xfrm>
        <a:prstGeom prst="ellipse">
          <a:avLst/>
        </a:prstGeom>
        <a:gradFill flip="none" rotWithShape="0">
          <a:gsLst>
            <a:gs pos="0">
              <a:schemeClr val="accent4">
                <a:lumMod val="75000"/>
                <a:shade val="30000"/>
                <a:satMod val="115000"/>
              </a:schemeClr>
            </a:gs>
            <a:gs pos="50000">
              <a:schemeClr val="accent4">
                <a:lumMod val="75000"/>
                <a:shade val="67500"/>
                <a:satMod val="115000"/>
              </a:schemeClr>
            </a:gs>
            <a:gs pos="100000">
              <a:schemeClr val="accent4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Reseacher</a:t>
          </a:r>
          <a:endParaRPr lang="en-US" sz="1600" b="1" kern="1200" dirty="0"/>
        </a:p>
      </dsp:txBody>
      <dsp:txXfrm>
        <a:off x="4128207" y="4851650"/>
        <a:ext cx="1266211" cy="1266211"/>
      </dsp:txXfrm>
    </dsp:sp>
    <dsp:sp modelId="{3189925C-5B1E-4EC8-9BA1-9C72C7756DE7}">
      <dsp:nvSpPr>
        <dsp:cNvPr id="0" name=""/>
        <dsp:cNvSpPr/>
      </dsp:nvSpPr>
      <dsp:spPr>
        <a:xfrm rot="7560000">
          <a:off x="2362026" y="4213354"/>
          <a:ext cx="303022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 rot="10800000">
        <a:off x="2434196" y="4298348"/>
        <a:ext cx="212115" cy="365301"/>
      </dsp:txXfrm>
    </dsp:sp>
    <dsp:sp modelId="{458FCCCD-BB32-4E38-A3AC-F8A463FA3CDA}">
      <dsp:nvSpPr>
        <dsp:cNvPr id="0" name=""/>
        <dsp:cNvSpPr/>
      </dsp:nvSpPr>
      <dsp:spPr>
        <a:xfrm>
          <a:off x="899536" y="4589409"/>
          <a:ext cx="1822890" cy="1790693"/>
        </a:xfrm>
        <a:prstGeom prst="ellipse">
          <a:avLst/>
        </a:prstGeom>
        <a:gradFill flip="none" rotWithShape="0">
          <a:gsLst>
            <a:gs pos="0">
              <a:schemeClr val="accent3">
                <a:lumMod val="75000"/>
                <a:shade val="30000"/>
                <a:satMod val="115000"/>
              </a:schemeClr>
            </a:gs>
            <a:gs pos="50000">
              <a:schemeClr val="accent3">
                <a:lumMod val="75000"/>
                <a:shade val="67500"/>
                <a:satMod val="115000"/>
              </a:schemeClr>
            </a:gs>
            <a:gs pos="100000">
              <a:schemeClr val="accent3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Communicator</a:t>
          </a:r>
          <a:endParaRPr lang="ru-RU" sz="1600" b="1" kern="1200" dirty="0" smtClean="0"/>
        </a:p>
      </dsp:txBody>
      <dsp:txXfrm>
        <a:off x="1166492" y="4851650"/>
        <a:ext cx="1288978" cy="1266211"/>
      </dsp:txXfrm>
    </dsp:sp>
    <dsp:sp modelId="{F222BA72-3F70-4871-BEF2-55622756DD8D}">
      <dsp:nvSpPr>
        <dsp:cNvPr id="0" name=""/>
        <dsp:cNvSpPr/>
      </dsp:nvSpPr>
      <dsp:spPr>
        <a:xfrm rot="11880000">
          <a:off x="1876956" y="2740393"/>
          <a:ext cx="297429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 rot="10800000">
        <a:off x="1964001" y="2875947"/>
        <a:ext cx="208200" cy="365301"/>
      </dsp:txXfrm>
    </dsp:sp>
    <dsp:sp modelId="{D641B0D2-E417-409C-972C-F440931DB6EF}">
      <dsp:nvSpPr>
        <dsp:cNvPr id="0" name=""/>
        <dsp:cNvSpPr/>
      </dsp:nvSpPr>
      <dsp:spPr>
        <a:xfrm>
          <a:off x="3932" y="1783477"/>
          <a:ext cx="1790693" cy="1790693"/>
        </a:xfrm>
        <a:prstGeom prst="ellipse">
          <a:avLst/>
        </a:prstGeom>
        <a:gradFill flip="none" rotWithShape="0">
          <a:gsLst>
            <a:gs pos="0">
              <a:schemeClr val="accent6">
                <a:lumMod val="75000"/>
                <a:shade val="30000"/>
                <a:satMod val="115000"/>
              </a:schemeClr>
            </a:gs>
            <a:gs pos="50000">
              <a:schemeClr val="accent6">
                <a:lumMod val="75000"/>
                <a:shade val="67500"/>
                <a:satMod val="115000"/>
              </a:schemeClr>
            </a:gs>
            <a:gs pos="100000">
              <a:schemeClr val="accent6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Leader</a:t>
          </a:r>
          <a:endParaRPr lang="en-US" sz="1600" b="1" kern="1200" dirty="0"/>
        </a:p>
      </dsp:txBody>
      <dsp:txXfrm>
        <a:off x="266173" y="2045718"/>
        <a:ext cx="1266211" cy="126621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D3D487-564C-4C8E-BCE6-53E0E8036FA1}">
      <dsp:nvSpPr>
        <dsp:cNvPr id="0" name=""/>
        <dsp:cNvSpPr/>
      </dsp:nvSpPr>
      <dsp:spPr>
        <a:xfrm>
          <a:off x="2230169" y="2426758"/>
          <a:ext cx="2111957" cy="2055214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accent1">
                  <a:lumMod val="75000"/>
                </a:schemeClr>
              </a:solidFill>
            </a:rPr>
            <a:t>COMPETENCIES</a:t>
          </a:r>
          <a:endParaRPr lang="ru-RU" sz="1600" b="1" kern="1200" dirty="0" smtClean="0">
            <a:solidFill>
              <a:schemeClr val="accent1">
                <a:lumMod val="75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539458" y="2727737"/>
        <a:ext cx="1493379" cy="1453256"/>
      </dsp:txXfrm>
    </dsp:sp>
    <dsp:sp modelId="{102FDBDF-BB76-4D45-AFB9-BE4FDCE99BCC}">
      <dsp:nvSpPr>
        <dsp:cNvPr id="0" name=""/>
        <dsp:cNvSpPr/>
      </dsp:nvSpPr>
      <dsp:spPr>
        <a:xfrm rot="16200000">
          <a:off x="3130659" y="1837767"/>
          <a:ext cx="310976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>
        <a:off x="3177306" y="2006181"/>
        <a:ext cx="217683" cy="365301"/>
      </dsp:txXfrm>
    </dsp:sp>
    <dsp:sp modelId="{1A96B597-2E46-4002-93BD-8222F667F90E}">
      <dsp:nvSpPr>
        <dsp:cNvPr id="0" name=""/>
        <dsp:cNvSpPr/>
      </dsp:nvSpPr>
      <dsp:spPr>
        <a:xfrm>
          <a:off x="2390801" y="49316"/>
          <a:ext cx="1790693" cy="1790693"/>
        </a:xfrm>
        <a:prstGeom prst="ellipse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Teacher</a:t>
          </a:r>
          <a:endParaRPr lang="en-US" sz="1600" b="1" kern="1200" dirty="0"/>
        </a:p>
      </dsp:txBody>
      <dsp:txXfrm>
        <a:off x="2653042" y="311557"/>
        <a:ext cx="1266211" cy="1266211"/>
      </dsp:txXfrm>
    </dsp:sp>
    <dsp:sp modelId="{C9BFB615-272D-4D13-B2BC-DF760E488799}">
      <dsp:nvSpPr>
        <dsp:cNvPr id="0" name=""/>
        <dsp:cNvSpPr/>
      </dsp:nvSpPr>
      <dsp:spPr>
        <a:xfrm rot="20520000">
          <a:off x="4397909" y="2740393"/>
          <a:ext cx="297429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>
        <a:off x="4400093" y="2875947"/>
        <a:ext cx="208200" cy="365301"/>
      </dsp:txXfrm>
    </dsp:sp>
    <dsp:sp modelId="{CA122A52-4071-4D53-9025-71502F9FEB4A}">
      <dsp:nvSpPr>
        <dsp:cNvPr id="0" name=""/>
        <dsp:cNvSpPr/>
      </dsp:nvSpPr>
      <dsp:spPr>
        <a:xfrm>
          <a:off x="4777669" y="1783477"/>
          <a:ext cx="1790693" cy="1790693"/>
        </a:xfrm>
        <a:prstGeom prst="ellipse">
          <a:avLst/>
        </a:prstGeom>
        <a:gradFill flip="none" rotWithShape="1">
          <a:gsLst>
            <a:gs pos="0">
              <a:schemeClr val="accent2">
                <a:lumMod val="75000"/>
                <a:shade val="30000"/>
                <a:satMod val="115000"/>
              </a:schemeClr>
            </a:gs>
            <a:gs pos="50000">
              <a:schemeClr val="accent2">
                <a:lumMod val="75000"/>
                <a:shade val="67500"/>
                <a:satMod val="115000"/>
              </a:schemeClr>
            </a:gs>
            <a:gs pos="100000">
              <a:schemeClr val="accent2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Assessment &amp; Evaluation</a:t>
          </a:r>
          <a:endParaRPr lang="en-US" sz="1600" b="1" kern="1200" dirty="0"/>
        </a:p>
      </dsp:txBody>
      <dsp:txXfrm>
        <a:off x="5039910" y="2045718"/>
        <a:ext cx="1266211" cy="1266211"/>
      </dsp:txXfrm>
    </dsp:sp>
    <dsp:sp modelId="{24670D4A-46ED-423C-8BDB-311B3F8FBF22}">
      <dsp:nvSpPr>
        <dsp:cNvPr id="0" name=""/>
        <dsp:cNvSpPr/>
      </dsp:nvSpPr>
      <dsp:spPr>
        <a:xfrm rot="3240000">
          <a:off x="3907356" y="4215498"/>
          <a:ext cx="305919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>
        <a:off x="3926272" y="4300141"/>
        <a:ext cx="214143" cy="365301"/>
      </dsp:txXfrm>
    </dsp:sp>
    <dsp:sp modelId="{C410F36B-DCFD-46DF-8EE2-B82A8F0693D7}">
      <dsp:nvSpPr>
        <dsp:cNvPr id="0" name=""/>
        <dsp:cNvSpPr/>
      </dsp:nvSpPr>
      <dsp:spPr>
        <a:xfrm>
          <a:off x="3865966" y="4589409"/>
          <a:ext cx="1790693" cy="1790693"/>
        </a:xfrm>
        <a:prstGeom prst="ellipse">
          <a:avLst/>
        </a:prstGeom>
        <a:gradFill flip="none" rotWithShape="0">
          <a:gsLst>
            <a:gs pos="0">
              <a:schemeClr val="accent4">
                <a:lumMod val="75000"/>
                <a:shade val="30000"/>
                <a:satMod val="115000"/>
              </a:schemeClr>
            </a:gs>
            <a:gs pos="50000">
              <a:schemeClr val="accent4">
                <a:lumMod val="75000"/>
                <a:shade val="67500"/>
                <a:satMod val="115000"/>
              </a:schemeClr>
            </a:gs>
            <a:gs pos="100000">
              <a:schemeClr val="accent4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Reseacher</a:t>
          </a:r>
          <a:endParaRPr lang="en-US" sz="1600" b="1" kern="1200" dirty="0"/>
        </a:p>
      </dsp:txBody>
      <dsp:txXfrm>
        <a:off x="4128207" y="4851650"/>
        <a:ext cx="1266211" cy="1266211"/>
      </dsp:txXfrm>
    </dsp:sp>
    <dsp:sp modelId="{3189925C-5B1E-4EC8-9BA1-9C72C7756DE7}">
      <dsp:nvSpPr>
        <dsp:cNvPr id="0" name=""/>
        <dsp:cNvSpPr/>
      </dsp:nvSpPr>
      <dsp:spPr>
        <a:xfrm rot="7560000">
          <a:off x="2362026" y="4213354"/>
          <a:ext cx="303022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 rot="10800000">
        <a:off x="2434196" y="4298348"/>
        <a:ext cx="212115" cy="365301"/>
      </dsp:txXfrm>
    </dsp:sp>
    <dsp:sp modelId="{458FCCCD-BB32-4E38-A3AC-F8A463FA3CDA}">
      <dsp:nvSpPr>
        <dsp:cNvPr id="0" name=""/>
        <dsp:cNvSpPr/>
      </dsp:nvSpPr>
      <dsp:spPr>
        <a:xfrm>
          <a:off x="899536" y="4589409"/>
          <a:ext cx="1822890" cy="1790693"/>
        </a:xfrm>
        <a:prstGeom prst="ellipse">
          <a:avLst/>
        </a:prstGeom>
        <a:gradFill flip="none" rotWithShape="0">
          <a:gsLst>
            <a:gs pos="0">
              <a:schemeClr val="accent3">
                <a:lumMod val="75000"/>
                <a:shade val="30000"/>
                <a:satMod val="115000"/>
              </a:schemeClr>
            </a:gs>
            <a:gs pos="50000">
              <a:schemeClr val="accent3">
                <a:lumMod val="75000"/>
                <a:shade val="67500"/>
                <a:satMod val="115000"/>
              </a:schemeClr>
            </a:gs>
            <a:gs pos="100000">
              <a:schemeClr val="accent3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Communicator</a:t>
          </a:r>
          <a:endParaRPr lang="ru-RU" sz="1600" b="1" kern="1200" dirty="0" smtClean="0"/>
        </a:p>
      </dsp:txBody>
      <dsp:txXfrm>
        <a:off x="1166492" y="4851650"/>
        <a:ext cx="1288978" cy="1266211"/>
      </dsp:txXfrm>
    </dsp:sp>
    <dsp:sp modelId="{F222BA72-3F70-4871-BEF2-55622756DD8D}">
      <dsp:nvSpPr>
        <dsp:cNvPr id="0" name=""/>
        <dsp:cNvSpPr/>
      </dsp:nvSpPr>
      <dsp:spPr>
        <a:xfrm rot="11880000">
          <a:off x="1876956" y="2740393"/>
          <a:ext cx="297429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 rot="10800000">
        <a:off x="1964001" y="2875947"/>
        <a:ext cx="208200" cy="365301"/>
      </dsp:txXfrm>
    </dsp:sp>
    <dsp:sp modelId="{D641B0D2-E417-409C-972C-F440931DB6EF}">
      <dsp:nvSpPr>
        <dsp:cNvPr id="0" name=""/>
        <dsp:cNvSpPr/>
      </dsp:nvSpPr>
      <dsp:spPr>
        <a:xfrm>
          <a:off x="3932" y="1783477"/>
          <a:ext cx="1790693" cy="1790693"/>
        </a:xfrm>
        <a:prstGeom prst="ellipse">
          <a:avLst/>
        </a:prstGeom>
        <a:gradFill flip="none" rotWithShape="0">
          <a:gsLst>
            <a:gs pos="0">
              <a:schemeClr val="accent6">
                <a:lumMod val="75000"/>
                <a:shade val="30000"/>
                <a:satMod val="115000"/>
              </a:schemeClr>
            </a:gs>
            <a:gs pos="50000">
              <a:schemeClr val="accent6">
                <a:lumMod val="75000"/>
                <a:shade val="67500"/>
                <a:satMod val="115000"/>
              </a:schemeClr>
            </a:gs>
            <a:gs pos="100000">
              <a:schemeClr val="accent6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Leader</a:t>
          </a:r>
          <a:endParaRPr lang="en-US" sz="1600" b="1" kern="1200" dirty="0"/>
        </a:p>
      </dsp:txBody>
      <dsp:txXfrm>
        <a:off x="266173" y="2045718"/>
        <a:ext cx="1266211" cy="1266211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D3D487-564C-4C8E-BCE6-53E0E8036FA1}">
      <dsp:nvSpPr>
        <dsp:cNvPr id="0" name=""/>
        <dsp:cNvSpPr/>
      </dsp:nvSpPr>
      <dsp:spPr>
        <a:xfrm>
          <a:off x="2230169" y="2426758"/>
          <a:ext cx="2111957" cy="2055214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accent1">
                  <a:lumMod val="75000"/>
                </a:schemeClr>
              </a:solidFill>
            </a:rPr>
            <a:t>COMPETENCIES</a:t>
          </a:r>
          <a:endParaRPr lang="ru-RU" sz="1600" b="1" kern="1200" dirty="0" smtClean="0">
            <a:solidFill>
              <a:schemeClr val="accent1">
                <a:lumMod val="75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539458" y="2727737"/>
        <a:ext cx="1493379" cy="1453256"/>
      </dsp:txXfrm>
    </dsp:sp>
    <dsp:sp modelId="{102FDBDF-BB76-4D45-AFB9-BE4FDCE99BCC}">
      <dsp:nvSpPr>
        <dsp:cNvPr id="0" name=""/>
        <dsp:cNvSpPr/>
      </dsp:nvSpPr>
      <dsp:spPr>
        <a:xfrm rot="16200000">
          <a:off x="3130659" y="1837767"/>
          <a:ext cx="310976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>
        <a:off x="3177306" y="2006181"/>
        <a:ext cx="217683" cy="365301"/>
      </dsp:txXfrm>
    </dsp:sp>
    <dsp:sp modelId="{1A96B597-2E46-4002-93BD-8222F667F90E}">
      <dsp:nvSpPr>
        <dsp:cNvPr id="0" name=""/>
        <dsp:cNvSpPr/>
      </dsp:nvSpPr>
      <dsp:spPr>
        <a:xfrm>
          <a:off x="2390801" y="49316"/>
          <a:ext cx="1790693" cy="1790693"/>
        </a:xfrm>
        <a:prstGeom prst="ellipse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Teacher</a:t>
          </a:r>
          <a:endParaRPr lang="en-US" sz="1600" b="1" kern="1200" dirty="0"/>
        </a:p>
      </dsp:txBody>
      <dsp:txXfrm>
        <a:off x="2653042" y="311557"/>
        <a:ext cx="1266211" cy="1266211"/>
      </dsp:txXfrm>
    </dsp:sp>
    <dsp:sp modelId="{C9BFB615-272D-4D13-B2BC-DF760E488799}">
      <dsp:nvSpPr>
        <dsp:cNvPr id="0" name=""/>
        <dsp:cNvSpPr/>
      </dsp:nvSpPr>
      <dsp:spPr>
        <a:xfrm rot="20520000">
          <a:off x="4397909" y="2740393"/>
          <a:ext cx="297429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>
        <a:off x="4400093" y="2875947"/>
        <a:ext cx="208200" cy="365301"/>
      </dsp:txXfrm>
    </dsp:sp>
    <dsp:sp modelId="{CA122A52-4071-4D53-9025-71502F9FEB4A}">
      <dsp:nvSpPr>
        <dsp:cNvPr id="0" name=""/>
        <dsp:cNvSpPr/>
      </dsp:nvSpPr>
      <dsp:spPr>
        <a:xfrm>
          <a:off x="4777669" y="1783477"/>
          <a:ext cx="1790693" cy="1790693"/>
        </a:xfrm>
        <a:prstGeom prst="ellipse">
          <a:avLst/>
        </a:prstGeom>
        <a:gradFill flip="none" rotWithShape="1">
          <a:gsLst>
            <a:gs pos="0">
              <a:schemeClr val="accent2">
                <a:lumMod val="75000"/>
                <a:shade val="30000"/>
                <a:satMod val="115000"/>
              </a:schemeClr>
            </a:gs>
            <a:gs pos="50000">
              <a:schemeClr val="accent2">
                <a:lumMod val="75000"/>
                <a:shade val="67500"/>
                <a:satMod val="115000"/>
              </a:schemeClr>
            </a:gs>
            <a:gs pos="100000">
              <a:schemeClr val="accent2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Assessment &amp; Evaluation</a:t>
          </a:r>
          <a:endParaRPr lang="en-US" sz="1600" b="1" kern="1200" dirty="0"/>
        </a:p>
      </dsp:txBody>
      <dsp:txXfrm>
        <a:off x="5039910" y="2045718"/>
        <a:ext cx="1266211" cy="1266211"/>
      </dsp:txXfrm>
    </dsp:sp>
    <dsp:sp modelId="{24670D4A-46ED-423C-8BDB-311B3F8FBF22}">
      <dsp:nvSpPr>
        <dsp:cNvPr id="0" name=""/>
        <dsp:cNvSpPr/>
      </dsp:nvSpPr>
      <dsp:spPr>
        <a:xfrm rot="3240000">
          <a:off x="3907356" y="4215498"/>
          <a:ext cx="305919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>
        <a:off x="3926272" y="4300141"/>
        <a:ext cx="214143" cy="365301"/>
      </dsp:txXfrm>
    </dsp:sp>
    <dsp:sp modelId="{C410F36B-DCFD-46DF-8EE2-B82A8F0693D7}">
      <dsp:nvSpPr>
        <dsp:cNvPr id="0" name=""/>
        <dsp:cNvSpPr/>
      </dsp:nvSpPr>
      <dsp:spPr>
        <a:xfrm>
          <a:off x="3865966" y="4589409"/>
          <a:ext cx="1790693" cy="1790693"/>
        </a:xfrm>
        <a:prstGeom prst="ellipse">
          <a:avLst/>
        </a:prstGeom>
        <a:gradFill flip="none" rotWithShape="0">
          <a:gsLst>
            <a:gs pos="0">
              <a:schemeClr val="accent4">
                <a:lumMod val="75000"/>
                <a:shade val="30000"/>
                <a:satMod val="115000"/>
              </a:schemeClr>
            </a:gs>
            <a:gs pos="50000">
              <a:schemeClr val="accent4">
                <a:lumMod val="75000"/>
                <a:shade val="67500"/>
                <a:satMod val="115000"/>
              </a:schemeClr>
            </a:gs>
            <a:gs pos="100000">
              <a:schemeClr val="accent4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Reseacher</a:t>
          </a:r>
          <a:endParaRPr lang="en-US" sz="1600" b="1" kern="1200" dirty="0"/>
        </a:p>
      </dsp:txBody>
      <dsp:txXfrm>
        <a:off x="4128207" y="4851650"/>
        <a:ext cx="1266211" cy="1266211"/>
      </dsp:txXfrm>
    </dsp:sp>
    <dsp:sp modelId="{3189925C-5B1E-4EC8-9BA1-9C72C7756DE7}">
      <dsp:nvSpPr>
        <dsp:cNvPr id="0" name=""/>
        <dsp:cNvSpPr/>
      </dsp:nvSpPr>
      <dsp:spPr>
        <a:xfrm rot="7560000">
          <a:off x="2362026" y="4213354"/>
          <a:ext cx="303022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 rot="10800000">
        <a:off x="2434196" y="4298348"/>
        <a:ext cx="212115" cy="365301"/>
      </dsp:txXfrm>
    </dsp:sp>
    <dsp:sp modelId="{458FCCCD-BB32-4E38-A3AC-F8A463FA3CDA}">
      <dsp:nvSpPr>
        <dsp:cNvPr id="0" name=""/>
        <dsp:cNvSpPr/>
      </dsp:nvSpPr>
      <dsp:spPr>
        <a:xfrm>
          <a:off x="899536" y="4589409"/>
          <a:ext cx="1822890" cy="1790693"/>
        </a:xfrm>
        <a:prstGeom prst="ellipse">
          <a:avLst/>
        </a:prstGeom>
        <a:gradFill flip="none" rotWithShape="0">
          <a:gsLst>
            <a:gs pos="0">
              <a:schemeClr val="accent3">
                <a:lumMod val="75000"/>
                <a:shade val="30000"/>
                <a:satMod val="115000"/>
              </a:schemeClr>
            </a:gs>
            <a:gs pos="50000">
              <a:schemeClr val="accent3">
                <a:lumMod val="75000"/>
                <a:shade val="67500"/>
                <a:satMod val="115000"/>
              </a:schemeClr>
            </a:gs>
            <a:gs pos="100000">
              <a:schemeClr val="accent3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Communicator</a:t>
          </a:r>
          <a:endParaRPr lang="ru-RU" sz="1600" b="1" kern="1200" dirty="0" smtClean="0"/>
        </a:p>
      </dsp:txBody>
      <dsp:txXfrm>
        <a:off x="1166492" y="4851650"/>
        <a:ext cx="1288978" cy="1266211"/>
      </dsp:txXfrm>
    </dsp:sp>
    <dsp:sp modelId="{F222BA72-3F70-4871-BEF2-55622756DD8D}">
      <dsp:nvSpPr>
        <dsp:cNvPr id="0" name=""/>
        <dsp:cNvSpPr/>
      </dsp:nvSpPr>
      <dsp:spPr>
        <a:xfrm rot="11880000">
          <a:off x="1876956" y="2740393"/>
          <a:ext cx="297429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 rot="10800000">
        <a:off x="1964001" y="2875947"/>
        <a:ext cx="208200" cy="365301"/>
      </dsp:txXfrm>
    </dsp:sp>
    <dsp:sp modelId="{D641B0D2-E417-409C-972C-F440931DB6EF}">
      <dsp:nvSpPr>
        <dsp:cNvPr id="0" name=""/>
        <dsp:cNvSpPr/>
      </dsp:nvSpPr>
      <dsp:spPr>
        <a:xfrm>
          <a:off x="3932" y="1783477"/>
          <a:ext cx="1790693" cy="1790693"/>
        </a:xfrm>
        <a:prstGeom prst="ellipse">
          <a:avLst/>
        </a:prstGeom>
        <a:gradFill flip="none" rotWithShape="0">
          <a:gsLst>
            <a:gs pos="0">
              <a:schemeClr val="accent6">
                <a:lumMod val="75000"/>
                <a:shade val="30000"/>
                <a:satMod val="115000"/>
              </a:schemeClr>
            </a:gs>
            <a:gs pos="50000">
              <a:schemeClr val="accent6">
                <a:lumMod val="75000"/>
                <a:shade val="67500"/>
                <a:satMod val="115000"/>
              </a:schemeClr>
            </a:gs>
            <a:gs pos="100000">
              <a:schemeClr val="accent6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Leader</a:t>
          </a:r>
          <a:endParaRPr lang="en-US" sz="1600" b="1" kern="1200" dirty="0"/>
        </a:p>
      </dsp:txBody>
      <dsp:txXfrm>
        <a:off x="266173" y="2045718"/>
        <a:ext cx="1266211" cy="1266211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D3D487-564C-4C8E-BCE6-53E0E8036FA1}">
      <dsp:nvSpPr>
        <dsp:cNvPr id="0" name=""/>
        <dsp:cNvSpPr/>
      </dsp:nvSpPr>
      <dsp:spPr>
        <a:xfrm>
          <a:off x="2230169" y="2426758"/>
          <a:ext cx="2111957" cy="2055214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accent1">
                  <a:lumMod val="75000"/>
                </a:schemeClr>
              </a:solidFill>
            </a:rPr>
            <a:t>COMPETENCIES</a:t>
          </a:r>
          <a:endParaRPr lang="ru-RU" sz="1600" b="1" kern="1200" dirty="0" smtClean="0">
            <a:solidFill>
              <a:schemeClr val="accent1">
                <a:lumMod val="75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539458" y="2727737"/>
        <a:ext cx="1493379" cy="1453256"/>
      </dsp:txXfrm>
    </dsp:sp>
    <dsp:sp modelId="{102FDBDF-BB76-4D45-AFB9-BE4FDCE99BCC}">
      <dsp:nvSpPr>
        <dsp:cNvPr id="0" name=""/>
        <dsp:cNvSpPr/>
      </dsp:nvSpPr>
      <dsp:spPr>
        <a:xfrm rot="16200000">
          <a:off x="3130659" y="1837767"/>
          <a:ext cx="310976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>
        <a:off x="3177306" y="2006181"/>
        <a:ext cx="217683" cy="365301"/>
      </dsp:txXfrm>
    </dsp:sp>
    <dsp:sp modelId="{1A96B597-2E46-4002-93BD-8222F667F90E}">
      <dsp:nvSpPr>
        <dsp:cNvPr id="0" name=""/>
        <dsp:cNvSpPr/>
      </dsp:nvSpPr>
      <dsp:spPr>
        <a:xfrm>
          <a:off x="2390801" y="49316"/>
          <a:ext cx="1790693" cy="1790693"/>
        </a:xfrm>
        <a:prstGeom prst="ellipse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Teacher</a:t>
          </a:r>
          <a:endParaRPr lang="en-US" sz="1600" b="1" kern="1200" dirty="0"/>
        </a:p>
      </dsp:txBody>
      <dsp:txXfrm>
        <a:off x="2653042" y="311557"/>
        <a:ext cx="1266211" cy="1266211"/>
      </dsp:txXfrm>
    </dsp:sp>
    <dsp:sp modelId="{C9BFB615-272D-4D13-B2BC-DF760E488799}">
      <dsp:nvSpPr>
        <dsp:cNvPr id="0" name=""/>
        <dsp:cNvSpPr/>
      </dsp:nvSpPr>
      <dsp:spPr>
        <a:xfrm rot="20520000">
          <a:off x="4397909" y="2740393"/>
          <a:ext cx="297429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>
        <a:off x="4400093" y="2875947"/>
        <a:ext cx="208200" cy="365301"/>
      </dsp:txXfrm>
    </dsp:sp>
    <dsp:sp modelId="{CA122A52-4071-4D53-9025-71502F9FEB4A}">
      <dsp:nvSpPr>
        <dsp:cNvPr id="0" name=""/>
        <dsp:cNvSpPr/>
      </dsp:nvSpPr>
      <dsp:spPr>
        <a:xfrm>
          <a:off x="4777669" y="1783477"/>
          <a:ext cx="1790693" cy="1790693"/>
        </a:xfrm>
        <a:prstGeom prst="ellipse">
          <a:avLst/>
        </a:prstGeom>
        <a:gradFill flip="none" rotWithShape="1">
          <a:gsLst>
            <a:gs pos="0">
              <a:schemeClr val="accent2">
                <a:lumMod val="75000"/>
                <a:shade val="30000"/>
                <a:satMod val="115000"/>
              </a:schemeClr>
            </a:gs>
            <a:gs pos="50000">
              <a:schemeClr val="accent2">
                <a:lumMod val="75000"/>
                <a:shade val="67500"/>
                <a:satMod val="115000"/>
              </a:schemeClr>
            </a:gs>
            <a:gs pos="100000">
              <a:schemeClr val="accent2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Assessment &amp; Evaluation</a:t>
          </a:r>
          <a:endParaRPr lang="en-US" sz="1600" b="1" kern="1200" dirty="0"/>
        </a:p>
      </dsp:txBody>
      <dsp:txXfrm>
        <a:off x="5039910" y="2045718"/>
        <a:ext cx="1266211" cy="1266211"/>
      </dsp:txXfrm>
    </dsp:sp>
    <dsp:sp modelId="{24670D4A-46ED-423C-8BDB-311B3F8FBF22}">
      <dsp:nvSpPr>
        <dsp:cNvPr id="0" name=""/>
        <dsp:cNvSpPr/>
      </dsp:nvSpPr>
      <dsp:spPr>
        <a:xfrm rot="3240000">
          <a:off x="3907356" y="4215498"/>
          <a:ext cx="305919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>
        <a:off x="3926272" y="4300141"/>
        <a:ext cx="214143" cy="365301"/>
      </dsp:txXfrm>
    </dsp:sp>
    <dsp:sp modelId="{C410F36B-DCFD-46DF-8EE2-B82A8F0693D7}">
      <dsp:nvSpPr>
        <dsp:cNvPr id="0" name=""/>
        <dsp:cNvSpPr/>
      </dsp:nvSpPr>
      <dsp:spPr>
        <a:xfrm>
          <a:off x="3865966" y="4589409"/>
          <a:ext cx="1790693" cy="1790693"/>
        </a:xfrm>
        <a:prstGeom prst="ellipse">
          <a:avLst/>
        </a:prstGeom>
        <a:gradFill flip="none" rotWithShape="0">
          <a:gsLst>
            <a:gs pos="0">
              <a:schemeClr val="accent4">
                <a:lumMod val="75000"/>
                <a:shade val="30000"/>
                <a:satMod val="115000"/>
              </a:schemeClr>
            </a:gs>
            <a:gs pos="50000">
              <a:schemeClr val="accent4">
                <a:lumMod val="75000"/>
                <a:shade val="67500"/>
                <a:satMod val="115000"/>
              </a:schemeClr>
            </a:gs>
            <a:gs pos="100000">
              <a:schemeClr val="accent4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Reseacher</a:t>
          </a:r>
          <a:endParaRPr lang="en-US" sz="1600" b="1" kern="1200" dirty="0"/>
        </a:p>
      </dsp:txBody>
      <dsp:txXfrm>
        <a:off x="4128207" y="4851650"/>
        <a:ext cx="1266211" cy="1266211"/>
      </dsp:txXfrm>
    </dsp:sp>
    <dsp:sp modelId="{3189925C-5B1E-4EC8-9BA1-9C72C7756DE7}">
      <dsp:nvSpPr>
        <dsp:cNvPr id="0" name=""/>
        <dsp:cNvSpPr/>
      </dsp:nvSpPr>
      <dsp:spPr>
        <a:xfrm rot="7560000">
          <a:off x="2362026" y="4213354"/>
          <a:ext cx="303022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 rot="10800000">
        <a:off x="2434196" y="4298348"/>
        <a:ext cx="212115" cy="365301"/>
      </dsp:txXfrm>
    </dsp:sp>
    <dsp:sp modelId="{458FCCCD-BB32-4E38-A3AC-F8A463FA3CDA}">
      <dsp:nvSpPr>
        <dsp:cNvPr id="0" name=""/>
        <dsp:cNvSpPr/>
      </dsp:nvSpPr>
      <dsp:spPr>
        <a:xfrm>
          <a:off x="899536" y="4589409"/>
          <a:ext cx="1822890" cy="1790693"/>
        </a:xfrm>
        <a:prstGeom prst="ellipse">
          <a:avLst/>
        </a:prstGeom>
        <a:gradFill flip="none" rotWithShape="0">
          <a:gsLst>
            <a:gs pos="0">
              <a:schemeClr val="accent3">
                <a:lumMod val="75000"/>
                <a:shade val="30000"/>
                <a:satMod val="115000"/>
              </a:schemeClr>
            </a:gs>
            <a:gs pos="50000">
              <a:schemeClr val="accent3">
                <a:lumMod val="75000"/>
                <a:shade val="67500"/>
                <a:satMod val="115000"/>
              </a:schemeClr>
            </a:gs>
            <a:gs pos="100000">
              <a:schemeClr val="accent3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Communicator</a:t>
          </a:r>
          <a:endParaRPr lang="ru-RU" sz="1600" b="1" kern="1200" dirty="0" smtClean="0"/>
        </a:p>
      </dsp:txBody>
      <dsp:txXfrm>
        <a:off x="1166492" y="4851650"/>
        <a:ext cx="1288978" cy="1266211"/>
      </dsp:txXfrm>
    </dsp:sp>
    <dsp:sp modelId="{F222BA72-3F70-4871-BEF2-55622756DD8D}">
      <dsp:nvSpPr>
        <dsp:cNvPr id="0" name=""/>
        <dsp:cNvSpPr/>
      </dsp:nvSpPr>
      <dsp:spPr>
        <a:xfrm rot="11880000">
          <a:off x="1876956" y="2740393"/>
          <a:ext cx="297429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 rot="10800000">
        <a:off x="1964001" y="2875947"/>
        <a:ext cx="208200" cy="365301"/>
      </dsp:txXfrm>
    </dsp:sp>
    <dsp:sp modelId="{D641B0D2-E417-409C-972C-F440931DB6EF}">
      <dsp:nvSpPr>
        <dsp:cNvPr id="0" name=""/>
        <dsp:cNvSpPr/>
      </dsp:nvSpPr>
      <dsp:spPr>
        <a:xfrm>
          <a:off x="3932" y="1783477"/>
          <a:ext cx="1790693" cy="1790693"/>
        </a:xfrm>
        <a:prstGeom prst="ellipse">
          <a:avLst/>
        </a:prstGeom>
        <a:gradFill flip="none" rotWithShape="0">
          <a:gsLst>
            <a:gs pos="0">
              <a:schemeClr val="accent6">
                <a:lumMod val="75000"/>
                <a:shade val="30000"/>
                <a:satMod val="115000"/>
              </a:schemeClr>
            </a:gs>
            <a:gs pos="50000">
              <a:schemeClr val="accent6">
                <a:lumMod val="75000"/>
                <a:shade val="67500"/>
                <a:satMod val="115000"/>
              </a:schemeClr>
            </a:gs>
            <a:gs pos="100000">
              <a:schemeClr val="accent6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Leader</a:t>
          </a:r>
          <a:endParaRPr lang="en-US" sz="1600" b="1" kern="1200" dirty="0"/>
        </a:p>
      </dsp:txBody>
      <dsp:txXfrm>
        <a:off x="266173" y="2045718"/>
        <a:ext cx="1266211" cy="1266211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D3D487-564C-4C8E-BCE6-53E0E8036FA1}">
      <dsp:nvSpPr>
        <dsp:cNvPr id="0" name=""/>
        <dsp:cNvSpPr/>
      </dsp:nvSpPr>
      <dsp:spPr>
        <a:xfrm>
          <a:off x="2230169" y="2426758"/>
          <a:ext cx="2111957" cy="2055214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accent1">
                  <a:lumMod val="75000"/>
                </a:schemeClr>
              </a:solidFill>
            </a:rPr>
            <a:t>COMPETENCIES</a:t>
          </a:r>
          <a:endParaRPr lang="ru-RU" sz="1600" b="1" kern="1200" dirty="0" smtClean="0">
            <a:solidFill>
              <a:schemeClr val="accent1">
                <a:lumMod val="75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539458" y="2727737"/>
        <a:ext cx="1493379" cy="1453256"/>
      </dsp:txXfrm>
    </dsp:sp>
    <dsp:sp modelId="{102FDBDF-BB76-4D45-AFB9-BE4FDCE99BCC}">
      <dsp:nvSpPr>
        <dsp:cNvPr id="0" name=""/>
        <dsp:cNvSpPr/>
      </dsp:nvSpPr>
      <dsp:spPr>
        <a:xfrm rot="16200000">
          <a:off x="3130659" y="1837767"/>
          <a:ext cx="310976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>
        <a:off x="3177306" y="2006181"/>
        <a:ext cx="217683" cy="365301"/>
      </dsp:txXfrm>
    </dsp:sp>
    <dsp:sp modelId="{1A96B597-2E46-4002-93BD-8222F667F90E}">
      <dsp:nvSpPr>
        <dsp:cNvPr id="0" name=""/>
        <dsp:cNvSpPr/>
      </dsp:nvSpPr>
      <dsp:spPr>
        <a:xfrm>
          <a:off x="2390801" y="49316"/>
          <a:ext cx="1790693" cy="1790693"/>
        </a:xfrm>
        <a:prstGeom prst="ellipse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Teacher</a:t>
          </a:r>
          <a:endParaRPr lang="en-US" sz="1600" b="1" kern="1200" dirty="0"/>
        </a:p>
      </dsp:txBody>
      <dsp:txXfrm>
        <a:off x="2653042" y="311557"/>
        <a:ext cx="1266211" cy="1266211"/>
      </dsp:txXfrm>
    </dsp:sp>
    <dsp:sp modelId="{C9BFB615-272D-4D13-B2BC-DF760E488799}">
      <dsp:nvSpPr>
        <dsp:cNvPr id="0" name=""/>
        <dsp:cNvSpPr/>
      </dsp:nvSpPr>
      <dsp:spPr>
        <a:xfrm rot="20520000">
          <a:off x="4397909" y="2740393"/>
          <a:ext cx="297429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>
        <a:off x="4400093" y="2875947"/>
        <a:ext cx="208200" cy="365301"/>
      </dsp:txXfrm>
    </dsp:sp>
    <dsp:sp modelId="{CA122A52-4071-4D53-9025-71502F9FEB4A}">
      <dsp:nvSpPr>
        <dsp:cNvPr id="0" name=""/>
        <dsp:cNvSpPr/>
      </dsp:nvSpPr>
      <dsp:spPr>
        <a:xfrm>
          <a:off x="4777669" y="1783477"/>
          <a:ext cx="1790693" cy="1790693"/>
        </a:xfrm>
        <a:prstGeom prst="ellipse">
          <a:avLst/>
        </a:prstGeom>
        <a:gradFill flip="none" rotWithShape="1">
          <a:gsLst>
            <a:gs pos="0">
              <a:schemeClr val="accent2">
                <a:lumMod val="75000"/>
                <a:shade val="30000"/>
                <a:satMod val="115000"/>
              </a:schemeClr>
            </a:gs>
            <a:gs pos="50000">
              <a:schemeClr val="accent2">
                <a:lumMod val="75000"/>
                <a:shade val="67500"/>
                <a:satMod val="115000"/>
              </a:schemeClr>
            </a:gs>
            <a:gs pos="100000">
              <a:schemeClr val="accent2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Assessment &amp; Evaluation</a:t>
          </a:r>
          <a:endParaRPr lang="en-US" sz="1600" b="1" kern="1200" dirty="0"/>
        </a:p>
      </dsp:txBody>
      <dsp:txXfrm>
        <a:off x="5039910" y="2045718"/>
        <a:ext cx="1266211" cy="1266211"/>
      </dsp:txXfrm>
    </dsp:sp>
    <dsp:sp modelId="{24670D4A-46ED-423C-8BDB-311B3F8FBF22}">
      <dsp:nvSpPr>
        <dsp:cNvPr id="0" name=""/>
        <dsp:cNvSpPr/>
      </dsp:nvSpPr>
      <dsp:spPr>
        <a:xfrm rot="3240000">
          <a:off x="3907356" y="4215498"/>
          <a:ext cx="305919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>
        <a:off x="3926272" y="4300141"/>
        <a:ext cx="214143" cy="365301"/>
      </dsp:txXfrm>
    </dsp:sp>
    <dsp:sp modelId="{C410F36B-DCFD-46DF-8EE2-B82A8F0693D7}">
      <dsp:nvSpPr>
        <dsp:cNvPr id="0" name=""/>
        <dsp:cNvSpPr/>
      </dsp:nvSpPr>
      <dsp:spPr>
        <a:xfrm>
          <a:off x="3865966" y="4589409"/>
          <a:ext cx="1790693" cy="1790693"/>
        </a:xfrm>
        <a:prstGeom prst="ellipse">
          <a:avLst/>
        </a:prstGeom>
        <a:gradFill flip="none" rotWithShape="0">
          <a:gsLst>
            <a:gs pos="0">
              <a:schemeClr val="accent4">
                <a:lumMod val="75000"/>
                <a:shade val="30000"/>
                <a:satMod val="115000"/>
              </a:schemeClr>
            </a:gs>
            <a:gs pos="50000">
              <a:schemeClr val="accent4">
                <a:lumMod val="75000"/>
                <a:shade val="67500"/>
                <a:satMod val="115000"/>
              </a:schemeClr>
            </a:gs>
            <a:gs pos="100000">
              <a:schemeClr val="accent4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Reseacher</a:t>
          </a:r>
          <a:endParaRPr lang="en-US" sz="1600" b="1" kern="1200" dirty="0"/>
        </a:p>
      </dsp:txBody>
      <dsp:txXfrm>
        <a:off x="4128207" y="4851650"/>
        <a:ext cx="1266211" cy="1266211"/>
      </dsp:txXfrm>
    </dsp:sp>
    <dsp:sp modelId="{3189925C-5B1E-4EC8-9BA1-9C72C7756DE7}">
      <dsp:nvSpPr>
        <dsp:cNvPr id="0" name=""/>
        <dsp:cNvSpPr/>
      </dsp:nvSpPr>
      <dsp:spPr>
        <a:xfrm rot="7560000">
          <a:off x="2362026" y="4213354"/>
          <a:ext cx="303022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 rot="10800000">
        <a:off x="2434196" y="4298348"/>
        <a:ext cx="212115" cy="365301"/>
      </dsp:txXfrm>
    </dsp:sp>
    <dsp:sp modelId="{458FCCCD-BB32-4E38-A3AC-F8A463FA3CDA}">
      <dsp:nvSpPr>
        <dsp:cNvPr id="0" name=""/>
        <dsp:cNvSpPr/>
      </dsp:nvSpPr>
      <dsp:spPr>
        <a:xfrm>
          <a:off x="899536" y="4589409"/>
          <a:ext cx="1822890" cy="1790693"/>
        </a:xfrm>
        <a:prstGeom prst="ellipse">
          <a:avLst/>
        </a:prstGeom>
        <a:gradFill flip="none" rotWithShape="0">
          <a:gsLst>
            <a:gs pos="0">
              <a:schemeClr val="accent3">
                <a:lumMod val="75000"/>
                <a:shade val="30000"/>
                <a:satMod val="115000"/>
              </a:schemeClr>
            </a:gs>
            <a:gs pos="50000">
              <a:schemeClr val="accent3">
                <a:lumMod val="75000"/>
                <a:shade val="67500"/>
                <a:satMod val="115000"/>
              </a:schemeClr>
            </a:gs>
            <a:gs pos="100000">
              <a:schemeClr val="accent3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Communicator</a:t>
          </a:r>
          <a:endParaRPr lang="ru-RU" sz="1600" b="1" kern="1200" dirty="0" smtClean="0"/>
        </a:p>
      </dsp:txBody>
      <dsp:txXfrm>
        <a:off x="1166492" y="4851650"/>
        <a:ext cx="1288978" cy="1266211"/>
      </dsp:txXfrm>
    </dsp:sp>
    <dsp:sp modelId="{F222BA72-3F70-4871-BEF2-55622756DD8D}">
      <dsp:nvSpPr>
        <dsp:cNvPr id="0" name=""/>
        <dsp:cNvSpPr/>
      </dsp:nvSpPr>
      <dsp:spPr>
        <a:xfrm rot="11880000">
          <a:off x="1876956" y="2740393"/>
          <a:ext cx="297429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 rot="10800000">
        <a:off x="1964001" y="2875947"/>
        <a:ext cx="208200" cy="365301"/>
      </dsp:txXfrm>
    </dsp:sp>
    <dsp:sp modelId="{D641B0D2-E417-409C-972C-F440931DB6EF}">
      <dsp:nvSpPr>
        <dsp:cNvPr id="0" name=""/>
        <dsp:cNvSpPr/>
      </dsp:nvSpPr>
      <dsp:spPr>
        <a:xfrm>
          <a:off x="3932" y="1783477"/>
          <a:ext cx="1790693" cy="1790693"/>
        </a:xfrm>
        <a:prstGeom prst="ellipse">
          <a:avLst/>
        </a:prstGeom>
        <a:gradFill flip="none" rotWithShape="0">
          <a:gsLst>
            <a:gs pos="0">
              <a:schemeClr val="accent6">
                <a:lumMod val="75000"/>
                <a:shade val="30000"/>
                <a:satMod val="115000"/>
              </a:schemeClr>
            </a:gs>
            <a:gs pos="50000">
              <a:schemeClr val="accent6">
                <a:lumMod val="75000"/>
                <a:shade val="67500"/>
                <a:satMod val="115000"/>
              </a:schemeClr>
            </a:gs>
            <a:gs pos="100000">
              <a:schemeClr val="accent6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Leader</a:t>
          </a:r>
          <a:endParaRPr lang="en-US" sz="1600" b="1" kern="1200" dirty="0"/>
        </a:p>
      </dsp:txBody>
      <dsp:txXfrm>
        <a:off x="266173" y="2045718"/>
        <a:ext cx="1266211" cy="1266211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D3D487-564C-4C8E-BCE6-53E0E8036FA1}">
      <dsp:nvSpPr>
        <dsp:cNvPr id="0" name=""/>
        <dsp:cNvSpPr/>
      </dsp:nvSpPr>
      <dsp:spPr>
        <a:xfrm>
          <a:off x="2230169" y="2426758"/>
          <a:ext cx="2111957" cy="2055214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accent1">
                  <a:lumMod val="75000"/>
                </a:schemeClr>
              </a:solidFill>
            </a:rPr>
            <a:t>COMPETENCIES</a:t>
          </a:r>
          <a:endParaRPr lang="ru-RU" sz="1600" b="1" kern="1200" dirty="0" smtClean="0">
            <a:solidFill>
              <a:schemeClr val="accent1">
                <a:lumMod val="75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539458" y="2727737"/>
        <a:ext cx="1493379" cy="1453256"/>
      </dsp:txXfrm>
    </dsp:sp>
    <dsp:sp modelId="{102FDBDF-BB76-4D45-AFB9-BE4FDCE99BCC}">
      <dsp:nvSpPr>
        <dsp:cNvPr id="0" name=""/>
        <dsp:cNvSpPr/>
      </dsp:nvSpPr>
      <dsp:spPr>
        <a:xfrm rot="16200000">
          <a:off x="3130659" y="1837767"/>
          <a:ext cx="310976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>
        <a:off x="3177306" y="2006181"/>
        <a:ext cx="217683" cy="365301"/>
      </dsp:txXfrm>
    </dsp:sp>
    <dsp:sp modelId="{1A96B597-2E46-4002-93BD-8222F667F90E}">
      <dsp:nvSpPr>
        <dsp:cNvPr id="0" name=""/>
        <dsp:cNvSpPr/>
      </dsp:nvSpPr>
      <dsp:spPr>
        <a:xfrm>
          <a:off x="2390801" y="49316"/>
          <a:ext cx="1790693" cy="1790693"/>
        </a:xfrm>
        <a:prstGeom prst="ellipse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Teacher</a:t>
          </a:r>
          <a:endParaRPr lang="en-US" sz="1600" b="1" kern="1200" dirty="0"/>
        </a:p>
      </dsp:txBody>
      <dsp:txXfrm>
        <a:off x="2653042" y="311557"/>
        <a:ext cx="1266211" cy="1266211"/>
      </dsp:txXfrm>
    </dsp:sp>
    <dsp:sp modelId="{C9BFB615-272D-4D13-B2BC-DF760E488799}">
      <dsp:nvSpPr>
        <dsp:cNvPr id="0" name=""/>
        <dsp:cNvSpPr/>
      </dsp:nvSpPr>
      <dsp:spPr>
        <a:xfrm rot="20520000">
          <a:off x="4397909" y="2740393"/>
          <a:ext cx="297429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>
        <a:off x="4400093" y="2875947"/>
        <a:ext cx="208200" cy="365301"/>
      </dsp:txXfrm>
    </dsp:sp>
    <dsp:sp modelId="{CA122A52-4071-4D53-9025-71502F9FEB4A}">
      <dsp:nvSpPr>
        <dsp:cNvPr id="0" name=""/>
        <dsp:cNvSpPr/>
      </dsp:nvSpPr>
      <dsp:spPr>
        <a:xfrm>
          <a:off x="4777669" y="1783477"/>
          <a:ext cx="1790693" cy="1790693"/>
        </a:xfrm>
        <a:prstGeom prst="ellipse">
          <a:avLst/>
        </a:prstGeom>
        <a:gradFill flip="none" rotWithShape="1">
          <a:gsLst>
            <a:gs pos="0">
              <a:schemeClr val="accent2">
                <a:lumMod val="75000"/>
                <a:shade val="30000"/>
                <a:satMod val="115000"/>
              </a:schemeClr>
            </a:gs>
            <a:gs pos="50000">
              <a:schemeClr val="accent2">
                <a:lumMod val="75000"/>
                <a:shade val="67500"/>
                <a:satMod val="115000"/>
              </a:schemeClr>
            </a:gs>
            <a:gs pos="100000">
              <a:schemeClr val="accent2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Assessment &amp; Evaluation</a:t>
          </a:r>
          <a:endParaRPr lang="en-US" sz="1600" b="1" kern="1200" dirty="0"/>
        </a:p>
      </dsp:txBody>
      <dsp:txXfrm>
        <a:off x="5039910" y="2045718"/>
        <a:ext cx="1266211" cy="1266211"/>
      </dsp:txXfrm>
    </dsp:sp>
    <dsp:sp modelId="{24670D4A-46ED-423C-8BDB-311B3F8FBF22}">
      <dsp:nvSpPr>
        <dsp:cNvPr id="0" name=""/>
        <dsp:cNvSpPr/>
      </dsp:nvSpPr>
      <dsp:spPr>
        <a:xfrm rot="3240000">
          <a:off x="3907356" y="4215498"/>
          <a:ext cx="305919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>
        <a:off x="3926272" y="4300141"/>
        <a:ext cx="214143" cy="365301"/>
      </dsp:txXfrm>
    </dsp:sp>
    <dsp:sp modelId="{C410F36B-DCFD-46DF-8EE2-B82A8F0693D7}">
      <dsp:nvSpPr>
        <dsp:cNvPr id="0" name=""/>
        <dsp:cNvSpPr/>
      </dsp:nvSpPr>
      <dsp:spPr>
        <a:xfrm>
          <a:off x="3865966" y="4589409"/>
          <a:ext cx="1790693" cy="1790693"/>
        </a:xfrm>
        <a:prstGeom prst="ellipse">
          <a:avLst/>
        </a:prstGeom>
        <a:gradFill flip="none" rotWithShape="0">
          <a:gsLst>
            <a:gs pos="0">
              <a:schemeClr val="accent4">
                <a:lumMod val="75000"/>
                <a:shade val="30000"/>
                <a:satMod val="115000"/>
              </a:schemeClr>
            </a:gs>
            <a:gs pos="50000">
              <a:schemeClr val="accent4">
                <a:lumMod val="75000"/>
                <a:shade val="67500"/>
                <a:satMod val="115000"/>
              </a:schemeClr>
            </a:gs>
            <a:gs pos="100000">
              <a:schemeClr val="accent4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Reseacher</a:t>
          </a:r>
          <a:endParaRPr lang="en-US" sz="1600" b="1" kern="1200" dirty="0"/>
        </a:p>
      </dsp:txBody>
      <dsp:txXfrm>
        <a:off x="4128207" y="4851650"/>
        <a:ext cx="1266211" cy="1266211"/>
      </dsp:txXfrm>
    </dsp:sp>
    <dsp:sp modelId="{3189925C-5B1E-4EC8-9BA1-9C72C7756DE7}">
      <dsp:nvSpPr>
        <dsp:cNvPr id="0" name=""/>
        <dsp:cNvSpPr/>
      </dsp:nvSpPr>
      <dsp:spPr>
        <a:xfrm rot="7560000">
          <a:off x="2362026" y="4213354"/>
          <a:ext cx="303022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 rot="10800000">
        <a:off x="2434196" y="4298348"/>
        <a:ext cx="212115" cy="365301"/>
      </dsp:txXfrm>
    </dsp:sp>
    <dsp:sp modelId="{458FCCCD-BB32-4E38-A3AC-F8A463FA3CDA}">
      <dsp:nvSpPr>
        <dsp:cNvPr id="0" name=""/>
        <dsp:cNvSpPr/>
      </dsp:nvSpPr>
      <dsp:spPr>
        <a:xfrm>
          <a:off x="899536" y="4589409"/>
          <a:ext cx="1822890" cy="1790693"/>
        </a:xfrm>
        <a:prstGeom prst="ellipse">
          <a:avLst/>
        </a:prstGeom>
        <a:gradFill flip="none" rotWithShape="0">
          <a:gsLst>
            <a:gs pos="0">
              <a:schemeClr val="accent3">
                <a:lumMod val="75000"/>
                <a:shade val="30000"/>
                <a:satMod val="115000"/>
              </a:schemeClr>
            </a:gs>
            <a:gs pos="50000">
              <a:schemeClr val="accent3">
                <a:lumMod val="75000"/>
                <a:shade val="67500"/>
                <a:satMod val="115000"/>
              </a:schemeClr>
            </a:gs>
            <a:gs pos="100000">
              <a:schemeClr val="accent3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Communicator</a:t>
          </a:r>
          <a:endParaRPr lang="ru-RU" sz="1600" b="1" kern="1200" dirty="0" smtClean="0"/>
        </a:p>
      </dsp:txBody>
      <dsp:txXfrm>
        <a:off x="1166492" y="4851650"/>
        <a:ext cx="1288978" cy="1266211"/>
      </dsp:txXfrm>
    </dsp:sp>
    <dsp:sp modelId="{F222BA72-3F70-4871-BEF2-55622756DD8D}">
      <dsp:nvSpPr>
        <dsp:cNvPr id="0" name=""/>
        <dsp:cNvSpPr/>
      </dsp:nvSpPr>
      <dsp:spPr>
        <a:xfrm rot="11880000">
          <a:off x="1876956" y="2740393"/>
          <a:ext cx="297429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 rot="10800000">
        <a:off x="1964001" y="2875947"/>
        <a:ext cx="208200" cy="365301"/>
      </dsp:txXfrm>
    </dsp:sp>
    <dsp:sp modelId="{D641B0D2-E417-409C-972C-F440931DB6EF}">
      <dsp:nvSpPr>
        <dsp:cNvPr id="0" name=""/>
        <dsp:cNvSpPr/>
      </dsp:nvSpPr>
      <dsp:spPr>
        <a:xfrm>
          <a:off x="3932" y="1783477"/>
          <a:ext cx="1790693" cy="1790693"/>
        </a:xfrm>
        <a:prstGeom prst="ellipse">
          <a:avLst/>
        </a:prstGeom>
        <a:gradFill flip="none" rotWithShape="0">
          <a:gsLst>
            <a:gs pos="0">
              <a:schemeClr val="accent6">
                <a:lumMod val="75000"/>
                <a:shade val="30000"/>
                <a:satMod val="115000"/>
              </a:schemeClr>
            </a:gs>
            <a:gs pos="50000">
              <a:schemeClr val="accent6">
                <a:lumMod val="75000"/>
                <a:shade val="67500"/>
                <a:satMod val="115000"/>
              </a:schemeClr>
            </a:gs>
            <a:gs pos="100000">
              <a:schemeClr val="accent6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Leader</a:t>
          </a:r>
          <a:endParaRPr lang="en-US" sz="1600" b="1" kern="1200" dirty="0"/>
        </a:p>
      </dsp:txBody>
      <dsp:txXfrm>
        <a:off x="266173" y="2045718"/>
        <a:ext cx="1266211" cy="1266211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D3D487-564C-4C8E-BCE6-53E0E8036FA1}">
      <dsp:nvSpPr>
        <dsp:cNvPr id="0" name=""/>
        <dsp:cNvSpPr/>
      </dsp:nvSpPr>
      <dsp:spPr>
        <a:xfrm>
          <a:off x="3286147" y="2415036"/>
          <a:ext cx="2143141" cy="2085560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accent1">
                  <a:lumMod val="75000"/>
                </a:schemeClr>
              </a:solidFill>
            </a:rPr>
            <a:t>COMPETENCIES</a:t>
          </a:r>
          <a:endParaRPr lang="ru-RU" sz="1600" b="1" kern="1200" dirty="0" smtClean="0">
            <a:solidFill>
              <a:schemeClr val="accent1">
                <a:lumMod val="75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600003" y="2720459"/>
        <a:ext cx="1515429" cy="1474714"/>
      </dsp:txXfrm>
    </dsp:sp>
    <dsp:sp modelId="{102FDBDF-BB76-4D45-AFB9-BE4FDCE99BCC}">
      <dsp:nvSpPr>
        <dsp:cNvPr id="0" name=""/>
        <dsp:cNvSpPr/>
      </dsp:nvSpPr>
      <dsp:spPr>
        <a:xfrm rot="16200000">
          <a:off x="4200176" y="1817792"/>
          <a:ext cx="315082" cy="6178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>
        <a:off x="4247439" y="1988620"/>
        <a:ext cx="220557" cy="370695"/>
      </dsp:txXfrm>
    </dsp:sp>
    <dsp:sp modelId="{1A96B597-2E46-4002-93BD-8222F667F90E}">
      <dsp:nvSpPr>
        <dsp:cNvPr id="0" name=""/>
        <dsp:cNvSpPr/>
      </dsp:nvSpPr>
      <dsp:spPr>
        <a:xfrm>
          <a:off x="3449150" y="3405"/>
          <a:ext cx="1817134" cy="1817134"/>
        </a:xfrm>
        <a:prstGeom prst="ellipse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Teacher</a:t>
          </a:r>
          <a:endParaRPr lang="en-US" sz="1600" b="1" kern="1200" dirty="0"/>
        </a:p>
      </dsp:txBody>
      <dsp:txXfrm>
        <a:off x="3715263" y="269518"/>
        <a:ext cx="1284908" cy="1284908"/>
      </dsp:txXfrm>
    </dsp:sp>
    <dsp:sp modelId="{C9BFB615-272D-4D13-B2BC-DF760E488799}">
      <dsp:nvSpPr>
        <dsp:cNvPr id="0" name=""/>
        <dsp:cNvSpPr/>
      </dsp:nvSpPr>
      <dsp:spPr>
        <a:xfrm rot="20520000">
          <a:off x="5485715" y="2733439"/>
          <a:ext cx="301335" cy="6178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>
        <a:off x="5487927" y="2870972"/>
        <a:ext cx="210935" cy="370695"/>
      </dsp:txXfrm>
    </dsp:sp>
    <dsp:sp modelId="{CA122A52-4071-4D53-9025-71502F9FEB4A}">
      <dsp:nvSpPr>
        <dsp:cNvPr id="0" name=""/>
        <dsp:cNvSpPr/>
      </dsp:nvSpPr>
      <dsp:spPr>
        <a:xfrm>
          <a:off x="5870391" y="1762540"/>
          <a:ext cx="1817134" cy="1817134"/>
        </a:xfrm>
        <a:prstGeom prst="ellipse">
          <a:avLst/>
        </a:prstGeom>
        <a:gradFill flip="none" rotWithShape="1">
          <a:gsLst>
            <a:gs pos="0">
              <a:schemeClr val="accent2">
                <a:lumMod val="75000"/>
                <a:shade val="30000"/>
                <a:satMod val="115000"/>
              </a:schemeClr>
            </a:gs>
            <a:gs pos="50000">
              <a:schemeClr val="accent2">
                <a:lumMod val="75000"/>
                <a:shade val="67500"/>
                <a:satMod val="115000"/>
              </a:schemeClr>
            </a:gs>
            <a:gs pos="100000">
              <a:schemeClr val="accent2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Assessment &amp; Evaluation</a:t>
          </a:r>
          <a:endParaRPr lang="en-US" sz="1600" b="1" kern="1200" dirty="0"/>
        </a:p>
      </dsp:txBody>
      <dsp:txXfrm>
        <a:off x="6136504" y="2028653"/>
        <a:ext cx="1284908" cy="1284908"/>
      </dsp:txXfrm>
    </dsp:sp>
    <dsp:sp modelId="{24670D4A-46ED-423C-8BDB-311B3F8FBF22}">
      <dsp:nvSpPr>
        <dsp:cNvPr id="0" name=""/>
        <dsp:cNvSpPr/>
      </dsp:nvSpPr>
      <dsp:spPr>
        <a:xfrm rot="3240000">
          <a:off x="4988080" y="4229829"/>
          <a:ext cx="309950" cy="6178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>
        <a:off x="5007245" y="4315781"/>
        <a:ext cx="216965" cy="370695"/>
      </dsp:txXfrm>
    </dsp:sp>
    <dsp:sp modelId="{C410F36B-DCFD-46DF-8EE2-B82A8F0693D7}">
      <dsp:nvSpPr>
        <dsp:cNvPr id="0" name=""/>
        <dsp:cNvSpPr/>
      </dsp:nvSpPr>
      <dsp:spPr>
        <a:xfrm>
          <a:off x="4945559" y="4608879"/>
          <a:ext cx="1817134" cy="1817134"/>
        </a:xfrm>
        <a:prstGeom prst="ellipse">
          <a:avLst/>
        </a:prstGeom>
        <a:gradFill flip="none" rotWithShape="0">
          <a:gsLst>
            <a:gs pos="0">
              <a:schemeClr val="accent4">
                <a:lumMod val="75000"/>
                <a:shade val="30000"/>
                <a:satMod val="115000"/>
              </a:schemeClr>
            </a:gs>
            <a:gs pos="50000">
              <a:schemeClr val="accent4">
                <a:lumMod val="75000"/>
                <a:shade val="67500"/>
                <a:satMod val="115000"/>
              </a:schemeClr>
            </a:gs>
            <a:gs pos="100000">
              <a:schemeClr val="accent4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Researcher</a:t>
          </a:r>
          <a:endParaRPr lang="en-US" sz="1600" b="1" kern="1200" dirty="0"/>
        </a:p>
      </dsp:txBody>
      <dsp:txXfrm>
        <a:off x="5211672" y="4874992"/>
        <a:ext cx="1284908" cy="1284908"/>
      </dsp:txXfrm>
    </dsp:sp>
    <dsp:sp modelId="{3189925C-5B1E-4EC8-9BA1-9C72C7756DE7}">
      <dsp:nvSpPr>
        <dsp:cNvPr id="0" name=""/>
        <dsp:cNvSpPr/>
      </dsp:nvSpPr>
      <dsp:spPr>
        <a:xfrm rot="7560000">
          <a:off x="3420454" y="4227653"/>
          <a:ext cx="307011" cy="6178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 rot="10800000">
        <a:off x="3493574" y="4313962"/>
        <a:ext cx="214908" cy="370695"/>
      </dsp:txXfrm>
    </dsp:sp>
    <dsp:sp modelId="{458FCCCD-BB32-4E38-A3AC-F8A463FA3CDA}">
      <dsp:nvSpPr>
        <dsp:cNvPr id="0" name=""/>
        <dsp:cNvSpPr/>
      </dsp:nvSpPr>
      <dsp:spPr>
        <a:xfrm>
          <a:off x="1936405" y="4608879"/>
          <a:ext cx="1849806" cy="1817134"/>
        </a:xfrm>
        <a:prstGeom prst="ellipse">
          <a:avLst/>
        </a:prstGeom>
        <a:gradFill flip="none" rotWithShape="0">
          <a:gsLst>
            <a:gs pos="0">
              <a:schemeClr val="accent3">
                <a:lumMod val="75000"/>
                <a:shade val="30000"/>
                <a:satMod val="115000"/>
              </a:schemeClr>
            </a:gs>
            <a:gs pos="50000">
              <a:schemeClr val="accent3">
                <a:lumMod val="75000"/>
                <a:shade val="67500"/>
                <a:satMod val="115000"/>
              </a:schemeClr>
            </a:gs>
            <a:gs pos="100000">
              <a:schemeClr val="accent3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Communicator</a:t>
          </a:r>
          <a:endParaRPr lang="ru-RU" sz="1600" b="1" kern="1200" dirty="0" smtClean="0"/>
        </a:p>
      </dsp:txBody>
      <dsp:txXfrm>
        <a:off x="2207303" y="4874992"/>
        <a:ext cx="1308010" cy="1284908"/>
      </dsp:txXfrm>
    </dsp:sp>
    <dsp:sp modelId="{F222BA72-3F70-4871-BEF2-55622756DD8D}">
      <dsp:nvSpPr>
        <dsp:cNvPr id="0" name=""/>
        <dsp:cNvSpPr/>
      </dsp:nvSpPr>
      <dsp:spPr>
        <a:xfrm rot="11880000">
          <a:off x="2928384" y="2733439"/>
          <a:ext cx="301335" cy="6178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 rot="10800000">
        <a:off x="3016572" y="2870972"/>
        <a:ext cx="210935" cy="370695"/>
      </dsp:txXfrm>
    </dsp:sp>
    <dsp:sp modelId="{D641B0D2-E417-409C-972C-F440931DB6EF}">
      <dsp:nvSpPr>
        <dsp:cNvPr id="0" name=""/>
        <dsp:cNvSpPr/>
      </dsp:nvSpPr>
      <dsp:spPr>
        <a:xfrm>
          <a:off x="1027909" y="1762540"/>
          <a:ext cx="1817134" cy="1817134"/>
        </a:xfrm>
        <a:prstGeom prst="ellipse">
          <a:avLst/>
        </a:prstGeom>
        <a:gradFill flip="none" rotWithShape="0">
          <a:gsLst>
            <a:gs pos="0">
              <a:schemeClr val="accent6">
                <a:lumMod val="75000"/>
                <a:shade val="30000"/>
                <a:satMod val="115000"/>
              </a:schemeClr>
            </a:gs>
            <a:gs pos="50000">
              <a:schemeClr val="accent6">
                <a:lumMod val="75000"/>
                <a:shade val="67500"/>
                <a:satMod val="115000"/>
              </a:schemeClr>
            </a:gs>
            <a:gs pos="100000">
              <a:schemeClr val="accent6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Leader</a:t>
          </a:r>
          <a:endParaRPr lang="en-US" sz="1600" b="1" kern="1200" dirty="0"/>
        </a:p>
      </dsp:txBody>
      <dsp:txXfrm>
        <a:off x="1294022" y="2028653"/>
        <a:ext cx="1284908" cy="12849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D3D487-564C-4C8E-BCE6-53E0E8036FA1}">
      <dsp:nvSpPr>
        <dsp:cNvPr id="0" name=""/>
        <dsp:cNvSpPr/>
      </dsp:nvSpPr>
      <dsp:spPr>
        <a:xfrm>
          <a:off x="2230169" y="2426758"/>
          <a:ext cx="2111957" cy="2055214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accent1">
                  <a:lumMod val="75000"/>
                </a:schemeClr>
              </a:solidFill>
            </a:rPr>
            <a:t>COMPETENCIES</a:t>
          </a:r>
          <a:endParaRPr lang="ru-RU" sz="1600" b="1" kern="1200" dirty="0" smtClean="0">
            <a:solidFill>
              <a:schemeClr val="accent1">
                <a:lumMod val="75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539458" y="2727737"/>
        <a:ext cx="1493379" cy="1453256"/>
      </dsp:txXfrm>
    </dsp:sp>
    <dsp:sp modelId="{102FDBDF-BB76-4D45-AFB9-BE4FDCE99BCC}">
      <dsp:nvSpPr>
        <dsp:cNvPr id="0" name=""/>
        <dsp:cNvSpPr/>
      </dsp:nvSpPr>
      <dsp:spPr>
        <a:xfrm rot="16200000">
          <a:off x="3130659" y="1837767"/>
          <a:ext cx="310976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>
        <a:off x="3177306" y="2006181"/>
        <a:ext cx="217683" cy="365301"/>
      </dsp:txXfrm>
    </dsp:sp>
    <dsp:sp modelId="{1A96B597-2E46-4002-93BD-8222F667F90E}">
      <dsp:nvSpPr>
        <dsp:cNvPr id="0" name=""/>
        <dsp:cNvSpPr/>
      </dsp:nvSpPr>
      <dsp:spPr>
        <a:xfrm>
          <a:off x="2390801" y="49316"/>
          <a:ext cx="1790693" cy="1790693"/>
        </a:xfrm>
        <a:prstGeom prst="ellipse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Teacher</a:t>
          </a:r>
          <a:endParaRPr lang="en-US" sz="1600" b="1" kern="1200" dirty="0"/>
        </a:p>
      </dsp:txBody>
      <dsp:txXfrm>
        <a:off x="2653042" y="311557"/>
        <a:ext cx="1266211" cy="1266211"/>
      </dsp:txXfrm>
    </dsp:sp>
    <dsp:sp modelId="{C9BFB615-272D-4D13-B2BC-DF760E488799}">
      <dsp:nvSpPr>
        <dsp:cNvPr id="0" name=""/>
        <dsp:cNvSpPr/>
      </dsp:nvSpPr>
      <dsp:spPr>
        <a:xfrm rot="20520000">
          <a:off x="4397909" y="2740393"/>
          <a:ext cx="297429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>
        <a:off x="4400093" y="2875947"/>
        <a:ext cx="208200" cy="365301"/>
      </dsp:txXfrm>
    </dsp:sp>
    <dsp:sp modelId="{CA122A52-4071-4D53-9025-71502F9FEB4A}">
      <dsp:nvSpPr>
        <dsp:cNvPr id="0" name=""/>
        <dsp:cNvSpPr/>
      </dsp:nvSpPr>
      <dsp:spPr>
        <a:xfrm>
          <a:off x="4777669" y="1783477"/>
          <a:ext cx="1790693" cy="1790693"/>
        </a:xfrm>
        <a:prstGeom prst="ellipse">
          <a:avLst/>
        </a:prstGeom>
        <a:gradFill flip="none" rotWithShape="1">
          <a:gsLst>
            <a:gs pos="0">
              <a:schemeClr val="accent2">
                <a:lumMod val="75000"/>
                <a:shade val="30000"/>
                <a:satMod val="115000"/>
              </a:schemeClr>
            </a:gs>
            <a:gs pos="50000">
              <a:schemeClr val="accent2">
                <a:lumMod val="75000"/>
                <a:shade val="67500"/>
                <a:satMod val="115000"/>
              </a:schemeClr>
            </a:gs>
            <a:gs pos="100000">
              <a:schemeClr val="accent2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Assessment &amp; Evaluation</a:t>
          </a:r>
          <a:endParaRPr lang="en-US" sz="1600" b="1" kern="1200" dirty="0"/>
        </a:p>
      </dsp:txBody>
      <dsp:txXfrm>
        <a:off x="5039910" y="2045718"/>
        <a:ext cx="1266211" cy="1266211"/>
      </dsp:txXfrm>
    </dsp:sp>
    <dsp:sp modelId="{24670D4A-46ED-423C-8BDB-311B3F8FBF22}">
      <dsp:nvSpPr>
        <dsp:cNvPr id="0" name=""/>
        <dsp:cNvSpPr/>
      </dsp:nvSpPr>
      <dsp:spPr>
        <a:xfrm rot="3240000">
          <a:off x="3907356" y="4215498"/>
          <a:ext cx="305919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>
        <a:off x="3926272" y="4300141"/>
        <a:ext cx="214143" cy="365301"/>
      </dsp:txXfrm>
    </dsp:sp>
    <dsp:sp modelId="{C410F36B-DCFD-46DF-8EE2-B82A8F0693D7}">
      <dsp:nvSpPr>
        <dsp:cNvPr id="0" name=""/>
        <dsp:cNvSpPr/>
      </dsp:nvSpPr>
      <dsp:spPr>
        <a:xfrm>
          <a:off x="3865966" y="4589409"/>
          <a:ext cx="1790693" cy="1790693"/>
        </a:xfrm>
        <a:prstGeom prst="ellipse">
          <a:avLst/>
        </a:prstGeom>
        <a:gradFill flip="none" rotWithShape="0">
          <a:gsLst>
            <a:gs pos="0">
              <a:schemeClr val="accent4">
                <a:lumMod val="75000"/>
                <a:shade val="30000"/>
                <a:satMod val="115000"/>
              </a:schemeClr>
            </a:gs>
            <a:gs pos="50000">
              <a:schemeClr val="accent4">
                <a:lumMod val="75000"/>
                <a:shade val="67500"/>
                <a:satMod val="115000"/>
              </a:schemeClr>
            </a:gs>
            <a:gs pos="100000">
              <a:schemeClr val="accent4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Reseacher</a:t>
          </a:r>
          <a:endParaRPr lang="en-US" sz="1600" b="1" kern="1200" dirty="0"/>
        </a:p>
      </dsp:txBody>
      <dsp:txXfrm>
        <a:off x="4128207" y="4851650"/>
        <a:ext cx="1266211" cy="1266211"/>
      </dsp:txXfrm>
    </dsp:sp>
    <dsp:sp modelId="{3189925C-5B1E-4EC8-9BA1-9C72C7756DE7}">
      <dsp:nvSpPr>
        <dsp:cNvPr id="0" name=""/>
        <dsp:cNvSpPr/>
      </dsp:nvSpPr>
      <dsp:spPr>
        <a:xfrm rot="7560000">
          <a:off x="2362026" y="4213354"/>
          <a:ext cx="303022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 rot="10800000">
        <a:off x="2434196" y="4298348"/>
        <a:ext cx="212115" cy="365301"/>
      </dsp:txXfrm>
    </dsp:sp>
    <dsp:sp modelId="{458FCCCD-BB32-4E38-A3AC-F8A463FA3CDA}">
      <dsp:nvSpPr>
        <dsp:cNvPr id="0" name=""/>
        <dsp:cNvSpPr/>
      </dsp:nvSpPr>
      <dsp:spPr>
        <a:xfrm>
          <a:off x="899536" y="4589409"/>
          <a:ext cx="1822890" cy="1790693"/>
        </a:xfrm>
        <a:prstGeom prst="ellipse">
          <a:avLst/>
        </a:prstGeom>
        <a:gradFill flip="none" rotWithShape="0">
          <a:gsLst>
            <a:gs pos="0">
              <a:schemeClr val="accent3">
                <a:lumMod val="75000"/>
                <a:shade val="30000"/>
                <a:satMod val="115000"/>
              </a:schemeClr>
            </a:gs>
            <a:gs pos="50000">
              <a:schemeClr val="accent3">
                <a:lumMod val="75000"/>
                <a:shade val="67500"/>
                <a:satMod val="115000"/>
              </a:schemeClr>
            </a:gs>
            <a:gs pos="100000">
              <a:schemeClr val="accent3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Communicator</a:t>
          </a:r>
          <a:endParaRPr lang="ru-RU" sz="1600" b="1" kern="1200" dirty="0" smtClean="0"/>
        </a:p>
      </dsp:txBody>
      <dsp:txXfrm>
        <a:off x="1166492" y="4851650"/>
        <a:ext cx="1288978" cy="1266211"/>
      </dsp:txXfrm>
    </dsp:sp>
    <dsp:sp modelId="{F222BA72-3F70-4871-BEF2-55622756DD8D}">
      <dsp:nvSpPr>
        <dsp:cNvPr id="0" name=""/>
        <dsp:cNvSpPr/>
      </dsp:nvSpPr>
      <dsp:spPr>
        <a:xfrm rot="11880000">
          <a:off x="1876956" y="2740393"/>
          <a:ext cx="297429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 rot="10800000">
        <a:off x="1964001" y="2875947"/>
        <a:ext cx="208200" cy="365301"/>
      </dsp:txXfrm>
    </dsp:sp>
    <dsp:sp modelId="{D641B0D2-E417-409C-972C-F440931DB6EF}">
      <dsp:nvSpPr>
        <dsp:cNvPr id="0" name=""/>
        <dsp:cNvSpPr/>
      </dsp:nvSpPr>
      <dsp:spPr>
        <a:xfrm>
          <a:off x="3932" y="1783477"/>
          <a:ext cx="1790693" cy="1790693"/>
        </a:xfrm>
        <a:prstGeom prst="ellipse">
          <a:avLst/>
        </a:prstGeom>
        <a:gradFill flip="none" rotWithShape="0">
          <a:gsLst>
            <a:gs pos="0">
              <a:schemeClr val="accent6">
                <a:lumMod val="75000"/>
                <a:shade val="30000"/>
                <a:satMod val="115000"/>
              </a:schemeClr>
            </a:gs>
            <a:gs pos="50000">
              <a:schemeClr val="accent6">
                <a:lumMod val="75000"/>
                <a:shade val="67500"/>
                <a:satMod val="115000"/>
              </a:schemeClr>
            </a:gs>
            <a:gs pos="100000">
              <a:schemeClr val="accent6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Leader</a:t>
          </a:r>
          <a:endParaRPr lang="en-US" sz="1600" b="1" kern="1200" dirty="0"/>
        </a:p>
      </dsp:txBody>
      <dsp:txXfrm>
        <a:off x="266173" y="2045718"/>
        <a:ext cx="1266211" cy="12662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D3D487-564C-4C8E-BCE6-53E0E8036FA1}">
      <dsp:nvSpPr>
        <dsp:cNvPr id="0" name=""/>
        <dsp:cNvSpPr/>
      </dsp:nvSpPr>
      <dsp:spPr>
        <a:xfrm>
          <a:off x="2230169" y="2426758"/>
          <a:ext cx="2111957" cy="2055214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accent1">
                  <a:lumMod val="75000"/>
                </a:schemeClr>
              </a:solidFill>
            </a:rPr>
            <a:t>COMPETENCIES</a:t>
          </a:r>
          <a:endParaRPr lang="ru-RU" sz="1600" b="1" kern="1200" dirty="0" smtClean="0">
            <a:solidFill>
              <a:schemeClr val="accent1">
                <a:lumMod val="75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539458" y="2727737"/>
        <a:ext cx="1493379" cy="1453256"/>
      </dsp:txXfrm>
    </dsp:sp>
    <dsp:sp modelId="{102FDBDF-BB76-4D45-AFB9-BE4FDCE99BCC}">
      <dsp:nvSpPr>
        <dsp:cNvPr id="0" name=""/>
        <dsp:cNvSpPr/>
      </dsp:nvSpPr>
      <dsp:spPr>
        <a:xfrm rot="16200000">
          <a:off x="3130659" y="1837767"/>
          <a:ext cx="310976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>
        <a:off x="3177306" y="2006181"/>
        <a:ext cx="217683" cy="365301"/>
      </dsp:txXfrm>
    </dsp:sp>
    <dsp:sp modelId="{1A96B597-2E46-4002-93BD-8222F667F90E}">
      <dsp:nvSpPr>
        <dsp:cNvPr id="0" name=""/>
        <dsp:cNvSpPr/>
      </dsp:nvSpPr>
      <dsp:spPr>
        <a:xfrm>
          <a:off x="2390801" y="49316"/>
          <a:ext cx="1790693" cy="1790693"/>
        </a:xfrm>
        <a:prstGeom prst="ellipse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Teacher</a:t>
          </a:r>
          <a:endParaRPr lang="en-US" sz="1600" b="1" kern="1200" dirty="0"/>
        </a:p>
      </dsp:txBody>
      <dsp:txXfrm>
        <a:off x="2653042" y="311557"/>
        <a:ext cx="1266211" cy="1266211"/>
      </dsp:txXfrm>
    </dsp:sp>
    <dsp:sp modelId="{C9BFB615-272D-4D13-B2BC-DF760E488799}">
      <dsp:nvSpPr>
        <dsp:cNvPr id="0" name=""/>
        <dsp:cNvSpPr/>
      </dsp:nvSpPr>
      <dsp:spPr>
        <a:xfrm rot="20520000">
          <a:off x="4397909" y="2740393"/>
          <a:ext cx="297429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>
        <a:off x="4400093" y="2875947"/>
        <a:ext cx="208200" cy="365301"/>
      </dsp:txXfrm>
    </dsp:sp>
    <dsp:sp modelId="{CA122A52-4071-4D53-9025-71502F9FEB4A}">
      <dsp:nvSpPr>
        <dsp:cNvPr id="0" name=""/>
        <dsp:cNvSpPr/>
      </dsp:nvSpPr>
      <dsp:spPr>
        <a:xfrm>
          <a:off x="4777669" y="1783477"/>
          <a:ext cx="1790693" cy="1790693"/>
        </a:xfrm>
        <a:prstGeom prst="ellipse">
          <a:avLst/>
        </a:prstGeom>
        <a:gradFill flip="none" rotWithShape="1">
          <a:gsLst>
            <a:gs pos="0">
              <a:schemeClr val="accent2">
                <a:lumMod val="75000"/>
                <a:shade val="30000"/>
                <a:satMod val="115000"/>
              </a:schemeClr>
            </a:gs>
            <a:gs pos="50000">
              <a:schemeClr val="accent2">
                <a:lumMod val="75000"/>
                <a:shade val="67500"/>
                <a:satMod val="115000"/>
              </a:schemeClr>
            </a:gs>
            <a:gs pos="100000">
              <a:schemeClr val="accent2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Assessment &amp; Evaluation</a:t>
          </a:r>
          <a:endParaRPr lang="en-US" sz="1600" b="1" kern="1200" dirty="0"/>
        </a:p>
      </dsp:txBody>
      <dsp:txXfrm>
        <a:off x="5039910" y="2045718"/>
        <a:ext cx="1266211" cy="1266211"/>
      </dsp:txXfrm>
    </dsp:sp>
    <dsp:sp modelId="{24670D4A-46ED-423C-8BDB-311B3F8FBF22}">
      <dsp:nvSpPr>
        <dsp:cNvPr id="0" name=""/>
        <dsp:cNvSpPr/>
      </dsp:nvSpPr>
      <dsp:spPr>
        <a:xfrm rot="3240000">
          <a:off x="3907356" y="4215498"/>
          <a:ext cx="305919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>
        <a:off x="3926272" y="4300141"/>
        <a:ext cx="214143" cy="365301"/>
      </dsp:txXfrm>
    </dsp:sp>
    <dsp:sp modelId="{C410F36B-DCFD-46DF-8EE2-B82A8F0693D7}">
      <dsp:nvSpPr>
        <dsp:cNvPr id="0" name=""/>
        <dsp:cNvSpPr/>
      </dsp:nvSpPr>
      <dsp:spPr>
        <a:xfrm>
          <a:off x="3865966" y="4589409"/>
          <a:ext cx="1790693" cy="1790693"/>
        </a:xfrm>
        <a:prstGeom prst="ellipse">
          <a:avLst/>
        </a:prstGeom>
        <a:gradFill flip="none" rotWithShape="0">
          <a:gsLst>
            <a:gs pos="0">
              <a:schemeClr val="accent4">
                <a:lumMod val="75000"/>
                <a:shade val="30000"/>
                <a:satMod val="115000"/>
              </a:schemeClr>
            </a:gs>
            <a:gs pos="50000">
              <a:schemeClr val="accent4">
                <a:lumMod val="75000"/>
                <a:shade val="67500"/>
                <a:satMod val="115000"/>
              </a:schemeClr>
            </a:gs>
            <a:gs pos="100000">
              <a:schemeClr val="accent4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Reseacher</a:t>
          </a:r>
          <a:endParaRPr lang="en-US" sz="1600" b="1" kern="1200" dirty="0"/>
        </a:p>
      </dsp:txBody>
      <dsp:txXfrm>
        <a:off x="4128207" y="4851650"/>
        <a:ext cx="1266211" cy="1266211"/>
      </dsp:txXfrm>
    </dsp:sp>
    <dsp:sp modelId="{3189925C-5B1E-4EC8-9BA1-9C72C7756DE7}">
      <dsp:nvSpPr>
        <dsp:cNvPr id="0" name=""/>
        <dsp:cNvSpPr/>
      </dsp:nvSpPr>
      <dsp:spPr>
        <a:xfrm rot="7560000">
          <a:off x="2362026" y="4213354"/>
          <a:ext cx="303022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 rot="10800000">
        <a:off x="2434196" y="4298348"/>
        <a:ext cx="212115" cy="365301"/>
      </dsp:txXfrm>
    </dsp:sp>
    <dsp:sp modelId="{458FCCCD-BB32-4E38-A3AC-F8A463FA3CDA}">
      <dsp:nvSpPr>
        <dsp:cNvPr id="0" name=""/>
        <dsp:cNvSpPr/>
      </dsp:nvSpPr>
      <dsp:spPr>
        <a:xfrm>
          <a:off x="899536" y="4589409"/>
          <a:ext cx="1822890" cy="1790693"/>
        </a:xfrm>
        <a:prstGeom prst="ellipse">
          <a:avLst/>
        </a:prstGeom>
        <a:gradFill flip="none" rotWithShape="0">
          <a:gsLst>
            <a:gs pos="0">
              <a:schemeClr val="accent3">
                <a:lumMod val="75000"/>
                <a:shade val="30000"/>
                <a:satMod val="115000"/>
              </a:schemeClr>
            </a:gs>
            <a:gs pos="50000">
              <a:schemeClr val="accent3">
                <a:lumMod val="75000"/>
                <a:shade val="67500"/>
                <a:satMod val="115000"/>
              </a:schemeClr>
            </a:gs>
            <a:gs pos="100000">
              <a:schemeClr val="accent3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Communicator</a:t>
          </a:r>
          <a:endParaRPr lang="ru-RU" sz="1600" b="1" kern="1200" dirty="0" smtClean="0"/>
        </a:p>
      </dsp:txBody>
      <dsp:txXfrm>
        <a:off x="1166492" y="4851650"/>
        <a:ext cx="1288978" cy="1266211"/>
      </dsp:txXfrm>
    </dsp:sp>
    <dsp:sp modelId="{F222BA72-3F70-4871-BEF2-55622756DD8D}">
      <dsp:nvSpPr>
        <dsp:cNvPr id="0" name=""/>
        <dsp:cNvSpPr/>
      </dsp:nvSpPr>
      <dsp:spPr>
        <a:xfrm rot="11880000">
          <a:off x="1876956" y="2740393"/>
          <a:ext cx="297429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 rot="10800000">
        <a:off x="1964001" y="2875947"/>
        <a:ext cx="208200" cy="365301"/>
      </dsp:txXfrm>
    </dsp:sp>
    <dsp:sp modelId="{D641B0D2-E417-409C-972C-F440931DB6EF}">
      <dsp:nvSpPr>
        <dsp:cNvPr id="0" name=""/>
        <dsp:cNvSpPr/>
      </dsp:nvSpPr>
      <dsp:spPr>
        <a:xfrm>
          <a:off x="3932" y="1783477"/>
          <a:ext cx="1790693" cy="1790693"/>
        </a:xfrm>
        <a:prstGeom prst="ellipse">
          <a:avLst/>
        </a:prstGeom>
        <a:gradFill flip="none" rotWithShape="0">
          <a:gsLst>
            <a:gs pos="0">
              <a:schemeClr val="accent6">
                <a:lumMod val="75000"/>
                <a:shade val="30000"/>
                <a:satMod val="115000"/>
              </a:schemeClr>
            </a:gs>
            <a:gs pos="50000">
              <a:schemeClr val="accent6">
                <a:lumMod val="75000"/>
                <a:shade val="67500"/>
                <a:satMod val="115000"/>
              </a:schemeClr>
            </a:gs>
            <a:gs pos="100000">
              <a:schemeClr val="accent6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Leader</a:t>
          </a:r>
          <a:endParaRPr lang="en-US" sz="1600" b="1" kern="1200" dirty="0"/>
        </a:p>
      </dsp:txBody>
      <dsp:txXfrm>
        <a:off x="266173" y="2045718"/>
        <a:ext cx="1266211" cy="12662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D3D487-564C-4C8E-BCE6-53E0E8036FA1}">
      <dsp:nvSpPr>
        <dsp:cNvPr id="0" name=""/>
        <dsp:cNvSpPr/>
      </dsp:nvSpPr>
      <dsp:spPr>
        <a:xfrm>
          <a:off x="2230169" y="2426758"/>
          <a:ext cx="2111957" cy="2055214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accent1">
                  <a:lumMod val="75000"/>
                </a:schemeClr>
              </a:solidFill>
            </a:rPr>
            <a:t>COMPETENCIES</a:t>
          </a:r>
          <a:endParaRPr lang="ru-RU" sz="1600" b="1" kern="1200" dirty="0" smtClean="0">
            <a:solidFill>
              <a:schemeClr val="accent1">
                <a:lumMod val="75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539458" y="2727737"/>
        <a:ext cx="1493379" cy="1453256"/>
      </dsp:txXfrm>
    </dsp:sp>
    <dsp:sp modelId="{102FDBDF-BB76-4D45-AFB9-BE4FDCE99BCC}">
      <dsp:nvSpPr>
        <dsp:cNvPr id="0" name=""/>
        <dsp:cNvSpPr/>
      </dsp:nvSpPr>
      <dsp:spPr>
        <a:xfrm rot="16200000">
          <a:off x="3130659" y="1837767"/>
          <a:ext cx="310976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>
        <a:off x="3177306" y="2006181"/>
        <a:ext cx="217683" cy="365301"/>
      </dsp:txXfrm>
    </dsp:sp>
    <dsp:sp modelId="{1A96B597-2E46-4002-93BD-8222F667F90E}">
      <dsp:nvSpPr>
        <dsp:cNvPr id="0" name=""/>
        <dsp:cNvSpPr/>
      </dsp:nvSpPr>
      <dsp:spPr>
        <a:xfrm>
          <a:off x="2390801" y="49316"/>
          <a:ext cx="1790693" cy="1790693"/>
        </a:xfrm>
        <a:prstGeom prst="ellipse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Teacher</a:t>
          </a:r>
          <a:endParaRPr lang="en-US" sz="1600" b="1" kern="1200" dirty="0"/>
        </a:p>
      </dsp:txBody>
      <dsp:txXfrm>
        <a:off x="2653042" y="311557"/>
        <a:ext cx="1266211" cy="1266211"/>
      </dsp:txXfrm>
    </dsp:sp>
    <dsp:sp modelId="{C9BFB615-272D-4D13-B2BC-DF760E488799}">
      <dsp:nvSpPr>
        <dsp:cNvPr id="0" name=""/>
        <dsp:cNvSpPr/>
      </dsp:nvSpPr>
      <dsp:spPr>
        <a:xfrm rot="20520000">
          <a:off x="4397909" y="2740393"/>
          <a:ext cx="297429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>
        <a:off x="4400093" y="2875947"/>
        <a:ext cx="208200" cy="365301"/>
      </dsp:txXfrm>
    </dsp:sp>
    <dsp:sp modelId="{CA122A52-4071-4D53-9025-71502F9FEB4A}">
      <dsp:nvSpPr>
        <dsp:cNvPr id="0" name=""/>
        <dsp:cNvSpPr/>
      </dsp:nvSpPr>
      <dsp:spPr>
        <a:xfrm>
          <a:off x="4777669" y="1783477"/>
          <a:ext cx="1790693" cy="1790693"/>
        </a:xfrm>
        <a:prstGeom prst="ellipse">
          <a:avLst/>
        </a:prstGeom>
        <a:gradFill flip="none" rotWithShape="1">
          <a:gsLst>
            <a:gs pos="0">
              <a:schemeClr val="accent2">
                <a:lumMod val="75000"/>
                <a:shade val="30000"/>
                <a:satMod val="115000"/>
              </a:schemeClr>
            </a:gs>
            <a:gs pos="50000">
              <a:schemeClr val="accent2">
                <a:lumMod val="75000"/>
                <a:shade val="67500"/>
                <a:satMod val="115000"/>
              </a:schemeClr>
            </a:gs>
            <a:gs pos="100000">
              <a:schemeClr val="accent2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Assessment &amp; Evaluation</a:t>
          </a:r>
          <a:endParaRPr lang="en-US" sz="1600" b="1" kern="1200" dirty="0"/>
        </a:p>
      </dsp:txBody>
      <dsp:txXfrm>
        <a:off x="5039910" y="2045718"/>
        <a:ext cx="1266211" cy="1266211"/>
      </dsp:txXfrm>
    </dsp:sp>
    <dsp:sp modelId="{24670D4A-46ED-423C-8BDB-311B3F8FBF22}">
      <dsp:nvSpPr>
        <dsp:cNvPr id="0" name=""/>
        <dsp:cNvSpPr/>
      </dsp:nvSpPr>
      <dsp:spPr>
        <a:xfrm rot="3240000">
          <a:off x="3907356" y="4215498"/>
          <a:ext cx="305919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>
        <a:off x="3926272" y="4300141"/>
        <a:ext cx="214143" cy="365301"/>
      </dsp:txXfrm>
    </dsp:sp>
    <dsp:sp modelId="{C410F36B-DCFD-46DF-8EE2-B82A8F0693D7}">
      <dsp:nvSpPr>
        <dsp:cNvPr id="0" name=""/>
        <dsp:cNvSpPr/>
      </dsp:nvSpPr>
      <dsp:spPr>
        <a:xfrm>
          <a:off x="3865966" y="4589409"/>
          <a:ext cx="1790693" cy="1790693"/>
        </a:xfrm>
        <a:prstGeom prst="ellipse">
          <a:avLst/>
        </a:prstGeom>
        <a:gradFill flip="none" rotWithShape="0">
          <a:gsLst>
            <a:gs pos="0">
              <a:schemeClr val="accent4">
                <a:lumMod val="75000"/>
                <a:shade val="30000"/>
                <a:satMod val="115000"/>
              </a:schemeClr>
            </a:gs>
            <a:gs pos="50000">
              <a:schemeClr val="accent4">
                <a:lumMod val="75000"/>
                <a:shade val="67500"/>
                <a:satMod val="115000"/>
              </a:schemeClr>
            </a:gs>
            <a:gs pos="100000">
              <a:schemeClr val="accent4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Reseacher</a:t>
          </a:r>
          <a:endParaRPr lang="en-US" sz="1600" b="1" kern="1200" dirty="0"/>
        </a:p>
      </dsp:txBody>
      <dsp:txXfrm>
        <a:off x="4128207" y="4851650"/>
        <a:ext cx="1266211" cy="1266211"/>
      </dsp:txXfrm>
    </dsp:sp>
    <dsp:sp modelId="{3189925C-5B1E-4EC8-9BA1-9C72C7756DE7}">
      <dsp:nvSpPr>
        <dsp:cNvPr id="0" name=""/>
        <dsp:cNvSpPr/>
      </dsp:nvSpPr>
      <dsp:spPr>
        <a:xfrm rot="7560000">
          <a:off x="2362026" y="4213354"/>
          <a:ext cx="303022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 rot="10800000">
        <a:off x="2434196" y="4298348"/>
        <a:ext cx="212115" cy="365301"/>
      </dsp:txXfrm>
    </dsp:sp>
    <dsp:sp modelId="{458FCCCD-BB32-4E38-A3AC-F8A463FA3CDA}">
      <dsp:nvSpPr>
        <dsp:cNvPr id="0" name=""/>
        <dsp:cNvSpPr/>
      </dsp:nvSpPr>
      <dsp:spPr>
        <a:xfrm>
          <a:off x="899536" y="4589409"/>
          <a:ext cx="1822890" cy="1790693"/>
        </a:xfrm>
        <a:prstGeom prst="ellipse">
          <a:avLst/>
        </a:prstGeom>
        <a:gradFill flip="none" rotWithShape="0">
          <a:gsLst>
            <a:gs pos="0">
              <a:schemeClr val="accent3">
                <a:lumMod val="75000"/>
                <a:shade val="30000"/>
                <a:satMod val="115000"/>
              </a:schemeClr>
            </a:gs>
            <a:gs pos="50000">
              <a:schemeClr val="accent3">
                <a:lumMod val="75000"/>
                <a:shade val="67500"/>
                <a:satMod val="115000"/>
              </a:schemeClr>
            </a:gs>
            <a:gs pos="100000">
              <a:schemeClr val="accent3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Communicator</a:t>
          </a:r>
          <a:endParaRPr lang="ru-RU" sz="1600" b="1" kern="1200" dirty="0" smtClean="0"/>
        </a:p>
      </dsp:txBody>
      <dsp:txXfrm>
        <a:off x="1166492" y="4851650"/>
        <a:ext cx="1288978" cy="1266211"/>
      </dsp:txXfrm>
    </dsp:sp>
    <dsp:sp modelId="{F222BA72-3F70-4871-BEF2-55622756DD8D}">
      <dsp:nvSpPr>
        <dsp:cNvPr id="0" name=""/>
        <dsp:cNvSpPr/>
      </dsp:nvSpPr>
      <dsp:spPr>
        <a:xfrm rot="11880000">
          <a:off x="1876956" y="2740393"/>
          <a:ext cx="297429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 rot="10800000">
        <a:off x="1964001" y="2875947"/>
        <a:ext cx="208200" cy="365301"/>
      </dsp:txXfrm>
    </dsp:sp>
    <dsp:sp modelId="{D641B0D2-E417-409C-972C-F440931DB6EF}">
      <dsp:nvSpPr>
        <dsp:cNvPr id="0" name=""/>
        <dsp:cNvSpPr/>
      </dsp:nvSpPr>
      <dsp:spPr>
        <a:xfrm>
          <a:off x="3932" y="1783477"/>
          <a:ext cx="1790693" cy="1790693"/>
        </a:xfrm>
        <a:prstGeom prst="ellipse">
          <a:avLst/>
        </a:prstGeom>
        <a:gradFill flip="none" rotWithShape="0">
          <a:gsLst>
            <a:gs pos="0">
              <a:schemeClr val="accent6">
                <a:lumMod val="75000"/>
                <a:shade val="30000"/>
                <a:satMod val="115000"/>
              </a:schemeClr>
            </a:gs>
            <a:gs pos="50000">
              <a:schemeClr val="accent6">
                <a:lumMod val="75000"/>
                <a:shade val="67500"/>
                <a:satMod val="115000"/>
              </a:schemeClr>
            </a:gs>
            <a:gs pos="100000">
              <a:schemeClr val="accent6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Leader</a:t>
          </a:r>
          <a:endParaRPr lang="en-US" sz="1600" b="1" kern="1200" dirty="0"/>
        </a:p>
      </dsp:txBody>
      <dsp:txXfrm>
        <a:off x="266173" y="2045718"/>
        <a:ext cx="1266211" cy="12662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D3D487-564C-4C8E-BCE6-53E0E8036FA1}">
      <dsp:nvSpPr>
        <dsp:cNvPr id="0" name=""/>
        <dsp:cNvSpPr/>
      </dsp:nvSpPr>
      <dsp:spPr>
        <a:xfrm>
          <a:off x="2230169" y="2426758"/>
          <a:ext cx="2111957" cy="2055214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accent1">
                  <a:lumMod val="75000"/>
                </a:schemeClr>
              </a:solidFill>
            </a:rPr>
            <a:t>COMPETENCIES</a:t>
          </a:r>
          <a:endParaRPr lang="ru-RU" sz="1600" b="1" kern="1200" dirty="0" smtClean="0">
            <a:solidFill>
              <a:schemeClr val="accent1">
                <a:lumMod val="75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539458" y="2727737"/>
        <a:ext cx="1493379" cy="1453256"/>
      </dsp:txXfrm>
    </dsp:sp>
    <dsp:sp modelId="{102FDBDF-BB76-4D45-AFB9-BE4FDCE99BCC}">
      <dsp:nvSpPr>
        <dsp:cNvPr id="0" name=""/>
        <dsp:cNvSpPr/>
      </dsp:nvSpPr>
      <dsp:spPr>
        <a:xfrm rot="16200000">
          <a:off x="3130659" y="1837767"/>
          <a:ext cx="310976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>
        <a:off x="3177306" y="2006181"/>
        <a:ext cx="217683" cy="365301"/>
      </dsp:txXfrm>
    </dsp:sp>
    <dsp:sp modelId="{1A96B597-2E46-4002-93BD-8222F667F90E}">
      <dsp:nvSpPr>
        <dsp:cNvPr id="0" name=""/>
        <dsp:cNvSpPr/>
      </dsp:nvSpPr>
      <dsp:spPr>
        <a:xfrm>
          <a:off x="2390801" y="49316"/>
          <a:ext cx="1790693" cy="1790693"/>
        </a:xfrm>
        <a:prstGeom prst="ellipse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Teacher</a:t>
          </a:r>
          <a:endParaRPr lang="en-US" sz="1600" b="1" kern="1200" dirty="0"/>
        </a:p>
      </dsp:txBody>
      <dsp:txXfrm>
        <a:off x="2653042" y="311557"/>
        <a:ext cx="1266211" cy="1266211"/>
      </dsp:txXfrm>
    </dsp:sp>
    <dsp:sp modelId="{C9BFB615-272D-4D13-B2BC-DF760E488799}">
      <dsp:nvSpPr>
        <dsp:cNvPr id="0" name=""/>
        <dsp:cNvSpPr/>
      </dsp:nvSpPr>
      <dsp:spPr>
        <a:xfrm rot="20520000">
          <a:off x="4397909" y="2740393"/>
          <a:ext cx="297429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>
        <a:off x="4400093" y="2875947"/>
        <a:ext cx="208200" cy="365301"/>
      </dsp:txXfrm>
    </dsp:sp>
    <dsp:sp modelId="{CA122A52-4071-4D53-9025-71502F9FEB4A}">
      <dsp:nvSpPr>
        <dsp:cNvPr id="0" name=""/>
        <dsp:cNvSpPr/>
      </dsp:nvSpPr>
      <dsp:spPr>
        <a:xfrm>
          <a:off x="4777669" y="1783477"/>
          <a:ext cx="1790693" cy="1790693"/>
        </a:xfrm>
        <a:prstGeom prst="ellipse">
          <a:avLst/>
        </a:prstGeom>
        <a:gradFill flip="none" rotWithShape="1">
          <a:gsLst>
            <a:gs pos="0">
              <a:schemeClr val="accent2">
                <a:lumMod val="75000"/>
                <a:shade val="30000"/>
                <a:satMod val="115000"/>
              </a:schemeClr>
            </a:gs>
            <a:gs pos="50000">
              <a:schemeClr val="accent2">
                <a:lumMod val="75000"/>
                <a:shade val="67500"/>
                <a:satMod val="115000"/>
              </a:schemeClr>
            </a:gs>
            <a:gs pos="100000">
              <a:schemeClr val="accent2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Assessment &amp; Evaluation</a:t>
          </a:r>
          <a:endParaRPr lang="en-US" sz="1600" b="1" kern="1200" dirty="0"/>
        </a:p>
      </dsp:txBody>
      <dsp:txXfrm>
        <a:off x="5039910" y="2045718"/>
        <a:ext cx="1266211" cy="1266211"/>
      </dsp:txXfrm>
    </dsp:sp>
    <dsp:sp modelId="{24670D4A-46ED-423C-8BDB-311B3F8FBF22}">
      <dsp:nvSpPr>
        <dsp:cNvPr id="0" name=""/>
        <dsp:cNvSpPr/>
      </dsp:nvSpPr>
      <dsp:spPr>
        <a:xfrm rot="3240000">
          <a:off x="3907356" y="4215498"/>
          <a:ext cx="305919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>
        <a:off x="3926272" y="4300141"/>
        <a:ext cx="214143" cy="365301"/>
      </dsp:txXfrm>
    </dsp:sp>
    <dsp:sp modelId="{C410F36B-DCFD-46DF-8EE2-B82A8F0693D7}">
      <dsp:nvSpPr>
        <dsp:cNvPr id="0" name=""/>
        <dsp:cNvSpPr/>
      </dsp:nvSpPr>
      <dsp:spPr>
        <a:xfrm>
          <a:off x="3865966" y="4589409"/>
          <a:ext cx="1790693" cy="1790693"/>
        </a:xfrm>
        <a:prstGeom prst="ellipse">
          <a:avLst/>
        </a:prstGeom>
        <a:gradFill flip="none" rotWithShape="0">
          <a:gsLst>
            <a:gs pos="0">
              <a:schemeClr val="accent4">
                <a:lumMod val="75000"/>
                <a:shade val="30000"/>
                <a:satMod val="115000"/>
              </a:schemeClr>
            </a:gs>
            <a:gs pos="50000">
              <a:schemeClr val="accent4">
                <a:lumMod val="75000"/>
                <a:shade val="67500"/>
                <a:satMod val="115000"/>
              </a:schemeClr>
            </a:gs>
            <a:gs pos="100000">
              <a:schemeClr val="accent4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Reseacher</a:t>
          </a:r>
          <a:endParaRPr lang="en-US" sz="1600" b="1" kern="1200" dirty="0"/>
        </a:p>
      </dsp:txBody>
      <dsp:txXfrm>
        <a:off x="4128207" y="4851650"/>
        <a:ext cx="1266211" cy="1266211"/>
      </dsp:txXfrm>
    </dsp:sp>
    <dsp:sp modelId="{3189925C-5B1E-4EC8-9BA1-9C72C7756DE7}">
      <dsp:nvSpPr>
        <dsp:cNvPr id="0" name=""/>
        <dsp:cNvSpPr/>
      </dsp:nvSpPr>
      <dsp:spPr>
        <a:xfrm rot="7560000">
          <a:off x="2362026" y="4213354"/>
          <a:ext cx="303022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 rot="10800000">
        <a:off x="2434196" y="4298348"/>
        <a:ext cx="212115" cy="365301"/>
      </dsp:txXfrm>
    </dsp:sp>
    <dsp:sp modelId="{458FCCCD-BB32-4E38-A3AC-F8A463FA3CDA}">
      <dsp:nvSpPr>
        <dsp:cNvPr id="0" name=""/>
        <dsp:cNvSpPr/>
      </dsp:nvSpPr>
      <dsp:spPr>
        <a:xfrm>
          <a:off x="899536" y="4589409"/>
          <a:ext cx="1822890" cy="1790693"/>
        </a:xfrm>
        <a:prstGeom prst="ellipse">
          <a:avLst/>
        </a:prstGeom>
        <a:gradFill flip="none" rotWithShape="0">
          <a:gsLst>
            <a:gs pos="0">
              <a:schemeClr val="accent3">
                <a:lumMod val="75000"/>
                <a:shade val="30000"/>
                <a:satMod val="115000"/>
              </a:schemeClr>
            </a:gs>
            <a:gs pos="50000">
              <a:schemeClr val="accent3">
                <a:lumMod val="75000"/>
                <a:shade val="67500"/>
                <a:satMod val="115000"/>
              </a:schemeClr>
            </a:gs>
            <a:gs pos="100000">
              <a:schemeClr val="accent3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Communicator</a:t>
          </a:r>
          <a:endParaRPr lang="ru-RU" sz="1600" b="1" kern="1200" dirty="0" smtClean="0"/>
        </a:p>
      </dsp:txBody>
      <dsp:txXfrm>
        <a:off x="1166492" y="4851650"/>
        <a:ext cx="1288978" cy="1266211"/>
      </dsp:txXfrm>
    </dsp:sp>
    <dsp:sp modelId="{F222BA72-3F70-4871-BEF2-55622756DD8D}">
      <dsp:nvSpPr>
        <dsp:cNvPr id="0" name=""/>
        <dsp:cNvSpPr/>
      </dsp:nvSpPr>
      <dsp:spPr>
        <a:xfrm rot="11880000">
          <a:off x="1876956" y="2740393"/>
          <a:ext cx="297429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 rot="10800000">
        <a:off x="1964001" y="2875947"/>
        <a:ext cx="208200" cy="365301"/>
      </dsp:txXfrm>
    </dsp:sp>
    <dsp:sp modelId="{D641B0D2-E417-409C-972C-F440931DB6EF}">
      <dsp:nvSpPr>
        <dsp:cNvPr id="0" name=""/>
        <dsp:cNvSpPr/>
      </dsp:nvSpPr>
      <dsp:spPr>
        <a:xfrm>
          <a:off x="3932" y="1783477"/>
          <a:ext cx="1790693" cy="1790693"/>
        </a:xfrm>
        <a:prstGeom prst="ellipse">
          <a:avLst/>
        </a:prstGeom>
        <a:gradFill flip="none" rotWithShape="0">
          <a:gsLst>
            <a:gs pos="0">
              <a:schemeClr val="accent6">
                <a:lumMod val="75000"/>
                <a:shade val="30000"/>
                <a:satMod val="115000"/>
              </a:schemeClr>
            </a:gs>
            <a:gs pos="50000">
              <a:schemeClr val="accent6">
                <a:lumMod val="75000"/>
                <a:shade val="67500"/>
                <a:satMod val="115000"/>
              </a:schemeClr>
            </a:gs>
            <a:gs pos="100000">
              <a:schemeClr val="accent6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Leader</a:t>
          </a:r>
          <a:endParaRPr lang="en-US" sz="1600" b="1" kern="1200" dirty="0"/>
        </a:p>
      </dsp:txBody>
      <dsp:txXfrm>
        <a:off x="266173" y="2045718"/>
        <a:ext cx="1266211" cy="126621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D3D487-564C-4C8E-BCE6-53E0E8036FA1}">
      <dsp:nvSpPr>
        <dsp:cNvPr id="0" name=""/>
        <dsp:cNvSpPr/>
      </dsp:nvSpPr>
      <dsp:spPr>
        <a:xfrm>
          <a:off x="2230169" y="2426758"/>
          <a:ext cx="2111957" cy="2055214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accent1">
                  <a:lumMod val="75000"/>
                </a:schemeClr>
              </a:solidFill>
            </a:rPr>
            <a:t>COMPETENCIES</a:t>
          </a:r>
          <a:endParaRPr lang="ru-RU" sz="1600" b="1" kern="1200" dirty="0" smtClean="0">
            <a:solidFill>
              <a:schemeClr val="accent1">
                <a:lumMod val="75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539458" y="2727737"/>
        <a:ext cx="1493379" cy="1453256"/>
      </dsp:txXfrm>
    </dsp:sp>
    <dsp:sp modelId="{102FDBDF-BB76-4D45-AFB9-BE4FDCE99BCC}">
      <dsp:nvSpPr>
        <dsp:cNvPr id="0" name=""/>
        <dsp:cNvSpPr/>
      </dsp:nvSpPr>
      <dsp:spPr>
        <a:xfrm rot="16200000">
          <a:off x="3130659" y="1837767"/>
          <a:ext cx="310976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>
        <a:off x="3177306" y="2006181"/>
        <a:ext cx="217683" cy="365301"/>
      </dsp:txXfrm>
    </dsp:sp>
    <dsp:sp modelId="{1A96B597-2E46-4002-93BD-8222F667F90E}">
      <dsp:nvSpPr>
        <dsp:cNvPr id="0" name=""/>
        <dsp:cNvSpPr/>
      </dsp:nvSpPr>
      <dsp:spPr>
        <a:xfrm>
          <a:off x="2390801" y="49316"/>
          <a:ext cx="1790693" cy="1790693"/>
        </a:xfrm>
        <a:prstGeom prst="ellipse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Teacher</a:t>
          </a:r>
          <a:endParaRPr lang="en-US" sz="1600" b="1" kern="1200" dirty="0"/>
        </a:p>
      </dsp:txBody>
      <dsp:txXfrm>
        <a:off x="2653042" y="311557"/>
        <a:ext cx="1266211" cy="1266211"/>
      </dsp:txXfrm>
    </dsp:sp>
    <dsp:sp modelId="{C9BFB615-272D-4D13-B2BC-DF760E488799}">
      <dsp:nvSpPr>
        <dsp:cNvPr id="0" name=""/>
        <dsp:cNvSpPr/>
      </dsp:nvSpPr>
      <dsp:spPr>
        <a:xfrm rot="20520000">
          <a:off x="4397909" y="2740393"/>
          <a:ext cx="297429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>
        <a:off x="4400093" y="2875947"/>
        <a:ext cx="208200" cy="365301"/>
      </dsp:txXfrm>
    </dsp:sp>
    <dsp:sp modelId="{CA122A52-4071-4D53-9025-71502F9FEB4A}">
      <dsp:nvSpPr>
        <dsp:cNvPr id="0" name=""/>
        <dsp:cNvSpPr/>
      </dsp:nvSpPr>
      <dsp:spPr>
        <a:xfrm>
          <a:off x="4777669" y="1783477"/>
          <a:ext cx="1790693" cy="1790693"/>
        </a:xfrm>
        <a:prstGeom prst="ellipse">
          <a:avLst/>
        </a:prstGeom>
        <a:gradFill flip="none" rotWithShape="1">
          <a:gsLst>
            <a:gs pos="0">
              <a:schemeClr val="accent2">
                <a:lumMod val="75000"/>
                <a:shade val="30000"/>
                <a:satMod val="115000"/>
              </a:schemeClr>
            </a:gs>
            <a:gs pos="50000">
              <a:schemeClr val="accent2">
                <a:lumMod val="75000"/>
                <a:shade val="67500"/>
                <a:satMod val="115000"/>
              </a:schemeClr>
            </a:gs>
            <a:gs pos="100000">
              <a:schemeClr val="accent2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Assessment &amp; Evaluation</a:t>
          </a:r>
          <a:endParaRPr lang="en-US" sz="1600" b="1" kern="1200" dirty="0"/>
        </a:p>
      </dsp:txBody>
      <dsp:txXfrm>
        <a:off x="5039910" y="2045718"/>
        <a:ext cx="1266211" cy="1266211"/>
      </dsp:txXfrm>
    </dsp:sp>
    <dsp:sp modelId="{24670D4A-46ED-423C-8BDB-311B3F8FBF22}">
      <dsp:nvSpPr>
        <dsp:cNvPr id="0" name=""/>
        <dsp:cNvSpPr/>
      </dsp:nvSpPr>
      <dsp:spPr>
        <a:xfrm rot="3240000">
          <a:off x="3907356" y="4215498"/>
          <a:ext cx="305919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>
        <a:off x="3926272" y="4300141"/>
        <a:ext cx="214143" cy="365301"/>
      </dsp:txXfrm>
    </dsp:sp>
    <dsp:sp modelId="{C410F36B-DCFD-46DF-8EE2-B82A8F0693D7}">
      <dsp:nvSpPr>
        <dsp:cNvPr id="0" name=""/>
        <dsp:cNvSpPr/>
      </dsp:nvSpPr>
      <dsp:spPr>
        <a:xfrm>
          <a:off x="3865966" y="4589409"/>
          <a:ext cx="1790693" cy="1790693"/>
        </a:xfrm>
        <a:prstGeom prst="ellipse">
          <a:avLst/>
        </a:prstGeom>
        <a:gradFill flip="none" rotWithShape="0">
          <a:gsLst>
            <a:gs pos="0">
              <a:schemeClr val="accent4">
                <a:lumMod val="75000"/>
                <a:shade val="30000"/>
                <a:satMod val="115000"/>
              </a:schemeClr>
            </a:gs>
            <a:gs pos="50000">
              <a:schemeClr val="accent4">
                <a:lumMod val="75000"/>
                <a:shade val="67500"/>
                <a:satMod val="115000"/>
              </a:schemeClr>
            </a:gs>
            <a:gs pos="100000">
              <a:schemeClr val="accent4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Reseacher</a:t>
          </a:r>
          <a:endParaRPr lang="en-US" sz="1600" b="1" kern="1200" dirty="0"/>
        </a:p>
      </dsp:txBody>
      <dsp:txXfrm>
        <a:off x="4128207" y="4851650"/>
        <a:ext cx="1266211" cy="1266211"/>
      </dsp:txXfrm>
    </dsp:sp>
    <dsp:sp modelId="{3189925C-5B1E-4EC8-9BA1-9C72C7756DE7}">
      <dsp:nvSpPr>
        <dsp:cNvPr id="0" name=""/>
        <dsp:cNvSpPr/>
      </dsp:nvSpPr>
      <dsp:spPr>
        <a:xfrm rot="7560000">
          <a:off x="2362026" y="4213354"/>
          <a:ext cx="303022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 rot="10800000">
        <a:off x="2434196" y="4298348"/>
        <a:ext cx="212115" cy="365301"/>
      </dsp:txXfrm>
    </dsp:sp>
    <dsp:sp modelId="{458FCCCD-BB32-4E38-A3AC-F8A463FA3CDA}">
      <dsp:nvSpPr>
        <dsp:cNvPr id="0" name=""/>
        <dsp:cNvSpPr/>
      </dsp:nvSpPr>
      <dsp:spPr>
        <a:xfrm>
          <a:off x="899536" y="4589409"/>
          <a:ext cx="1822890" cy="1790693"/>
        </a:xfrm>
        <a:prstGeom prst="ellipse">
          <a:avLst/>
        </a:prstGeom>
        <a:gradFill flip="none" rotWithShape="0">
          <a:gsLst>
            <a:gs pos="0">
              <a:schemeClr val="accent3">
                <a:lumMod val="75000"/>
                <a:shade val="30000"/>
                <a:satMod val="115000"/>
              </a:schemeClr>
            </a:gs>
            <a:gs pos="50000">
              <a:schemeClr val="accent3">
                <a:lumMod val="75000"/>
                <a:shade val="67500"/>
                <a:satMod val="115000"/>
              </a:schemeClr>
            </a:gs>
            <a:gs pos="100000">
              <a:schemeClr val="accent3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Communicator</a:t>
          </a:r>
          <a:endParaRPr lang="ru-RU" sz="1600" b="1" kern="1200" dirty="0" smtClean="0"/>
        </a:p>
      </dsp:txBody>
      <dsp:txXfrm>
        <a:off x="1166492" y="4851650"/>
        <a:ext cx="1288978" cy="1266211"/>
      </dsp:txXfrm>
    </dsp:sp>
    <dsp:sp modelId="{F222BA72-3F70-4871-BEF2-55622756DD8D}">
      <dsp:nvSpPr>
        <dsp:cNvPr id="0" name=""/>
        <dsp:cNvSpPr/>
      </dsp:nvSpPr>
      <dsp:spPr>
        <a:xfrm rot="11880000">
          <a:off x="1876956" y="2740393"/>
          <a:ext cx="297429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 rot="10800000">
        <a:off x="1964001" y="2875947"/>
        <a:ext cx="208200" cy="365301"/>
      </dsp:txXfrm>
    </dsp:sp>
    <dsp:sp modelId="{D641B0D2-E417-409C-972C-F440931DB6EF}">
      <dsp:nvSpPr>
        <dsp:cNvPr id="0" name=""/>
        <dsp:cNvSpPr/>
      </dsp:nvSpPr>
      <dsp:spPr>
        <a:xfrm>
          <a:off x="3932" y="1783477"/>
          <a:ext cx="1790693" cy="1790693"/>
        </a:xfrm>
        <a:prstGeom prst="ellipse">
          <a:avLst/>
        </a:prstGeom>
        <a:gradFill flip="none" rotWithShape="0">
          <a:gsLst>
            <a:gs pos="0">
              <a:schemeClr val="accent6">
                <a:lumMod val="75000"/>
                <a:shade val="30000"/>
                <a:satMod val="115000"/>
              </a:schemeClr>
            </a:gs>
            <a:gs pos="50000">
              <a:schemeClr val="accent6">
                <a:lumMod val="75000"/>
                <a:shade val="67500"/>
                <a:satMod val="115000"/>
              </a:schemeClr>
            </a:gs>
            <a:gs pos="100000">
              <a:schemeClr val="accent6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Leader</a:t>
          </a:r>
          <a:endParaRPr lang="en-US" sz="1600" b="1" kern="1200" dirty="0"/>
        </a:p>
      </dsp:txBody>
      <dsp:txXfrm>
        <a:off x="266173" y="2045718"/>
        <a:ext cx="1266211" cy="126621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D3D487-564C-4C8E-BCE6-53E0E8036FA1}">
      <dsp:nvSpPr>
        <dsp:cNvPr id="0" name=""/>
        <dsp:cNvSpPr/>
      </dsp:nvSpPr>
      <dsp:spPr>
        <a:xfrm>
          <a:off x="2230169" y="2426758"/>
          <a:ext cx="2111957" cy="2055214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accent1">
                  <a:lumMod val="75000"/>
                </a:schemeClr>
              </a:solidFill>
            </a:rPr>
            <a:t>COMPETENCIES</a:t>
          </a:r>
          <a:endParaRPr lang="ru-RU" sz="1600" b="1" kern="1200" dirty="0" smtClean="0">
            <a:solidFill>
              <a:schemeClr val="accent1">
                <a:lumMod val="75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539458" y="2727737"/>
        <a:ext cx="1493379" cy="1453256"/>
      </dsp:txXfrm>
    </dsp:sp>
    <dsp:sp modelId="{102FDBDF-BB76-4D45-AFB9-BE4FDCE99BCC}">
      <dsp:nvSpPr>
        <dsp:cNvPr id="0" name=""/>
        <dsp:cNvSpPr/>
      </dsp:nvSpPr>
      <dsp:spPr>
        <a:xfrm rot="16200000">
          <a:off x="3130659" y="1837767"/>
          <a:ext cx="310976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>
        <a:off x="3177306" y="2006181"/>
        <a:ext cx="217683" cy="365301"/>
      </dsp:txXfrm>
    </dsp:sp>
    <dsp:sp modelId="{1A96B597-2E46-4002-93BD-8222F667F90E}">
      <dsp:nvSpPr>
        <dsp:cNvPr id="0" name=""/>
        <dsp:cNvSpPr/>
      </dsp:nvSpPr>
      <dsp:spPr>
        <a:xfrm>
          <a:off x="2390801" y="49316"/>
          <a:ext cx="1790693" cy="1790693"/>
        </a:xfrm>
        <a:prstGeom prst="ellipse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Teacher</a:t>
          </a:r>
          <a:endParaRPr lang="en-US" sz="1600" b="1" kern="1200" dirty="0"/>
        </a:p>
      </dsp:txBody>
      <dsp:txXfrm>
        <a:off x="2653042" y="311557"/>
        <a:ext cx="1266211" cy="1266211"/>
      </dsp:txXfrm>
    </dsp:sp>
    <dsp:sp modelId="{C9BFB615-272D-4D13-B2BC-DF760E488799}">
      <dsp:nvSpPr>
        <dsp:cNvPr id="0" name=""/>
        <dsp:cNvSpPr/>
      </dsp:nvSpPr>
      <dsp:spPr>
        <a:xfrm rot="20520000">
          <a:off x="4397909" y="2740393"/>
          <a:ext cx="297429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>
        <a:off x="4400093" y="2875947"/>
        <a:ext cx="208200" cy="365301"/>
      </dsp:txXfrm>
    </dsp:sp>
    <dsp:sp modelId="{CA122A52-4071-4D53-9025-71502F9FEB4A}">
      <dsp:nvSpPr>
        <dsp:cNvPr id="0" name=""/>
        <dsp:cNvSpPr/>
      </dsp:nvSpPr>
      <dsp:spPr>
        <a:xfrm>
          <a:off x="4777669" y="1783477"/>
          <a:ext cx="1790693" cy="1790693"/>
        </a:xfrm>
        <a:prstGeom prst="ellipse">
          <a:avLst/>
        </a:prstGeom>
        <a:gradFill flip="none" rotWithShape="1">
          <a:gsLst>
            <a:gs pos="0">
              <a:schemeClr val="accent2">
                <a:lumMod val="75000"/>
                <a:shade val="30000"/>
                <a:satMod val="115000"/>
              </a:schemeClr>
            </a:gs>
            <a:gs pos="50000">
              <a:schemeClr val="accent2">
                <a:lumMod val="75000"/>
                <a:shade val="67500"/>
                <a:satMod val="115000"/>
              </a:schemeClr>
            </a:gs>
            <a:gs pos="100000">
              <a:schemeClr val="accent2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Assessment &amp; Evaluation</a:t>
          </a:r>
          <a:endParaRPr lang="en-US" sz="1600" b="1" kern="1200" dirty="0"/>
        </a:p>
      </dsp:txBody>
      <dsp:txXfrm>
        <a:off x="5039910" y="2045718"/>
        <a:ext cx="1266211" cy="1266211"/>
      </dsp:txXfrm>
    </dsp:sp>
    <dsp:sp modelId="{24670D4A-46ED-423C-8BDB-311B3F8FBF22}">
      <dsp:nvSpPr>
        <dsp:cNvPr id="0" name=""/>
        <dsp:cNvSpPr/>
      </dsp:nvSpPr>
      <dsp:spPr>
        <a:xfrm rot="3240000">
          <a:off x="3907356" y="4215498"/>
          <a:ext cx="305919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>
        <a:off x="3926272" y="4300141"/>
        <a:ext cx="214143" cy="365301"/>
      </dsp:txXfrm>
    </dsp:sp>
    <dsp:sp modelId="{C410F36B-DCFD-46DF-8EE2-B82A8F0693D7}">
      <dsp:nvSpPr>
        <dsp:cNvPr id="0" name=""/>
        <dsp:cNvSpPr/>
      </dsp:nvSpPr>
      <dsp:spPr>
        <a:xfrm>
          <a:off x="3865966" y="4589409"/>
          <a:ext cx="1790693" cy="1790693"/>
        </a:xfrm>
        <a:prstGeom prst="ellipse">
          <a:avLst/>
        </a:prstGeom>
        <a:gradFill flip="none" rotWithShape="0">
          <a:gsLst>
            <a:gs pos="0">
              <a:schemeClr val="accent4">
                <a:lumMod val="75000"/>
                <a:shade val="30000"/>
                <a:satMod val="115000"/>
              </a:schemeClr>
            </a:gs>
            <a:gs pos="50000">
              <a:schemeClr val="accent4">
                <a:lumMod val="75000"/>
                <a:shade val="67500"/>
                <a:satMod val="115000"/>
              </a:schemeClr>
            </a:gs>
            <a:gs pos="100000">
              <a:schemeClr val="accent4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Reseacher</a:t>
          </a:r>
          <a:endParaRPr lang="en-US" sz="1600" b="1" kern="1200" dirty="0"/>
        </a:p>
      </dsp:txBody>
      <dsp:txXfrm>
        <a:off x="4128207" y="4851650"/>
        <a:ext cx="1266211" cy="1266211"/>
      </dsp:txXfrm>
    </dsp:sp>
    <dsp:sp modelId="{3189925C-5B1E-4EC8-9BA1-9C72C7756DE7}">
      <dsp:nvSpPr>
        <dsp:cNvPr id="0" name=""/>
        <dsp:cNvSpPr/>
      </dsp:nvSpPr>
      <dsp:spPr>
        <a:xfrm rot="7560000">
          <a:off x="2362026" y="4213354"/>
          <a:ext cx="303022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 rot="10800000">
        <a:off x="2434196" y="4298348"/>
        <a:ext cx="212115" cy="365301"/>
      </dsp:txXfrm>
    </dsp:sp>
    <dsp:sp modelId="{458FCCCD-BB32-4E38-A3AC-F8A463FA3CDA}">
      <dsp:nvSpPr>
        <dsp:cNvPr id="0" name=""/>
        <dsp:cNvSpPr/>
      </dsp:nvSpPr>
      <dsp:spPr>
        <a:xfrm>
          <a:off x="899536" y="4589409"/>
          <a:ext cx="1822890" cy="1790693"/>
        </a:xfrm>
        <a:prstGeom prst="ellipse">
          <a:avLst/>
        </a:prstGeom>
        <a:gradFill flip="none" rotWithShape="0">
          <a:gsLst>
            <a:gs pos="0">
              <a:schemeClr val="accent3">
                <a:lumMod val="75000"/>
                <a:shade val="30000"/>
                <a:satMod val="115000"/>
              </a:schemeClr>
            </a:gs>
            <a:gs pos="50000">
              <a:schemeClr val="accent3">
                <a:lumMod val="75000"/>
                <a:shade val="67500"/>
                <a:satMod val="115000"/>
              </a:schemeClr>
            </a:gs>
            <a:gs pos="100000">
              <a:schemeClr val="accent3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Communicator</a:t>
          </a:r>
          <a:endParaRPr lang="ru-RU" sz="1600" b="1" kern="1200" dirty="0" smtClean="0"/>
        </a:p>
      </dsp:txBody>
      <dsp:txXfrm>
        <a:off x="1166492" y="4851650"/>
        <a:ext cx="1288978" cy="1266211"/>
      </dsp:txXfrm>
    </dsp:sp>
    <dsp:sp modelId="{F222BA72-3F70-4871-BEF2-55622756DD8D}">
      <dsp:nvSpPr>
        <dsp:cNvPr id="0" name=""/>
        <dsp:cNvSpPr/>
      </dsp:nvSpPr>
      <dsp:spPr>
        <a:xfrm rot="11880000">
          <a:off x="1876956" y="2740393"/>
          <a:ext cx="297429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 rot="10800000">
        <a:off x="1964001" y="2875947"/>
        <a:ext cx="208200" cy="365301"/>
      </dsp:txXfrm>
    </dsp:sp>
    <dsp:sp modelId="{D641B0D2-E417-409C-972C-F440931DB6EF}">
      <dsp:nvSpPr>
        <dsp:cNvPr id="0" name=""/>
        <dsp:cNvSpPr/>
      </dsp:nvSpPr>
      <dsp:spPr>
        <a:xfrm>
          <a:off x="3932" y="1783477"/>
          <a:ext cx="1790693" cy="1790693"/>
        </a:xfrm>
        <a:prstGeom prst="ellipse">
          <a:avLst/>
        </a:prstGeom>
        <a:gradFill flip="none" rotWithShape="0">
          <a:gsLst>
            <a:gs pos="0">
              <a:schemeClr val="accent6">
                <a:lumMod val="75000"/>
                <a:shade val="30000"/>
                <a:satMod val="115000"/>
              </a:schemeClr>
            </a:gs>
            <a:gs pos="50000">
              <a:schemeClr val="accent6">
                <a:lumMod val="75000"/>
                <a:shade val="67500"/>
                <a:satMod val="115000"/>
              </a:schemeClr>
            </a:gs>
            <a:gs pos="100000">
              <a:schemeClr val="accent6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Leader</a:t>
          </a:r>
          <a:endParaRPr lang="en-US" sz="1600" b="1" kern="1200" dirty="0"/>
        </a:p>
      </dsp:txBody>
      <dsp:txXfrm>
        <a:off x="266173" y="2045718"/>
        <a:ext cx="1266211" cy="126621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D3D487-564C-4C8E-BCE6-53E0E8036FA1}">
      <dsp:nvSpPr>
        <dsp:cNvPr id="0" name=""/>
        <dsp:cNvSpPr/>
      </dsp:nvSpPr>
      <dsp:spPr>
        <a:xfrm>
          <a:off x="2230169" y="2426758"/>
          <a:ext cx="2111957" cy="2055214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accent1">
                  <a:lumMod val="75000"/>
                </a:schemeClr>
              </a:solidFill>
            </a:rPr>
            <a:t>COMPETENCIES</a:t>
          </a:r>
          <a:endParaRPr lang="ru-RU" sz="1600" b="1" kern="1200" dirty="0" smtClean="0">
            <a:solidFill>
              <a:schemeClr val="accent1">
                <a:lumMod val="75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539458" y="2727737"/>
        <a:ext cx="1493379" cy="1453256"/>
      </dsp:txXfrm>
    </dsp:sp>
    <dsp:sp modelId="{102FDBDF-BB76-4D45-AFB9-BE4FDCE99BCC}">
      <dsp:nvSpPr>
        <dsp:cNvPr id="0" name=""/>
        <dsp:cNvSpPr/>
      </dsp:nvSpPr>
      <dsp:spPr>
        <a:xfrm rot="16200000">
          <a:off x="3130659" y="1837767"/>
          <a:ext cx="310976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>
        <a:off x="3177306" y="2006181"/>
        <a:ext cx="217683" cy="365301"/>
      </dsp:txXfrm>
    </dsp:sp>
    <dsp:sp modelId="{1A96B597-2E46-4002-93BD-8222F667F90E}">
      <dsp:nvSpPr>
        <dsp:cNvPr id="0" name=""/>
        <dsp:cNvSpPr/>
      </dsp:nvSpPr>
      <dsp:spPr>
        <a:xfrm>
          <a:off x="2390801" y="49316"/>
          <a:ext cx="1790693" cy="1790693"/>
        </a:xfrm>
        <a:prstGeom prst="ellipse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Teacher</a:t>
          </a:r>
          <a:endParaRPr lang="en-US" sz="1600" b="1" kern="1200" dirty="0"/>
        </a:p>
      </dsp:txBody>
      <dsp:txXfrm>
        <a:off x="2653042" y="311557"/>
        <a:ext cx="1266211" cy="1266211"/>
      </dsp:txXfrm>
    </dsp:sp>
    <dsp:sp modelId="{C9BFB615-272D-4D13-B2BC-DF760E488799}">
      <dsp:nvSpPr>
        <dsp:cNvPr id="0" name=""/>
        <dsp:cNvSpPr/>
      </dsp:nvSpPr>
      <dsp:spPr>
        <a:xfrm rot="20520000">
          <a:off x="4397909" y="2740393"/>
          <a:ext cx="297429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>
        <a:off x="4400093" y="2875947"/>
        <a:ext cx="208200" cy="365301"/>
      </dsp:txXfrm>
    </dsp:sp>
    <dsp:sp modelId="{CA122A52-4071-4D53-9025-71502F9FEB4A}">
      <dsp:nvSpPr>
        <dsp:cNvPr id="0" name=""/>
        <dsp:cNvSpPr/>
      </dsp:nvSpPr>
      <dsp:spPr>
        <a:xfrm>
          <a:off x="4777669" y="1783477"/>
          <a:ext cx="1790693" cy="1790693"/>
        </a:xfrm>
        <a:prstGeom prst="ellipse">
          <a:avLst/>
        </a:prstGeom>
        <a:gradFill flip="none" rotWithShape="1">
          <a:gsLst>
            <a:gs pos="0">
              <a:schemeClr val="accent2">
                <a:lumMod val="75000"/>
                <a:shade val="30000"/>
                <a:satMod val="115000"/>
              </a:schemeClr>
            </a:gs>
            <a:gs pos="50000">
              <a:schemeClr val="accent2">
                <a:lumMod val="75000"/>
                <a:shade val="67500"/>
                <a:satMod val="115000"/>
              </a:schemeClr>
            </a:gs>
            <a:gs pos="100000">
              <a:schemeClr val="accent2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Assessment &amp; Evaluation</a:t>
          </a:r>
          <a:endParaRPr lang="en-US" sz="1600" b="1" kern="1200" dirty="0"/>
        </a:p>
      </dsp:txBody>
      <dsp:txXfrm>
        <a:off x="5039910" y="2045718"/>
        <a:ext cx="1266211" cy="1266211"/>
      </dsp:txXfrm>
    </dsp:sp>
    <dsp:sp modelId="{24670D4A-46ED-423C-8BDB-311B3F8FBF22}">
      <dsp:nvSpPr>
        <dsp:cNvPr id="0" name=""/>
        <dsp:cNvSpPr/>
      </dsp:nvSpPr>
      <dsp:spPr>
        <a:xfrm rot="3240000">
          <a:off x="3907356" y="4215498"/>
          <a:ext cx="305919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>
        <a:off x="3926272" y="4300141"/>
        <a:ext cx="214143" cy="365301"/>
      </dsp:txXfrm>
    </dsp:sp>
    <dsp:sp modelId="{C410F36B-DCFD-46DF-8EE2-B82A8F0693D7}">
      <dsp:nvSpPr>
        <dsp:cNvPr id="0" name=""/>
        <dsp:cNvSpPr/>
      </dsp:nvSpPr>
      <dsp:spPr>
        <a:xfrm>
          <a:off x="3865966" y="4589409"/>
          <a:ext cx="1790693" cy="1790693"/>
        </a:xfrm>
        <a:prstGeom prst="ellipse">
          <a:avLst/>
        </a:prstGeom>
        <a:gradFill flip="none" rotWithShape="0">
          <a:gsLst>
            <a:gs pos="0">
              <a:schemeClr val="accent4">
                <a:lumMod val="75000"/>
                <a:shade val="30000"/>
                <a:satMod val="115000"/>
              </a:schemeClr>
            </a:gs>
            <a:gs pos="50000">
              <a:schemeClr val="accent4">
                <a:lumMod val="75000"/>
                <a:shade val="67500"/>
                <a:satMod val="115000"/>
              </a:schemeClr>
            </a:gs>
            <a:gs pos="100000">
              <a:schemeClr val="accent4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Reseacher</a:t>
          </a:r>
          <a:endParaRPr lang="en-US" sz="1600" b="1" kern="1200" dirty="0"/>
        </a:p>
      </dsp:txBody>
      <dsp:txXfrm>
        <a:off x="4128207" y="4851650"/>
        <a:ext cx="1266211" cy="1266211"/>
      </dsp:txXfrm>
    </dsp:sp>
    <dsp:sp modelId="{3189925C-5B1E-4EC8-9BA1-9C72C7756DE7}">
      <dsp:nvSpPr>
        <dsp:cNvPr id="0" name=""/>
        <dsp:cNvSpPr/>
      </dsp:nvSpPr>
      <dsp:spPr>
        <a:xfrm rot="7560000">
          <a:off x="2362026" y="4213354"/>
          <a:ext cx="303022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 rot="10800000">
        <a:off x="2434196" y="4298348"/>
        <a:ext cx="212115" cy="365301"/>
      </dsp:txXfrm>
    </dsp:sp>
    <dsp:sp modelId="{458FCCCD-BB32-4E38-A3AC-F8A463FA3CDA}">
      <dsp:nvSpPr>
        <dsp:cNvPr id="0" name=""/>
        <dsp:cNvSpPr/>
      </dsp:nvSpPr>
      <dsp:spPr>
        <a:xfrm>
          <a:off x="899536" y="4589409"/>
          <a:ext cx="1822890" cy="1790693"/>
        </a:xfrm>
        <a:prstGeom prst="ellipse">
          <a:avLst/>
        </a:prstGeom>
        <a:gradFill flip="none" rotWithShape="0">
          <a:gsLst>
            <a:gs pos="0">
              <a:schemeClr val="accent3">
                <a:lumMod val="75000"/>
                <a:shade val="30000"/>
                <a:satMod val="115000"/>
              </a:schemeClr>
            </a:gs>
            <a:gs pos="50000">
              <a:schemeClr val="accent3">
                <a:lumMod val="75000"/>
                <a:shade val="67500"/>
                <a:satMod val="115000"/>
              </a:schemeClr>
            </a:gs>
            <a:gs pos="100000">
              <a:schemeClr val="accent3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Communicator</a:t>
          </a:r>
          <a:endParaRPr lang="ru-RU" sz="1600" b="1" kern="1200" dirty="0" smtClean="0"/>
        </a:p>
      </dsp:txBody>
      <dsp:txXfrm>
        <a:off x="1166492" y="4851650"/>
        <a:ext cx="1288978" cy="1266211"/>
      </dsp:txXfrm>
    </dsp:sp>
    <dsp:sp modelId="{F222BA72-3F70-4871-BEF2-55622756DD8D}">
      <dsp:nvSpPr>
        <dsp:cNvPr id="0" name=""/>
        <dsp:cNvSpPr/>
      </dsp:nvSpPr>
      <dsp:spPr>
        <a:xfrm rot="11880000">
          <a:off x="1876956" y="2740393"/>
          <a:ext cx="297429" cy="60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 rot="10800000">
        <a:off x="1964001" y="2875947"/>
        <a:ext cx="208200" cy="365301"/>
      </dsp:txXfrm>
    </dsp:sp>
    <dsp:sp modelId="{D641B0D2-E417-409C-972C-F440931DB6EF}">
      <dsp:nvSpPr>
        <dsp:cNvPr id="0" name=""/>
        <dsp:cNvSpPr/>
      </dsp:nvSpPr>
      <dsp:spPr>
        <a:xfrm>
          <a:off x="3932" y="1783477"/>
          <a:ext cx="1790693" cy="1790693"/>
        </a:xfrm>
        <a:prstGeom prst="ellipse">
          <a:avLst/>
        </a:prstGeom>
        <a:gradFill flip="none" rotWithShape="0">
          <a:gsLst>
            <a:gs pos="0">
              <a:schemeClr val="accent6">
                <a:lumMod val="75000"/>
                <a:shade val="30000"/>
                <a:satMod val="115000"/>
              </a:schemeClr>
            </a:gs>
            <a:gs pos="50000">
              <a:schemeClr val="accent6">
                <a:lumMod val="75000"/>
                <a:shade val="67500"/>
                <a:satMod val="115000"/>
              </a:schemeClr>
            </a:gs>
            <a:gs pos="100000">
              <a:schemeClr val="accent6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8000000" lon="0" rev="0"/>
          </a:camera>
          <a:lightRig rig="threePt" dir="t"/>
        </a:scene3d>
        <a:sp3d z="-1778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Leader</a:t>
          </a:r>
          <a:endParaRPr lang="en-US" sz="1600" b="1" kern="1200" dirty="0"/>
        </a:p>
      </dsp:txBody>
      <dsp:txXfrm>
        <a:off x="266173" y="2045718"/>
        <a:ext cx="1266211" cy="12662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3A831D1-8AE5-4E9C-B944-4E84297C4366}" type="datetimeFigureOut">
              <a:rPr lang="en-US"/>
              <a:pPr>
                <a:defRPr/>
              </a:pPr>
              <a:t>12/3/2011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en-US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3E5FCB9-06C5-41A3-A5D6-96AA0B7BC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1184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95871C-BE87-487A-9767-2CBE8F35EF0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EA6658-E186-4140-8602-3A1E33B9A76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681ABA-1360-41B0-B525-0B5F9F442D0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C9087-009E-42D2-A224-45FDDCF3E102}" type="datetimeFigureOut">
              <a:rPr lang="en-US"/>
              <a:pPr>
                <a:defRPr/>
              </a:pPr>
              <a:t>12/3/2011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45CDF-FB4A-4658-AB2D-78128654F2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053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57BDF-1A14-4B04-A41C-639269FC6FE4}" type="datetimeFigureOut">
              <a:rPr lang="en-US"/>
              <a:pPr>
                <a:defRPr/>
              </a:pPr>
              <a:t>12/3/2011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0ADB0-15A3-46E3-A8DB-B3F9483BAC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063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20903-2F60-4C2F-90D0-53ABF32E6575}" type="datetimeFigureOut">
              <a:rPr lang="en-US"/>
              <a:pPr>
                <a:defRPr/>
              </a:pPr>
              <a:t>12/3/2011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AA953-6FBC-4508-84B2-3103E1E2B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293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85107-C291-4EC9-8BF5-42912E4CF1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9D1D9-3601-4FE1-A8BC-A8D51B791D1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57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4F1CC-71F8-42ED-9E45-8F553CE804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08624-B0A4-42B2-8498-96D0F71306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180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86EF3-A38D-4D48-94F5-D5AB464541D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653B2-DE99-45F7-9669-71F17233A52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993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4CB36-8350-4AC2-9722-85786EB525B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C2C51-7E35-4703-9467-CC1B54E23CE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971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DFC16-8257-41D0-A726-C5494F640AD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E14E9-7B2C-4A35-B1D6-42EA0839491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610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39C8A-F95E-410F-8097-C2F754DA052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23A37-62A8-4DD1-BE95-EF10F7959BD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7063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2F04D-D028-43FC-9015-608FB7703F2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D2208-66D4-4663-8DF5-D2CEC509F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4023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3A0A7-BD6F-4A3F-B087-DF020D8664C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FBC00-6319-4BA0-82D0-F111FFA6CF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817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F18C6-CAC5-4992-B054-CFF9ADB8599F}" type="datetimeFigureOut">
              <a:rPr lang="en-US"/>
              <a:pPr>
                <a:defRPr/>
              </a:pPr>
              <a:t>12/3/2011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09722-ADE6-44A6-B9D1-3475345B2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4426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7A6B6-4784-4508-B550-2A69BAB0FA6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63F00-F7C3-4B38-BA8E-2D4FFC56F76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2644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76C3D-126D-4FF1-8D16-1DD26DE27F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2D5C1-5A4C-4C55-8AB8-CA9618617D4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3962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9F6E5-8532-466E-8443-28E0087B0C6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C47AC-FD6B-4C9E-82F4-B5474221021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804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E6604-E3F7-4500-B97A-73200C8FF789}" type="datetimeFigureOut">
              <a:rPr lang="en-US"/>
              <a:pPr>
                <a:defRPr/>
              </a:pPr>
              <a:t>12/3/2011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B5D1E-AD05-46F4-8876-A66FC4D7CA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677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F8C6F-5A66-484A-8AE3-2424E10FB57C}" type="datetimeFigureOut">
              <a:rPr lang="en-US"/>
              <a:pPr>
                <a:defRPr/>
              </a:pPr>
              <a:t>12/3/2011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10895-B1BB-4A23-B43B-4926BA2446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974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EAE55-27C7-487A-B54F-6C9539EC8095}" type="datetimeFigureOut">
              <a:rPr lang="en-US"/>
              <a:pPr>
                <a:defRPr/>
              </a:pPr>
              <a:t>12/3/2011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8602A-C213-4EAB-84B6-3D22B3D9E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47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C35E7-20DC-409F-9987-4866C972D2D4}" type="datetimeFigureOut">
              <a:rPr lang="en-US"/>
              <a:pPr>
                <a:defRPr/>
              </a:pPr>
              <a:t>12/3/2011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1BD70-6245-49F8-950F-E49C785A77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50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1D3A8-5D40-4920-9B2B-295FF8743FDE}" type="datetimeFigureOut">
              <a:rPr lang="en-US"/>
              <a:pPr>
                <a:defRPr/>
              </a:pPr>
              <a:t>12/3/2011</a:t>
            </a:fld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BFBE7-C8CF-4A04-ACB3-369E0DF13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47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E8D19-B1E4-45B2-BAAB-C1C7DD4C15CD}" type="datetimeFigureOut">
              <a:rPr lang="en-US"/>
              <a:pPr>
                <a:defRPr/>
              </a:pPr>
              <a:t>12/3/2011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57708-19E3-4927-AFDE-C4EA5436DA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84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66795-746E-41CC-A67C-0FE9201CBAAB}" type="datetimeFigureOut">
              <a:rPr lang="en-US"/>
              <a:pPr>
                <a:defRPr/>
              </a:pPr>
              <a:t>12/3/2011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692F2-A756-4353-85D7-07E09FB30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355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AE9554-51DD-44A5-A7CF-DCE0624E5549}" type="datetimeFigureOut">
              <a:rPr lang="en-US"/>
              <a:pPr>
                <a:defRPr/>
              </a:pPr>
              <a:t>12/3/2011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FDB52B-72C6-4F59-BDBC-F190936EB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92D560-40A0-4EDD-81B4-FD2CA60BA6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7F0052-2DE4-4820-BE76-15402323937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414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7" Type="http://schemas.openxmlformats.org/officeDocument/2006/relationships/image" Target="../media/image4.png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7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779463"/>
            <a:ext cx="9145588" cy="607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38" y="2643188"/>
            <a:ext cx="805815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Мозаичная децентрализованная модель развития компетенций ППС через программу подготовки магистров медицинских наук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75" y="4929188"/>
            <a:ext cx="6400800" cy="1500187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Ж.С.Шалхарова</a:t>
            </a:r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Международный Казахско-Турецкий университет имени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Х.А.Ясави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0"/>
            <a:ext cx="19526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500813" y="0"/>
            <a:ext cx="357187" cy="7858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7215188" cy="7858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1285852" y="214290"/>
          <a:ext cx="6572296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Цилиндр 20"/>
          <p:cNvSpPr/>
          <p:nvPr/>
        </p:nvSpPr>
        <p:spPr>
          <a:xfrm>
            <a:off x="4500562" y="2571744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Цилиндр 21"/>
          <p:cNvSpPr/>
          <p:nvPr/>
        </p:nvSpPr>
        <p:spPr>
          <a:xfrm>
            <a:off x="2071670" y="3429000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Цилиндр 22"/>
          <p:cNvSpPr/>
          <p:nvPr/>
        </p:nvSpPr>
        <p:spPr>
          <a:xfrm>
            <a:off x="6929454" y="3500438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Цилиндр 24"/>
          <p:cNvSpPr/>
          <p:nvPr/>
        </p:nvSpPr>
        <p:spPr>
          <a:xfrm>
            <a:off x="6000760" y="4929198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Цилиндр 25"/>
          <p:cNvSpPr/>
          <p:nvPr/>
        </p:nvSpPr>
        <p:spPr>
          <a:xfrm>
            <a:off x="3000364" y="4929198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Цилиндр 26"/>
          <p:cNvSpPr/>
          <p:nvPr/>
        </p:nvSpPr>
        <p:spPr>
          <a:xfrm>
            <a:off x="4500562" y="1500174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Цилиндр 27"/>
          <p:cNvSpPr/>
          <p:nvPr/>
        </p:nvSpPr>
        <p:spPr>
          <a:xfrm>
            <a:off x="6929454" y="2428868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Цилиндр 28"/>
          <p:cNvSpPr/>
          <p:nvPr/>
        </p:nvSpPr>
        <p:spPr>
          <a:xfrm>
            <a:off x="6000760" y="3857628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Цилиндр 29"/>
          <p:cNvSpPr/>
          <p:nvPr/>
        </p:nvSpPr>
        <p:spPr>
          <a:xfrm>
            <a:off x="3000364" y="3857628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Цилиндр 30"/>
          <p:cNvSpPr/>
          <p:nvPr/>
        </p:nvSpPr>
        <p:spPr>
          <a:xfrm>
            <a:off x="2071670" y="2428868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Цилиндр 31"/>
          <p:cNvSpPr/>
          <p:nvPr/>
        </p:nvSpPr>
        <p:spPr>
          <a:xfrm>
            <a:off x="4500562" y="500042"/>
            <a:ext cx="142876" cy="107157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Цилиндр 32"/>
          <p:cNvSpPr/>
          <p:nvPr/>
        </p:nvSpPr>
        <p:spPr>
          <a:xfrm>
            <a:off x="6929454" y="1357298"/>
            <a:ext cx="142876" cy="107157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Цилиндр 33"/>
          <p:cNvSpPr/>
          <p:nvPr/>
        </p:nvSpPr>
        <p:spPr>
          <a:xfrm>
            <a:off x="6000760" y="2786058"/>
            <a:ext cx="142876" cy="107157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Цилиндр 34"/>
          <p:cNvSpPr/>
          <p:nvPr/>
        </p:nvSpPr>
        <p:spPr>
          <a:xfrm>
            <a:off x="3000364" y="2786058"/>
            <a:ext cx="142876" cy="107157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Цилиндр 35"/>
          <p:cNvSpPr/>
          <p:nvPr/>
        </p:nvSpPr>
        <p:spPr>
          <a:xfrm>
            <a:off x="2071670" y="1357298"/>
            <a:ext cx="142876" cy="107157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авильный пятиугольник 38"/>
          <p:cNvSpPr/>
          <p:nvPr/>
        </p:nvSpPr>
        <p:spPr>
          <a:xfrm>
            <a:off x="2143108" y="1428736"/>
            <a:ext cx="4857784" cy="4643470"/>
          </a:xfrm>
          <a:prstGeom prst="pentagon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  <a:scene3d>
            <a:camera prst="orthographicFront">
              <a:rot lat="180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Правильный пятиугольник 39"/>
          <p:cNvSpPr/>
          <p:nvPr/>
        </p:nvSpPr>
        <p:spPr>
          <a:xfrm>
            <a:off x="2143108" y="357166"/>
            <a:ext cx="4857784" cy="4714908"/>
          </a:xfrm>
          <a:prstGeom prst="pentagon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  <a:scene3d>
            <a:camera prst="orthographicFront">
              <a:rot lat="180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Правильный пятиугольник 40"/>
          <p:cNvSpPr/>
          <p:nvPr/>
        </p:nvSpPr>
        <p:spPr>
          <a:xfrm>
            <a:off x="2071670" y="-714404"/>
            <a:ext cx="5000660" cy="4714908"/>
          </a:xfrm>
          <a:prstGeom prst="pentagon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  <a:scene3d>
            <a:camera prst="orthographicFront">
              <a:rot lat="180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Цилиндр 41"/>
          <p:cNvSpPr/>
          <p:nvPr/>
        </p:nvSpPr>
        <p:spPr>
          <a:xfrm>
            <a:off x="4429124" y="3357562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643438" y="3233738"/>
            <a:ext cx="17145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3- Pedagogy</a:t>
            </a:r>
          </a:p>
        </p:txBody>
      </p:sp>
      <p:sp>
        <p:nvSpPr>
          <p:cNvPr id="11287" name="TextBox 43"/>
          <p:cNvSpPr txBox="1">
            <a:spLocks noChangeArrowheads="1"/>
          </p:cNvSpPr>
          <p:nvPr/>
        </p:nvSpPr>
        <p:spPr bwMode="auto">
          <a:xfrm>
            <a:off x="4000500" y="0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smtClean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24" name="Цилиндр 23"/>
          <p:cNvSpPr/>
          <p:nvPr/>
        </p:nvSpPr>
        <p:spPr>
          <a:xfrm>
            <a:off x="5929322" y="5786454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43625" y="5715000"/>
            <a:ext cx="28575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2- Science history &amp; philosophy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500688" y="2214563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smtClean="0">
                <a:solidFill>
                  <a:srgbClr val="C0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8869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1285852" y="214290"/>
          <a:ext cx="6572296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Цилиндр 20"/>
          <p:cNvSpPr/>
          <p:nvPr/>
        </p:nvSpPr>
        <p:spPr>
          <a:xfrm>
            <a:off x="4500562" y="2571744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Цилиндр 21"/>
          <p:cNvSpPr/>
          <p:nvPr/>
        </p:nvSpPr>
        <p:spPr>
          <a:xfrm>
            <a:off x="2071670" y="3429000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Цилиндр 22"/>
          <p:cNvSpPr/>
          <p:nvPr/>
        </p:nvSpPr>
        <p:spPr>
          <a:xfrm>
            <a:off x="6929454" y="3500438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Цилиндр 24"/>
          <p:cNvSpPr/>
          <p:nvPr/>
        </p:nvSpPr>
        <p:spPr>
          <a:xfrm>
            <a:off x="6000760" y="4929198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Цилиндр 25"/>
          <p:cNvSpPr/>
          <p:nvPr/>
        </p:nvSpPr>
        <p:spPr>
          <a:xfrm>
            <a:off x="3000364" y="4929198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Цилиндр 26"/>
          <p:cNvSpPr/>
          <p:nvPr/>
        </p:nvSpPr>
        <p:spPr>
          <a:xfrm>
            <a:off x="4500562" y="1500174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Цилиндр 27"/>
          <p:cNvSpPr/>
          <p:nvPr/>
        </p:nvSpPr>
        <p:spPr>
          <a:xfrm>
            <a:off x="6929454" y="2428868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Цилиндр 28"/>
          <p:cNvSpPr/>
          <p:nvPr/>
        </p:nvSpPr>
        <p:spPr>
          <a:xfrm>
            <a:off x="6000760" y="3857628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Цилиндр 29"/>
          <p:cNvSpPr/>
          <p:nvPr/>
        </p:nvSpPr>
        <p:spPr>
          <a:xfrm>
            <a:off x="3000364" y="3857628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Цилиндр 30"/>
          <p:cNvSpPr/>
          <p:nvPr/>
        </p:nvSpPr>
        <p:spPr>
          <a:xfrm>
            <a:off x="2071670" y="2428868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Цилиндр 31"/>
          <p:cNvSpPr/>
          <p:nvPr/>
        </p:nvSpPr>
        <p:spPr>
          <a:xfrm>
            <a:off x="4500562" y="500042"/>
            <a:ext cx="142876" cy="107157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Цилиндр 32"/>
          <p:cNvSpPr/>
          <p:nvPr/>
        </p:nvSpPr>
        <p:spPr>
          <a:xfrm>
            <a:off x="6929454" y="1357298"/>
            <a:ext cx="142876" cy="107157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Цилиндр 33"/>
          <p:cNvSpPr/>
          <p:nvPr/>
        </p:nvSpPr>
        <p:spPr>
          <a:xfrm>
            <a:off x="6000760" y="2786058"/>
            <a:ext cx="142876" cy="107157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Цилиндр 34"/>
          <p:cNvSpPr/>
          <p:nvPr/>
        </p:nvSpPr>
        <p:spPr>
          <a:xfrm>
            <a:off x="3000364" y="2786058"/>
            <a:ext cx="142876" cy="107157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Цилиндр 35"/>
          <p:cNvSpPr/>
          <p:nvPr/>
        </p:nvSpPr>
        <p:spPr>
          <a:xfrm>
            <a:off x="2071670" y="1357298"/>
            <a:ext cx="142876" cy="107157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авильный пятиугольник 38"/>
          <p:cNvSpPr/>
          <p:nvPr/>
        </p:nvSpPr>
        <p:spPr>
          <a:xfrm>
            <a:off x="2143108" y="1428736"/>
            <a:ext cx="4857784" cy="4643470"/>
          </a:xfrm>
          <a:prstGeom prst="pentagon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  <a:scene3d>
            <a:camera prst="orthographicFront">
              <a:rot lat="180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Правильный пятиугольник 39"/>
          <p:cNvSpPr/>
          <p:nvPr/>
        </p:nvSpPr>
        <p:spPr>
          <a:xfrm>
            <a:off x="2143108" y="357166"/>
            <a:ext cx="4857784" cy="4714908"/>
          </a:xfrm>
          <a:prstGeom prst="pentagon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  <a:scene3d>
            <a:camera prst="orthographicFront">
              <a:rot lat="180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Правильный пятиугольник 40"/>
          <p:cNvSpPr/>
          <p:nvPr/>
        </p:nvSpPr>
        <p:spPr>
          <a:xfrm>
            <a:off x="2071670" y="-714404"/>
            <a:ext cx="5000660" cy="4714908"/>
          </a:xfrm>
          <a:prstGeom prst="pentagon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  <a:scene3d>
            <a:camera prst="orthographicFront">
              <a:rot lat="180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Цилиндр 41"/>
          <p:cNvSpPr/>
          <p:nvPr/>
        </p:nvSpPr>
        <p:spPr>
          <a:xfrm>
            <a:off x="4429124" y="3357562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643438" y="3233738"/>
            <a:ext cx="17145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3- Pedagogy</a:t>
            </a:r>
          </a:p>
        </p:txBody>
      </p:sp>
      <p:sp>
        <p:nvSpPr>
          <p:cNvPr id="12311" name="TextBox 43"/>
          <p:cNvSpPr txBox="1">
            <a:spLocks noChangeArrowheads="1"/>
          </p:cNvSpPr>
          <p:nvPr/>
        </p:nvSpPr>
        <p:spPr bwMode="auto">
          <a:xfrm>
            <a:off x="4000500" y="0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smtClean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24" name="Цилиндр 23"/>
          <p:cNvSpPr/>
          <p:nvPr/>
        </p:nvSpPr>
        <p:spPr>
          <a:xfrm>
            <a:off x="5929322" y="5786454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43625" y="5715000"/>
            <a:ext cx="28575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2- Science history &amp; philosophy</a:t>
            </a:r>
          </a:p>
        </p:txBody>
      </p:sp>
      <p:sp>
        <p:nvSpPr>
          <p:cNvPr id="38" name="Цилиндр 37"/>
          <p:cNvSpPr/>
          <p:nvPr/>
        </p:nvSpPr>
        <p:spPr>
          <a:xfrm>
            <a:off x="5929322" y="5572140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143625" y="5478463"/>
            <a:ext cx="30003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2- Epidemiology and research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5500688" y="2214563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smtClean="0">
                <a:solidFill>
                  <a:srgbClr val="C0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8689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1285852" y="214290"/>
          <a:ext cx="6572296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Цилиндр 20"/>
          <p:cNvSpPr/>
          <p:nvPr/>
        </p:nvSpPr>
        <p:spPr>
          <a:xfrm>
            <a:off x="4500562" y="2571744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Цилиндр 21"/>
          <p:cNvSpPr/>
          <p:nvPr/>
        </p:nvSpPr>
        <p:spPr>
          <a:xfrm>
            <a:off x="2071670" y="3429000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Цилиндр 22"/>
          <p:cNvSpPr/>
          <p:nvPr/>
        </p:nvSpPr>
        <p:spPr>
          <a:xfrm>
            <a:off x="6929454" y="3500438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Цилиндр 24"/>
          <p:cNvSpPr/>
          <p:nvPr/>
        </p:nvSpPr>
        <p:spPr>
          <a:xfrm>
            <a:off x="6000760" y="4929198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Цилиндр 25"/>
          <p:cNvSpPr/>
          <p:nvPr/>
        </p:nvSpPr>
        <p:spPr>
          <a:xfrm>
            <a:off x="3000364" y="4929198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Цилиндр 26"/>
          <p:cNvSpPr/>
          <p:nvPr/>
        </p:nvSpPr>
        <p:spPr>
          <a:xfrm>
            <a:off x="4500562" y="1500174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Цилиндр 27"/>
          <p:cNvSpPr/>
          <p:nvPr/>
        </p:nvSpPr>
        <p:spPr>
          <a:xfrm>
            <a:off x="6929454" y="2428868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Цилиндр 28"/>
          <p:cNvSpPr/>
          <p:nvPr/>
        </p:nvSpPr>
        <p:spPr>
          <a:xfrm>
            <a:off x="6000760" y="3857628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Цилиндр 29"/>
          <p:cNvSpPr/>
          <p:nvPr/>
        </p:nvSpPr>
        <p:spPr>
          <a:xfrm>
            <a:off x="3000364" y="3857628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Цилиндр 30"/>
          <p:cNvSpPr/>
          <p:nvPr/>
        </p:nvSpPr>
        <p:spPr>
          <a:xfrm>
            <a:off x="2071670" y="2428868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Цилиндр 31"/>
          <p:cNvSpPr/>
          <p:nvPr/>
        </p:nvSpPr>
        <p:spPr>
          <a:xfrm>
            <a:off x="4500562" y="500042"/>
            <a:ext cx="142876" cy="107157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Цилиндр 32"/>
          <p:cNvSpPr/>
          <p:nvPr/>
        </p:nvSpPr>
        <p:spPr>
          <a:xfrm>
            <a:off x="6929454" y="1357298"/>
            <a:ext cx="142876" cy="107157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Цилиндр 33"/>
          <p:cNvSpPr/>
          <p:nvPr/>
        </p:nvSpPr>
        <p:spPr>
          <a:xfrm>
            <a:off x="6000760" y="2786058"/>
            <a:ext cx="142876" cy="107157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Цилиндр 34"/>
          <p:cNvSpPr/>
          <p:nvPr/>
        </p:nvSpPr>
        <p:spPr>
          <a:xfrm>
            <a:off x="3000364" y="2786058"/>
            <a:ext cx="142876" cy="107157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Цилиндр 35"/>
          <p:cNvSpPr/>
          <p:nvPr/>
        </p:nvSpPr>
        <p:spPr>
          <a:xfrm>
            <a:off x="2071670" y="1357298"/>
            <a:ext cx="142876" cy="107157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авильный пятиугольник 38"/>
          <p:cNvSpPr/>
          <p:nvPr/>
        </p:nvSpPr>
        <p:spPr>
          <a:xfrm>
            <a:off x="2143108" y="1428736"/>
            <a:ext cx="4857784" cy="4643470"/>
          </a:xfrm>
          <a:prstGeom prst="pentagon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  <a:scene3d>
            <a:camera prst="orthographicFront">
              <a:rot lat="180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Правильный пятиугольник 39"/>
          <p:cNvSpPr/>
          <p:nvPr/>
        </p:nvSpPr>
        <p:spPr>
          <a:xfrm>
            <a:off x="2143108" y="357166"/>
            <a:ext cx="4857784" cy="4714908"/>
          </a:xfrm>
          <a:prstGeom prst="pentagon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  <a:scene3d>
            <a:camera prst="orthographicFront">
              <a:rot lat="180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Правильный пятиугольник 40"/>
          <p:cNvSpPr/>
          <p:nvPr/>
        </p:nvSpPr>
        <p:spPr>
          <a:xfrm>
            <a:off x="2071670" y="-714404"/>
            <a:ext cx="5000660" cy="4714908"/>
          </a:xfrm>
          <a:prstGeom prst="pentagon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  <a:scene3d>
            <a:camera prst="orthographicFront">
              <a:rot lat="180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Цилиндр 41"/>
          <p:cNvSpPr/>
          <p:nvPr/>
        </p:nvSpPr>
        <p:spPr>
          <a:xfrm>
            <a:off x="4429124" y="3357562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643438" y="3233738"/>
            <a:ext cx="17145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3- Pedagogy</a:t>
            </a:r>
          </a:p>
        </p:txBody>
      </p:sp>
      <p:sp>
        <p:nvSpPr>
          <p:cNvPr id="13335" name="TextBox 43"/>
          <p:cNvSpPr txBox="1">
            <a:spLocks noChangeArrowheads="1"/>
          </p:cNvSpPr>
          <p:nvPr/>
        </p:nvSpPr>
        <p:spPr bwMode="auto">
          <a:xfrm>
            <a:off x="4000500" y="0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smtClean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24" name="Цилиндр 23"/>
          <p:cNvSpPr/>
          <p:nvPr/>
        </p:nvSpPr>
        <p:spPr>
          <a:xfrm>
            <a:off x="5929322" y="5786454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43625" y="5715000"/>
            <a:ext cx="28575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2- Science history &amp; philosophy</a:t>
            </a:r>
          </a:p>
        </p:txBody>
      </p:sp>
      <p:sp>
        <p:nvSpPr>
          <p:cNvPr id="38" name="Цилиндр 37"/>
          <p:cNvSpPr/>
          <p:nvPr/>
        </p:nvSpPr>
        <p:spPr>
          <a:xfrm>
            <a:off x="5929322" y="5572140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143625" y="5478463"/>
            <a:ext cx="30003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2- Epidemiology and research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5500688" y="2214563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smtClean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47" name="Цилиндр 46"/>
          <p:cNvSpPr/>
          <p:nvPr/>
        </p:nvSpPr>
        <p:spPr>
          <a:xfrm>
            <a:off x="5929322" y="5357826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43625" y="5264150"/>
            <a:ext cx="30003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1- Bioethics</a:t>
            </a:r>
          </a:p>
        </p:txBody>
      </p:sp>
    </p:spTree>
    <p:extLst>
      <p:ext uri="{BB962C8B-B14F-4D97-AF65-F5344CB8AC3E}">
        <p14:creationId xmlns:p14="http://schemas.microsoft.com/office/powerpoint/2010/main" val="295890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1285852" y="214290"/>
          <a:ext cx="6572296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Цилиндр 20"/>
          <p:cNvSpPr/>
          <p:nvPr/>
        </p:nvSpPr>
        <p:spPr>
          <a:xfrm>
            <a:off x="4500562" y="2571744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Цилиндр 21"/>
          <p:cNvSpPr/>
          <p:nvPr/>
        </p:nvSpPr>
        <p:spPr>
          <a:xfrm>
            <a:off x="2071670" y="3429000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Цилиндр 22"/>
          <p:cNvSpPr/>
          <p:nvPr/>
        </p:nvSpPr>
        <p:spPr>
          <a:xfrm>
            <a:off x="6929454" y="3500438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Цилиндр 24"/>
          <p:cNvSpPr/>
          <p:nvPr/>
        </p:nvSpPr>
        <p:spPr>
          <a:xfrm>
            <a:off x="6000760" y="4929198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Цилиндр 25"/>
          <p:cNvSpPr/>
          <p:nvPr/>
        </p:nvSpPr>
        <p:spPr>
          <a:xfrm>
            <a:off x="3000364" y="4929198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Цилиндр 26"/>
          <p:cNvSpPr/>
          <p:nvPr/>
        </p:nvSpPr>
        <p:spPr>
          <a:xfrm>
            <a:off x="4500562" y="1500174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Цилиндр 27"/>
          <p:cNvSpPr/>
          <p:nvPr/>
        </p:nvSpPr>
        <p:spPr>
          <a:xfrm>
            <a:off x="6929454" y="2428868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Цилиндр 28"/>
          <p:cNvSpPr/>
          <p:nvPr/>
        </p:nvSpPr>
        <p:spPr>
          <a:xfrm>
            <a:off x="6000760" y="3857628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Цилиндр 29"/>
          <p:cNvSpPr/>
          <p:nvPr/>
        </p:nvSpPr>
        <p:spPr>
          <a:xfrm>
            <a:off x="3000364" y="3857628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Цилиндр 30"/>
          <p:cNvSpPr/>
          <p:nvPr/>
        </p:nvSpPr>
        <p:spPr>
          <a:xfrm>
            <a:off x="2071670" y="2428868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Цилиндр 31"/>
          <p:cNvSpPr/>
          <p:nvPr/>
        </p:nvSpPr>
        <p:spPr>
          <a:xfrm>
            <a:off x="4500562" y="500042"/>
            <a:ext cx="142876" cy="107157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Цилиндр 32"/>
          <p:cNvSpPr/>
          <p:nvPr/>
        </p:nvSpPr>
        <p:spPr>
          <a:xfrm>
            <a:off x="6929454" y="1357298"/>
            <a:ext cx="142876" cy="107157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Цилиндр 33"/>
          <p:cNvSpPr/>
          <p:nvPr/>
        </p:nvSpPr>
        <p:spPr>
          <a:xfrm>
            <a:off x="6000760" y="2786058"/>
            <a:ext cx="142876" cy="107157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Цилиндр 34"/>
          <p:cNvSpPr/>
          <p:nvPr/>
        </p:nvSpPr>
        <p:spPr>
          <a:xfrm>
            <a:off x="3000364" y="2786058"/>
            <a:ext cx="142876" cy="107157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Цилиндр 35"/>
          <p:cNvSpPr/>
          <p:nvPr/>
        </p:nvSpPr>
        <p:spPr>
          <a:xfrm>
            <a:off x="2071670" y="1357298"/>
            <a:ext cx="142876" cy="107157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авильный пятиугольник 38"/>
          <p:cNvSpPr/>
          <p:nvPr/>
        </p:nvSpPr>
        <p:spPr>
          <a:xfrm>
            <a:off x="2143108" y="1428736"/>
            <a:ext cx="4857784" cy="4643470"/>
          </a:xfrm>
          <a:prstGeom prst="pentagon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  <a:scene3d>
            <a:camera prst="orthographicFront">
              <a:rot lat="180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Правильный пятиугольник 39"/>
          <p:cNvSpPr/>
          <p:nvPr/>
        </p:nvSpPr>
        <p:spPr>
          <a:xfrm>
            <a:off x="2143108" y="357166"/>
            <a:ext cx="4857784" cy="4714908"/>
          </a:xfrm>
          <a:prstGeom prst="pentagon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  <a:scene3d>
            <a:camera prst="orthographicFront">
              <a:rot lat="180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Правильный пятиугольник 40"/>
          <p:cNvSpPr/>
          <p:nvPr/>
        </p:nvSpPr>
        <p:spPr>
          <a:xfrm>
            <a:off x="2071670" y="-714404"/>
            <a:ext cx="5000660" cy="4714908"/>
          </a:xfrm>
          <a:prstGeom prst="pentagon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  <a:scene3d>
            <a:camera prst="orthographicFront">
              <a:rot lat="180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Цилиндр 41"/>
          <p:cNvSpPr/>
          <p:nvPr/>
        </p:nvSpPr>
        <p:spPr>
          <a:xfrm>
            <a:off x="4429124" y="3357562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643438" y="3233738"/>
            <a:ext cx="17145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3- Pedagogy</a:t>
            </a:r>
          </a:p>
        </p:txBody>
      </p:sp>
      <p:sp>
        <p:nvSpPr>
          <p:cNvPr id="14359" name="TextBox 43"/>
          <p:cNvSpPr txBox="1">
            <a:spLocks noChangeArrowheads="1"/>
          </p:cNvSpPr>
          <p:nvPr/>
        </p:nvSpPr>
        <p:spPr bwMode="auto">
          <a:xfrm>
            <a:off x="4000500" y="0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smtClean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24" name="Цилиндр 23"/>
          <p:cNvSpPr/>
          <p:nvPr/>
        </p:nvSpPr>
        <p:spPr>
          <a:xfrm>
            <a:off x="5929322" y="5786454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43625" y="5715000"/>
            <a:ext cx="28575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2- Science history &amp; philosophy</a:t>
            </a:r>
          </a:p>
        </p:txBody>
      </p:sp>
      <p:sp>
        <p:nvSpPr>
          <p:cNvPr id="38" name="Цилиндр 37"/>
          <p:cNvSpPr/>
          <p:nvPr/>
        </p:nvSpPr>
        <p:spPr>
          <a:xfrm>
            <a:off x="5929322" y="5572140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143625" y="5478463"/>
            <a:ext cx="30003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2- Epidemiology and research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5500688" y="2214563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smtClean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47" name="Цилиндр 46"/>
          <p:cNvSpPr/>
          <p:nvPr/>
        </p:nvSpPr>
        <p:spPr>
          <a:xfrm>
            <a:off x="5929322" y="5357826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43625" y="5264150"/>
            <a:ext cx="30003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1- Bioethics</a:t>
            </a:r>
          </a:p>
        </p:txBody>
      </p:sp>
      <p:sp>
        <p:nvSpPr>
          <p:cNvPr id="49" name="Цилиндр 48"/>
          <p:cNvSpPr/>
          <p:nvPr/>
        </p:nvSpPr>
        <p:spPr>
          <a:xfrm>
            <a:off x="5929322" y="5143512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43625" y="5072063"/>
            <a:ext cx="30003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2- Biostatistics</a:t>
            </a:r>
          </a:p>
        </p:txBody>
      </p:sp>
    </p:spTree>
    <p:extLst>
      <p:ext uri="{BB962C8B-B14F-4D97-AF65-F5344CB8AC3E}">
        <p14:creationId xmlns:p14="http://schemas.microsoft.com/office/powerpoint/2010/main" val="131603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1285852" y="214290"/>
          <a:ext cx="6572296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Цилиндр 20"/>
          <p:cNvSpPr/>
          <p:nvPr/>
        </p:nvSpPr>
        <p:spPr>
          <a:xfrm>
            <a:off x="4500562" y="2571744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Цилиндр 21"/>
          <p:cNvSpPr/>
          <p:nvPr/>
        </p:nvSpPr>
        <p:spPr>
          <a:xfrm>
            <a:off x="2071670" y="3429000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Цилиндр 22"/>
          <p:cNvSpPr/>
          <p:nvPr/>
        </p:nvSpPr>
        <p:spPr>
          <a:xfrm>
            <a:off x="6929454" y="3500438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Цилиндр 24"/>
          <p:cNvSpPr/>
          <p:nvPr/>
        </p:nvSpPr>
        <p:spPr>
          <a:xfrm>
            <a:off x="6000760" y="4929198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Цилиндр 25"/>
          <p:cNvSpPr/>
          <p:nvPr/>
        </p:nvSpPr>
        <p:spPr>
          <a:xfrm>
            <a:off x="3000364" y="4929198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Цилиндр 26"/>
          <p:cNvSpPr/>
          <p:nvPr/>
        </p:nvSpPr>
        <p:spPr>
          <a:xfrm>
            <a:off x="4500562" y="1500174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Цилиндр 27"/>
          <p:cNvSpPr/>
          <p:nvPr/>
        </p:nvSpPr>
        <p:spPr>
          <a:xfrm>
            <a:off x="6929454" y="2428868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Цилиндр 28"/>
          <p:cNvSpPr/>
          <p:nvPr/>
        </p:nvSpPr>
        <p:spPr>
          <a:xfrm>
            <a:off x="6000760" y="3857628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Цилиндр 29"/>
          <p:cNvSpPr/>
          <p:nvPr/>
        </p:nvSpPr>
        <p:spPr>
          <a:xfrm>
            <a:off x="3000364" y="3857628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Цилиндр 30"/>
          <p:cNvSpPr/>
          <p:nvPr/>
        </p:nvSpPr>
        <p:spPr>
          <a:xfrm>
            <a:off x="2071670" y="2428868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Цилиндр 31"/>
          <p:cNvSpPr/>
          <p:nvPr/>
        </p:nvSpPr>
        <p:spPr>
          <a:xfrm>
            <a:off x="4500562" y="500042"/>
            <a:ext cx="142876" cy="107157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Цилиндр 32"/>
          <p:cNvSpPr/>
          <p:nvPr/>
        </p:nvSpPr>
        <p:spPr>
          <a:xfrm>
            <a:off x="6929454" y="1357298"/>
            <a:ext cx="142876" cy="107157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Цилиндр 33"/>
          <p:cNvSpPr/>
          <p:nvPr/>
        </p:nvSpPr>
        <p:spPr>
          <a:xfrm>
            <a:off x="6000760" y="2786058"/>
            <a:ext cx="142876" cy="107157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Цилиндр 34"/>
          <p:cNvSpPr/>
          <p:nvPr/>
        </p:nvSpPr>
        <p:spPr>
          <a:xfrm>
            <a:off x="3000364" y="2786058"/>
            <a:ext cx="142876" cy="107157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Цилиндр 35"/>
          <p:cNvSpPr/>
          <p:nvPr/>
        </p:nvSpPr>
        <p:spPr>
          <a:xfrm>
            <a:off x="2071670" y="1357298"/>
            <a:ext cx="142876" cy="107157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авильный пятиугольник 38"/>
          <p:cNvSpPr/>
          <p:nvPr/>
        </p:nvSpPr>
        <p:spPr>
          <a:xfrm>
            <a:off x="2143108" y="1428736"/>
            <a:ext cx="4857784" cy="4643470"/>
          </a:xfrm>
          <a:prstGeom prst="pentagon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  <a:scene3d>
            <a:camera prst="orthographicFront">
              <a:rot lat="180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Правильный пятиугольник 39"/>
          <p:cNvSpPr/>
          <p:nvPr/>
        </p:nvSpPr>
        <p:spPr>
          <a:xfrm>
            <a:off x="2143108" y="357166"/>
            <a:ext cx="4857784" cy="4714908"/>
          </a:xfrm>
          <a:prstGeom prst="pentagon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  <a:scene3d>
            <a:camera prst="orthographicFront">
              <a:rot lat="180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Правильный пятиугольник 40"/>
          <p:cNvSpPr/>
          <p:nvPr/>
        </p:nvSpPr>
        <p:spPr>
          <a:xfrm>
            <a:off x="2071670" y="-714404"/>
            <a:ext cx="5000660" cy="4714908"/>
          </a:xfrm>
          <a:prstGeom prst="pentagon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  <a:scene3d>
            <a:camera prst="orthographicFront">
              <a:rot lat="180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Цилиндр 41"/>
          <p:cNvSpPr/>
          <p:nvPr/>
        </p:nvSpPr>
        <p:spPr>
          <a:xfrm>
            <a:off x="4429124" y="3357562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643438" y="3233738"/>
            <a:ext cx="17145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3- Pedagogy</a:t>
            </a:r>
          </a:p>
        </p:txBody>
      </p:sp>
      <p:sp>
        <p:nvSpPr>
          <p:cNvPr id="15383" name="TextBox 43"/>
          <p:cNvSpPr txBox="1">
            <a:spLocks noChangeArrowheads="1"/>
          </p:cNvSpPr>
          <p:nvPr/>
        </p:nvSpPr>
        <p:spPr bwMode="auto">
          <a:xfrm>
            <a:off x="4000500" y="0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smtClean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24" name="Цилиндр 23"/>
          <p:cNvSpPr/>
          <p:nvPr/>
        </p:nvSpPr>
        <p:spPr>
          <a:xfrm>
            <a:off x="5929322" y="5786454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43625" y="5715000"/>
            <a:ext cx="28575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2- Science history &amp; philosophy</a:t>
            </a:r>
          </a:p>
        </p:txBody>
      </p:sp>
      <p:sp>
        <p:nvSpPr>
          <p:cNvPr id="38" name="Цилиндр 37"/>
          <p:cNvSpPr/>
          <p:nvPr/>
        </p:nvSpPr>
        <p:spPr>
          <a:xfrm>
            <a:off x="5929322" y="5572140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143625" y="5478463"/>
            <a:ext cx="30003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2- Epidemiology and research</a:t>
            </a:r>
          </a:p>
        </p:txBody>
      </p:sp>
      <p:sp>
        <p:nvSpPr>
          <p:cNvPr id="15388" name="TextBox 45"/>
          <p:cNvSpPr txBox="1">
            <a:spLocks noChangeArrowheads="1"/>
          </p:cNvSpPr>
          <p:nvPr/>
        </p:nvSpPr>
        <p:spPr bwMode="auto">
          <a:xfrm>
            <a:off x="5500688" y="2214563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smtClean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47" name="Цилиндр 46"/>
          <p:cNvSpPr/>
          <p:nvPr/>
        </p:nvSpPr>
        <p:spPr>
          <a:xfrm>
            <a:off x="5929322" y="5357826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43625" y="5264150"/>
            <a:ext cx="30003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1- Bioethics</a:t>
            </a:r>
          </a:p>
        </p:txBody>
      </p:sp>
      <p:sp>
        <p:nvSpPr>
          <p:cNvPr id="49" name="Цилиндр 48"/>
          <p:cNvSpPr/>
          <p:nvPr/>
        </p:nvSpPr>
        <p:spPr>
          <a:xfrm>
            <a:off x="5929322" y="5143512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43625" y="5072063"/>
            <a:ext cx="30003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2- Biostatistics</a:t>
            </a:r>
          </a:p>
        </p:txBody>
      </p:sp>
      <p:sp>
        <p:nvSpPr>
          <p:cNvPr id="51" name="Цилиндр 50"/>
          <p:cNvSpPr/>
          <p:nvPr/>
        </p:nvSpPr>
        <p:spPr>
          <a:xfrm>
            <a:off x="2928926" y="5715016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42875" y="5621338"/>
            <a:ext cx="27860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Professional foreign language - 2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2500313" y="2286000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smtClean="0">
                <a:solidFill>
                  <a:srgbClr val="C0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1505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1285852" y="214290"/>
          <a:ext cx="6572296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Цилиндр 20"/>
          <p:cNvSpPr/>
          <p:nvPr/>
        </p:nvSpPr>
        <p:spPr>
          <a:xfrm>
            <a:off x="4500562" y="2571744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Цилиндр 21"/>
          <p:cNvSpPr/>
          <p:nvPr/>
        </p:nvSpPr>
        <p:spPr>
          <a:xfrm>
            <a:off x="2071670" y="3429000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Цилиндр 22"/>
          <p:cNvSpPr/>
          <p:nvPr/>
        </p:nvSpPr>
        <p:spPr>
          <a:xfrm>
            <a:off x="6929454" y="3500438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Цилиндр 24"/>
          <p:cNvSpPr/>
          <p:nvPr/>
        </p:nvSpPr>
        <p:spPr>
          <a:xfrm>
            <a:off x="6000760" y="4929198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Цилиндр 25"/>
          <p:cNvSpPr/>
          <p:nvPr/>
        </p:nvSpPr>
        <p:spPr>
          <a:xfrm>
            <a:off x="3000364" y="4929198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Цилиндр 26"/>
          <p:cNvSpPr/>
          <p:nvPr/>
        </p:nvSpPr>
        <p:spPr>
          <a:xfrm>
            <a:off x="4500562" y="1500174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Цилиндр 27"/>
          <p:cNvSpPr/>
          <p:nvPr/>
        </p:nvSpPr>
        <p:spPr>
          <a:xfrm>
            <a:off x="6929454" y="2428868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Цилиндр 28"/>
          <p:cNvSpPr/>
          <p:nvPr/>
        </p:nvSpPr>
        <p:spPr>
          <a:xfrm>
            <a:off x="6000760" y="3857628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Цилиндр 29"/>
          <p:cNvSpPr/>
          <p:nvPr/>
        </p:nvSpPr>
        <p:spPr>
          <a:xfrm>
            <a:off x="3000364" y="3857628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Цилиндр 30"/>
          <p:cNvSpPr/>
          <p:nvPr/>
        </p:nvSpPr>
        <p:spPr>
          <a:xfrm>
            <a:off x="2071670" y="2428868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Цилиндр 31"/>
          <p:cNvSpPr/>
          <p:nvPr/>
        </p:nvSpPr>
        <p:spPr>
          <a:xfrm>
            <a:off x="4500562" y="500042"/>
            <a:ext cx="142876" cy="107157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Цилиндр 32"/>
          <p:cNvSpPr/>
          <p:nvPr/>
        </p:nvSpPr>
        <p:spPr>
          <a:xfrm>
            <a:off x="6929454" y="1357298"/>
            <a:ext cx="142876" cy="107157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Цилиндр 33"/>
          <p:cNvSpPr/>
          <p:nvPr/>
        </p:nvSpPr>
        <p:spPr>
          <a:xfrm>
            <a:off x="6000760" y="2786058"/>
            <a:ext cx="142876" cy="107157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Цилиндр 34"/>
          <p:cNvSpPr/>
          <p:nvPr/>
        </p:nvSpPr>
        <p:spPr>
          <a:xfrm>
            <a:off x="3000364" y="2786058"/>
            <a:ext cx="142876" cy="107157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Цилиндр 35"/>
          <p:cNvSpPr/>
          <p:nvPr/>
        </p:nvSpPr>
        <p:spPr>
          <a:xfrm>
            <a:off x="2071670" y="1357298"/>
            <a:ext cx="142876" cy="107157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авильный пятиугольник 38"/>
          <p:cNvSpPr/>
          <p:nvPr/>
        </p:nvSpPr>
        <p:spPr>
          <a:xfrm>
            <a:off x="2143108" y="1428736"/>
            <a:ext cx="4857784" cy="4643470"/>
          </a:xfrm>
          <a:prstGeom prst="pentagon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  <a:scene3d>
            <a:camera prst="orthographicFront">
              <a:rot lat="180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Правильный пятиугольник 39"/>
          <p:cNvSpPr/>
          <p:nvPr/>
        </p:nvSpPr>
        <p:spPr>
          <a:xfrm>
            <a:off x="2143108" y="357166"/>
            <a:ext cx="4857784" cy="4714908"/>
          </a:xfrm>
          <a:prstGeom prst="pentagon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  <a:scene3d>
            <a:camera prst="orthographicFront">
              <a:rot lat="180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Правильный пятиугольник 40"/>
          <p:cNvSpPr/>
          <p:nvPr/>
        </p:nvSpPr>
        <p:spPr>
          <a:xfrm>
            <a:off x="2071670" y="-714404"/>
            <a:ext cx="5000660" cy="4714908"/>
          </a:xfrm>
          <a:prstGeom prst="pentagon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  <a:scene3d>
            <a:camera prst="orthographicFront">
              <a:rot lat="180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Цилиндр 41"/>
          <p:cNvSpPr/>
          <p:nvPr/>
        </p:nvSpPr>
        <p:spPr>
          <a:xfrm>
            <a:off x="4429124" y="3357562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643438" y="3233738"/>
            <a:ext cx="17145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3- Pedagogy</a:t>
            </a:r>
          </a:p>
        </p:txBody>
      </p:sp>
      <p:sp>
        <p:nvSpPr>
          <p:cNvPr id="16407" name="TextBox 43"/>
          <p:cNvSpPr txBox="1">
            <a:spLocks noChangeArrowheads="1"/>
          </p:cNvSpPr>
          <p:nvPr/>
        </p:nvSpPr>
        <p:spPr bwMode="auto">
          <a:xfrm>
            <a:off x="4000500" y="0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smtClean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24" name="Цилиндр 23"/>
          <p:cNvSpPr/>
          <p:nvPr/>
        </p:nvSpPr>
        <p:spPr>
          <a:xfrm>
            <a:off x="5929322" y="5786454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43625" y="5715000"/>
            <a:ext cx="28575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2- Science history &amp; philosophy</a:t>
            </a:r>
          </a:p>
        </p:txBody>
      </p:sp>
      <p:sp>
        <p:nvSpPr>
          <p:cNvPr id="38" name="Цилиндр 37"/>
          <p:cNvSpPr/>
          <p:nvPr/>
        </p:nvSpPr>
        <p:spPr>
          <a:xfrm>
            <a:off x="5929322" y="5572140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143625" y="5478463"/>
            <a:ext cx="30003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2- Epidemiology and research</a:t>
            </a:r>
          </a:p>
        </p:txBody>
      </p:sp>
      <p:sp>
        <p:nvSpPr>
          <p:cNvPr id="16412" name="TextBox 45"/>
          <p:cNvSpPr txBox="1">
            <a:spLocks noChangeArrowheads="1"/>
          </p:cNvSpPr>
          <p:nvPr/>
        </p:nvSpPr>
        <p:spPr bwMode="auto">
          <a:xfrm>
            <a:off x="5500688" y="2214563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smtClean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47" name="Цилиндр 46"/>
          <p:cNvSpPr/>
          <p:nvPr/>
        </p:nvSpPr>
        <p:spPr>
          <a:xfrm>
            <a:off x="5929322" y="5357826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43625" y="5264150"/>
            <a:ext cx="30003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1- Bioethics</a:t>
            </a:r>
          </a:p>
        </p:txBody>
      </p:sp>
      <p:sp>
        <p:nvSpPr>
          <p:cNvPr id="49" name="Цилиндр 48"/>
          <p:cNvSpPr/>
          <p:nvPr/>
        </p:nvSpPr>
        <p:spPr>
          <a:xfrm>
            <a:off x="5929322" y="5143512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43625" y="5072063"/>
            <a:ext cx="30003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2- Biostatistics</a:t>
            </a:r>
          </a:p>
        </p:txBody>
      </p:sp>
      <p:sp>
        <p:nvSpPr>
          <p:cNvPr id="51" name="Цилиндр 50"/>
          <p:cNvSpPr/>
          <p:nvPr/>
        </p:nvSpPr>
        <p:spPr>
          <a:xfrm>
            <a:off x="2928926" y="5715016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42875" y="5621338"/>
            <a:ext cx="27860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Professional foreign language - 2</a:t>
            </a:r>
          </a:p>
        </p:txBody>
      </p:sp>
      <p:sp>
        <p:nvSpPr>
          <p:cNvPr id="16419" name="TextBox 52"/>
          <p:cNvSpPr txBox="1">
            <a:spLocks noChangeArrowheads="1"/>
          </p:cNvSpPr>
          <p:nvPr/>
        </p:nvSpPr>
        <p:spPr bwMode="auto">
          <a:xfrm>
            <a:off x="2500313" y="2286000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smtClean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54" name="Цилиндр 53"/>
          <p:cNvSpPr/>
          <p:nvPr/>
        </p:nvSpPr>
        <p:spPr>
          <a:xfrm>
            <a:off x="2000232" y="4214818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-857250" y="4000500"/>
            <a:ext cx="27860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Organizational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behavior - 1</a:t>
            </a: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1571625" y="714375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smtClean="0">
                <a:solidFill>
                  <a:srgbClr val="C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0927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1285852" y="214290"/>
          <a:ext cx="6572296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Цилиндр 20"/>
          <p:cNvSpPr/>
          <p:nvPr/>
        </p:nvSpPr>
        <p:spPr>
          <a:xfrm>
            <a:off x="4500562" y="2571744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Цилиндр 21"/>
          <p:cNvSpPr/>
          <p:nvPr/>
        </p:nvSpPr>
        <p:spPr>
          <a:xfrm>
            <a:off x="2071670" y="3429000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Цилиндр 22"/>
          <p:cNvSpPr/>
          <p:nvPr/>
        </p:nvSpPr>
        <p:spPr>
          <a:xfrm>
            <a:off x="6929454" y="3500438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Цилиндр 24"/>
          <p:cNvSpPr/>
          <p:nvPr/>
        </p:nvSpPr>
        <p:spPr>
          <a:xfrm>
            <a:off x="6000760" y="4929198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Цилиндр 25"/>
          <p:cNvSpPr/>
          <p:nvPr/>
        </p:nvSpPr>
        <p:spPr>
          <a:xfrm>
            <a:off x="3000364" y="4929198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Цилиндр 26"/>
          <p:cNvSpPr/>
          <p:nvPr/>
        </p:nvSpPr>
        <p:spPr>
          <a:xfrm>
            <a:off x="4500562" y="1500174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Цилиндр 27"/>
          <p:cNvSpPr/>
          <p:nvPr/>
        </p:nvSpPr>
        <p:spPr>
          <a:xfrm>
            <a:off x="6929454" y="2428868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Цилиндр 28"/>
          <p:cNvSpPr/>
          <p:nvPr/>
        </p:nvSpPr>
        <p:spPr>
          <a:xfrm>
            <a:off x="6000760" y="3857628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Цилиндр 29"/>
          <p:cNvSpPr/>
          <p:nvPr/>
        </p:nvSpPr>
        <p:spPr>
          <a:xfrm>
            <a:off x="3000364" y="3857628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Цилиндр 30"/>
          <p:cNvSpPr/>
          <p:nvPr/>
        </p:nvSpPr>
        <p:spPr>
          <a:xfrm>
            <a:off x="2071670" y="2428868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Цилиндр 31"/>
          <p:cNvSpPr/>
          <p:nvPr/>
        </p:nvSpPr>
        <p:spPr>
          <a:xfrm>
            <a:off x="4500562" y="500042"/>
            <a:ext cx="142876" cy="107157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Цилиндр 32"/>
          <p:cNvSpPr/>
          <p:nvPr/>
        </p:nvSpPr>
        <p:spPr>
          <a:xfrm>
            <a:off x="6929454" y="1357298"/>
            <a:ext cx="142876" cy="107157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Цилиндр 33"/>
          <p:cNvSpPr/>
          <p:nvPr/>
        </p:nvSpPr>
        <p:spPr>
          <a:xfrm>
            <a:off x="6000760" y="2786058"/>
            <a:ext cx="142876" cy="107157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Цилиндр 34"/>
          <p:cNvSpPr/>
          <p:nvPr/>
        </p:nvSpPr>
        <p:spPr>
          <a:xfrm>
            <a:off x="3000364" y="2786058"/>
            <a:ext cx="142876" cy="107157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Цилиндр 35"/>
          <p:cNvSpPr/>
          <p:nvPr/>
        </p:nvSpPr>
        <p:spPr>
          <a:xfrm>
            <a:off x="2071670" y="1357298"/>
            <a:ext cx="142876" cy="107157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авильный пятиугольник 38"/>
          <p:cNvSpPr/>
          <p:nvPr/>
        </p:nvSpPr>
        <p:spPr>
          <a:xfrm>
            <a:off x="2143108" y="1428736"/>
            <a:ext cx="4857784" cy="4643470"/>
          </a:xfrm>
          <a:prstGeom prst="pentagon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  <a:scene3d>
            <a:camera prst="orthographicFront">
              <a:rot lat="180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Правильный пятиугольник 39"/>
          <p:cNvSpPr/>
          <p:nvPr/>
        </p:nvSpPr>
        <p:spPr>
          <a:xfrm>
            <a:off x="2143108" y="357166"/>
            <a:ext cx="4857784" cy="4714908"/>
          </a:xfrm>
          <a:prstGeom prst="pentagon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  <a:scene3d>
            <a:camera prst="orthographicFront">
              <a:rot lat="180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Правильный пятиугольник 40"/>
          <p:cNvSpPr/>
          <p:nvPr/>
        </p:nvSpPr>
        <p:spPr>
          <a:xfrm>
            <a:off x="2071670" y="-714404"/>
            <a:ext cx="5000660" cy="4714908"/>
          </a:xfrm>
          <a:prstGeom prst="pentagon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  <a:scene3d>
            <a:camera prst="orthographicFront">
              <a:rot lat="180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Цилиндр 41"/>
          <p:cNvSpPr/>
          <p:nvPr/>
        </p:nvSpPr>
        <p:spPr>
          <a:xfrm>
            <a:off x="4429124" y="3357562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643438" y="3233738"/>
            <a:ext cx="17145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3- Pedagogy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4000500" y="0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smtClean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24" name="Цилиндр 23"/>
          <p:cNvSpPr/>
          <p:nvPr/>
        </p:nvSpPr>
        <p:spPr>
          <a:xfrm>
            <a:off x="5929322" y="5786454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43625" y="5715000"/>
            <a:ext cx="28575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2- Science history &amp; philosophy</a:t>
            </a:r>
          </a:p>
        </p:txBody>
      </p:sp>
      <p:sp>
        <p:nvSpPr>
          <p:cNvPr id="38" name="Цилиндр 37"/>
          <p:cNvSpPr/>
          <p:nvPr/>
        </p:nvSpPr>
        <p:spPr>
          <a:xfrm>
            <a:off x="5929322" y="5572140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143625" y="5478463"/>
            <a:ext cx="30003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2- Epidemiology and research</a:t>
            </a:r>
          </a:p>
        </p:txBody>
      </p:sp>
      <p:sp>
        <p:nvSpPr>
          <p:cNvPr id="17436" name="TextBox 45"/>
          <p:cNvSpPr txBox="1">
            <a:spLocks noChangeArrowheads="1"/>
          </p:cNvSpPr>
          <p:nvPr/>
        </p:nvSpPr>
        <p:spPr bwMode="auto">
          <a:xfrm>
            <a:off x="5500688" y="2214563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smtClean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47" name="Цилиндр 46"/>
          <p:cNvSpPr/>
          <p:nvPr/>
        </p:nvSpPr>
        <p:spPr>
          <a:xfrm>
            <a:off x="5929322" y="5357826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43625" y="5264150"/>
            <a:ext cx="30003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1- Bioethics</a:t>
            </a:r>
          </a:p>
        </p:txBody>
      </p:sp>
      <p:sp>
        <p:nvSpPr>
          <p:cNvPr id="49" name="Цилиндр 48"/>
          <p:cNvSpPr/>
          <p:nvPr/>
        </p:nvSpPr>
        <p:spPr>
          <a:xfrm>
            <a:off x="5929322" y="5143512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43625" y="5072063"/>
            <a:ext cx="30003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2- Biostatistics</a:t>
            </a:r>
          </a:p>
        </p:txBody>
      </p:sp>
      <p:sp>
        <p:nvSpPr>
          <p:cNvPr id="51" name="Цилиндр 50"/>
          <p:cNvSpPr/>
          <p:nvPr/>
        </p:nvSpPr>
        <p:spPr>
          <a:xfrm>
            <a:off x="2928926" y="5715016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42875" y="5621338"/>
            <a:ext cx="27860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Professional foreign language - 2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2500313" y="2286000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smtClean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54" name="Цилиндр 53"/>
          <p:cNvSpPr/>
          <p:nvPr/>
        </p:nvSpPr>
        <p:spPr>
          <a:xfrm>
            <a:off x="2000232" y="4214818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14313" y="4000500"/>
            <a:ext cx="17145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Organizational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behavior - 1</a:t>
            </a:r>
          </a:p>
        </p:txBody>
      </p:sp>
      <p:sp>
        <p:nvSpPr>
          <p:cNvPr id="17446" name="TextBox 55"/>
          <p:cNvSpPr txBox="1">
            <a:spLocks noChangeArrowheads="1"/>
          </p:cNvSpPr>
          <p:nvPr/>
        </p:nvSpPr>
        <p:spPr bwMode="auto">
          <a:xfrm>
            <a:off x="1571625" y="714375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smtClean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57" name="Цилиндр 56"/>
          <p:cNvSpPr/>
          <p:nvPr/>
        </p:nvSpPr>
        <p:spPr>
          <a:xfrm>
            <a:off x="4429124" y="3071810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43438" y="2978150"/>
            <a:ext cx="17145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1- Psychology</a:t>
            </a:r>
          </a:p>
        </p:txBody>
      </p:sp>
      <p:sp>
        <p:nvSpPr>
          <p:cNvPr id="59" name="Цилиндр 58"/>
          <p:cNvSpPr/>
          <p:nvPr/>
        </p:nvSpPr>
        <p:spPr>
          <a:xfrm>
            <a:off x="2928926" y="5500702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214438" y="5407025"/>
            <a:ext cx="17145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Psychology -1</a:t>
            </a:r>
          </a:p>
        </p:txBody>
      </p:sp>
    </p:spTree>
    <p:extLst>
      <p:ext uri="{BB962C8B-B14F-4D97-AF65-F5344CB8AC3E}">
        <p14:creationId xmlns:p14="http://schemas.microsoft.com/office/powerpoint/2010/main" val="273057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3" grpId="0"/>
      <p:bldP spid="58" grpId="0"/>
      <p:bldP spid="6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1285852" y="214290"/>
          <a:ext cx="6572296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Цилиндр 20"/>
          <p:cNvSpPr/>
          <p:nvPr/>
        </p:nvSpPr>
        <p:spPr>
          <a:xfrm>
            <a:off x="4500562" y="2571744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Цилиндр 21"/>
          <p:cNvSpPr/>
          <p:nvPr/>
        </p:nvSpPr>
        <p:spPr>
          <a:xfrm>
            <a:off x="2071670" y="3429000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Цилиндр 22"/>
          <p:cNvSpPr/>
          <p:nvPr/>
        </p:nvSpPr>
        <p:spPr>
          <a:xfrm>
            <a:off x="6929454" y="3500438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Цилиндр 24"/>
          <p:cNvSpPr/>
          <p:nvPr/>
        </p:nvSpPr>
        <p:spPr>
          <a:xfrm>
            <a:off x="6000760" y="4929198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Цилиндр 25"/>
          <p:cNvSpPr/>
          <p:nvPr/>
        </p:nvSpPr>
        <p:spPr>
          <a:xfrm>
            <a:off x="3000364" y="4929198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Цилиндр 26"/>
          <p:cNvSpPr/>
          <p:nvPr/>
        </p:nvSpPr>
        <p:spPr>
          <a:xfrm>
            <a:off x="4500562" y="1500174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Цилиндр 27"/>
          <p:cNvSpPr/>
          <p:nvPr/>
        </p:nvSpPr>
        <p:spPr>
          <a:xfrm>
            <a:off x="6929454" y="2428868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Цилиндр 28"/>
          <p:cNvSpPr/>
          <p:nvPr/>
        </p:nvSpPr>
        <p:spPr>
          <a:xfrm>
            <a:off x="6000760" y="3857628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Цилиндр 29"/>
          <p:cNvSpPr/>
          <p:nvPr/>
        </p:nvSpPr>
        <p:spPr>
          <a:xfrm>
            <a:off x="3000364" y="3857628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Цилиндр 30"/>
          <p:cNvSpPr/>
          <p:nvPr/>
        </p:nvSpPr>
        <p:spPr>
          <a:xfrm>
            <a:off x="2071670" y="2428868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Цилиндр 31"/>
          <p:cNvSpPr/>
          <p:nvPr/>
        </p:nvSpPr>
        <p:spPr>
          <a:xfrm>
            <a:off x="4500562" y="500042"/>
            <a:ext cx="142876" cy="107157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Цилиндр 32"/>
          <p:cNvSpPr/>
          <p:nvPr/>
        </p:nvSpPr>
        <p:spPr>
          <a:xfrm>
            <a:off x="6929454" y="1357298"/>
            <a:ext cx="142876" cy="107157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Цилиндр 33"/>
          <p:cNvSpPr/>
          <p:nvPr/>
        </p:nvSpPr>
        <p:spPr>
          <a:xfrm>
            <a:off x="6000760" y="2786058"/>
            <a:ext cx="142876" cy="107157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Цилиндр 34"/>
          <p:cNvSpPr/>
          <p:nvPr/>
        </p:nvSpPr>
        <p:spPr>
          <a:xfrm>
            <a:off x="3000364" y="2786058"/>
            <a:ext cx="142876" cy="107157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Цилиндр 35"/>
          <p:cNvSpPr/>
          <p:nvPr/>
        </p:nvSpPr>
        <p:spPr>
          <a:xfrm>
            <a:off x="2071670" y="1357298"/>
            <a:ext cx="142876" cy="107157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авильный пятиугольник 38"/>
          <p:cNvSpPr/>
          <p:nvPr/>
        </p:nvSpPr>
        <p:spPr>
          <a:xfrm>
            <a:off x="2143108" y="1428736"/>
            <a:ext cx="4857784" cy="4643470"/>
          </a:xfrm>
          <a:prstGeom prst="pentagon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  <a:scene3d>
            <a:camera prst="orthographicFront">
              <a:rot lat="180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Правильный пятиугольник 39"/>
          <p:cNvSpPr/>
          <p:nvPr/>
        </p:nvSpPr>
        <p:spPr>
          <a:xfrm>
            <a:off x="2143108" y="357166"/>
            <a:ext cx="4857784" cy="4714908"/>
          </a:xfrm>
          <a:prstGeom prst="pentagon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  <a:scene3d>
            <a:camera prst="orthographicFront">
              <a:rot lat="180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Правильный пятиугольник 40"/>
          <p:cNvSpPr/>
          <p:nvPr/>
        </p:nvSpPr>
        <p:spPr>
          <a:xfrm>
            <a:off x="2071670" y="-714404"/>
            <a:ext cx="5000660" cy="4714908"/>
          </a:xfrm>
          <a:prstGeom prst="pentagon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  <a:scene3d>
            <a:camera prst="orthographicFront">
              <a:rot lat="180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Цилиндр 41"/>
          <p:cNvSpPr/>
          <p:nvPr/>
        </p:nvSpPr>
        <p:spPr>
          <a:xfrm>
            <a:off x="4429124" y="3357562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643438" y="3233738"/>
            <a:ext cx="17145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3- Pedagogy</a:t>
            </a:r>
          </a:p>
        </p:txBody>
      </p:sp>
      <p:sp>
        <p:nvSpPr>
          <p:cNvPr id="18455" name="TextBox 43"/>
          <p:cNvSpPr txBox="1">
            <a:spLocks noChangeArrowheads="1"/>
          </p:cNvSpPr>
          <p:nvPr/>
        </p:nvSpPr>
        <p:spPr bwMode="auto">
          <a:xfrm>
            <a:off x="4000500" y="0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smtClean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24" name="Цилиндр 23"/>
          <p:cNvSpPr/>
          <p:nvPr/>
        </p:nvSpPr>
        <p:spPr>
          <a:xfrm>
            <a:off x="5929322" y="5786454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43625" y="5715000"/>
            <a:ext cx="28575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2- Science history &amp; philosophy</a:t>
            </a:r>
          </a:p>
        </p:txBody>
      </p:sp>
      <p:sp>
        <p:nvSpPr>
          <p:cNvPr id="38" name="Цилиндр 37"/>
          <p:cNvSpPr/>
          <p:nvPr/>
        </p:nvSpPr>
        <p:spPr>
          <a:xfrm>
            <a:off x="5929322" y="5572140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143625" y="5478463"/>
            <a:ext cx="30003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2- Epidemiology and research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5500688" y="2214563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smtClean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47" name="Цилиндр 46"/>
          <p:cNvSpPr/>
          <p:nvPr/>
        </p:nvSpPr>
        <p:spPr>
          <a:xfrm>
            <a:off x="5929322" y="5357826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43625" y="5264150"/>
            <a:ext cx="30003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1- Bioethics</a:t>
            </a:r>
          </a:p>
        </p:txBody>
      </p:sp>
      <p:sp>
        <p:nvSpPr>
          <p:cNvPr id="49" name="Цилиндр 48"/>
          <p:cNvSpPr/>
          <p:nvPr/>
        </p:nvSpPr>
        <p:spPr>
          <a:xfrm>
            <a:off x="5929322" y="5143512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43625" y="5072063"/>
            <a:ext cx="30003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2- Biostatistics</a:t>
            </a:r>
          </a:p>
        </p:txBody>
      </p:sp>
      <p:sp>
        <p:nvSpPr>
          <p:cNvPr id="51" name="Цилиндр 50"/>
          <p:cNvSpPr/>
          <p:nvPr/>
        </p:nvSpPr>
        <p:spPr>
          <a:xfrm>
            <a:off x="2928926" y="5715016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42875" y="5621338"/>
            <a:ext cx="27860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Professional foreign language - 2</a:t>
            </a:r>
          </a:p>
        </p:txBody>
      </p:sp>
      <p:sp>
        <p:nvSpPr>
          <p:cNvPr id="18467" name="TextBox 52"/>
          <p:cNvSpPr txBox="1">
            <a:spLocks noChangeArrowheads="1"/>
          </p:cNvSpPr>
          <p:nvPr/>
        </p:nvSpPr>
        <p:spPr bwMode="auto">
          <a:xfrm>
            <a:off x="2500313" y="2286000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smtClean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54" name="Цилиндр 53"/>
          <p:cNvSpPr/>
          <p:nvPr/>
        </p:nvSpPr>
        <p:spPr>
          <a:xfrm>
            <a:off x="2000232" y="4214818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0" y="4000500"/>
            <a:ext cx="19288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Organizational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behavior - 1</a:t>
            </a:r>
          </a:p>
        </p:txBody>
      </p:sp>
      <p:sp>
        <p:nvSpPr>
          <p:cNvPr id="18470" name="TextBox 55"/>
          <p:cNvSpPr txBox="1">
            <a:spLocks noChangeArrowheads="1"/>
          </p:cNvSpPr>
          <p:nvPr/>
        </p:nvSpPr>
        <p:spPr bwMode="auto">
          <a:xfrm>
            <a:off x="1571625" y="714375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smtClean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57" name="Цилиндр 56"/>
          <p:cNvSpPr/>
          <p:nvPr/>
        </p:nvSpPr>
        <p:spPr>
          <a:xfrm>
            <a:off x="4429124" y="3071810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43438" y="2978150"/>
            <a:ext cx="17145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1- Psychology</a:t>
            </a:r>
          </a:p>
        </p:txBody>
      </p:sp>
      <p:sp>
        <p:nvSpPr>
          <p:cNvPr id="59" name="Цилиндр 58"/>
          <p:cNvSpPr/>
          <p:nvPr/>
        </p:nvSpPr>
        <p:spPr>
          <a:xfrm>
            <a:off x="2928926" y="5500702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214438" y="5407025"/>
            <a:ext cx="17145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Psychology -1</a:t>
            </a:r>
          </a:p>
        </p:txBody>
      </p:sp>
      <p:sp>
        <p:nvSpPr>
          <p:cNvPr id="61" name="Цилиндр 60"/>
          <p:cNvSpPr/>
          <p:nvPr/>
        </p:nvSpPr>
        <p:spPr>
          <a:xfrm>
            <a:off x="5929322" y="4500570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143625" y="4406900"/>
            <a:ext cx="30003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2- Evidence-based medicine</a:t>
            </a:r>
          </a:p>
        </p:txBody>
      </p:sp>
    </p:spTree>
    <p:extLst>
      <p:ext uri="{BB962C8B-B14F-4D97-AF65-F5344CB8AC3E}">
        <p14:creationId xmlns:p14="http://schemas.microsoft.com/office/powerpoint/2010/main" val="411847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1285852" y="214290"/>
          <a:ext cx="6572296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Цилиндр 20"/>
          <p:cNvSpPr/>
          <p:nvPr/>
        </p:nvSpPr>
        <p:spPr>
          <a:xfrm>
            <a:off x="4500562" y="2571744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Цилиндр 21"/>
          <p:cNvSpPr/>
          <p:nvPr/>
        </p:nvSpPr>
        <p:spPr>
          <a:xfrm>
            <a:off x="2071670" y="3429000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Цилиндр 22"/>
          <p:cNvSpPr/>
          <p:nvPr/>
        </p:nvSpPr>
        <p:spPr>
          <a:xfrm>
            <a:off x="6929454" y="3500438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Цилиндр 24"/>
          <p:cNvSpPr/>
          <p:nvPr/>
        </p:nvSpPr>
        <p:spPr>
          <a:xfrm>
            <a:off x="6000760" y="4929198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Цилиндр 25"/>
          <p:cNvSpPr/>
          <p:nvPr/>
        </p:nvSpPr>
        <p:spPr>
          <a:xfrm>
            <a:off x="3000364" y="4929198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Цилиндр 26"/>
          <p:cNvSpPr/>
          <p:nvPr/>
        </p:nvSpPr>
        <p:spPr>
          <a:xfrm>
            <a:off x="4500562" y="1500174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Цилиндр 27"/>
          <p:cNvSpPr/>
          <p:nvPr/>
        </p:nvSpPr>
        <p:spPr>
          <a:xfrm>
            <a:off x="6929454" y="2428868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Цилиндр 28"/>
          <p:cNvSpPr/>
          <p:nvPr/>
        </p:nvSpPr>
        <p:spPr>
          <a:xfrm>
            <a:off x="6000760" y="3857628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Цилиндр 29"/>
          <p:cNvSpPr/>
          <p:nvPr/>
        </p:nvSpPr>
        <p:spPr>
          <a:xfrm>
            <a:off x="3000364" y="3857628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Цилиндр 30"/>
          <p:cNvSpPr/>
          <p:nvPr/>
        </p:nvSpPr>
        <p:spPr>
          <a:xfrm>
            <a:off x="2071670" y="2428868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Цилиндр 31"/>
          <p:cNvSpPr/>
          <p:nvPr/>
        </p:nvSpPr>
        <p:spPr>
          <a:xfrm>
            <a:off x="4500562" y="500042"/>
            <a:ext cx="142876" cy="107157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Цилиндр 32"/>
          <p:cNvSpPr/>
          <p:nvPr/>
        </p:nvSpPr>
        <p:spPr>
          <a:xfrm>
            <a:off x="6929454" y="1357298"/>
            <a:ext cx="142876" cy="107157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Цилиндр 33"/>
          <p:cNvSpPr/>
          <p:nvPr/>
        </p:nvSpPr>
        <p:spPr>
          <a:xfrm>
            <a:off x="6000760" y="2786058"/>
            <a:ext cx="142876" cy="107157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Цилиндр 34"/>
          <p:cNvSpPr/>
          <p:nvPr/>
        </p:nvSpPr>
        <p:spPr>
          <a:xfrm>
            <a:off x="3000364" y="2786058"/>
            <a:ext cx="142876" cy="107157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Цилиндр 35"/>
          <p:cNvSpPr/>
          <p:nvPr/>
        </p:nvSpPr>
        <p:spPr>
          <a:xfrm>
            <a:off x="2071670" y="1357298"/>
            <a:ext cx="142876" cy="107157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авильный пятиугольник 38"/>
          <p:cNvSpPr/>
          <p:nvPr/>
        </p:nvSpPr>
        <p:spPr>
          <a:xfrm>
            <a:off x="2143108" y="1428736"/>
            <a:ext cx="4857784" cy="4643470"/>
          </a:xfrm>
          <a:prstGeom prst="pentagon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  <a:scene3d>
            <a:camera prst="orthographicFront">
              <a:rot lat="180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Правильный пятиугольник 39"/>
          <p:cNvSpPr/>
          <p:nvPr/>
        </p:nvSpPr>
        <p:spPr>
          <a:xfrm>
            <a:off x="2143108" y="357166"/>
            <a:ext cx="4857784" cy="4714908"/>
          </a:xfrm>
          <a:prstGeom prst="pentagon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  <a:scene3d>
            <a:camera prst="orthographicFront">
              <a:rot lat="180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Правильный пятиугольник 40"/>
          <p:cNvSpPr/>
          <p:nvPr/>
        </p:nvSpPr>
        <p:spPr>
          <a:xfrm>
            <a:off x="2071670" y="-714404"/>
            <a:ext cx="5000660" cy="4714908"/>
          </a:xfrm>
          <a:prstGeom prst="pentagon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  <a:scene3d>
            <a:camera prst="orthographicFront">
              <a:rot lat="180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Цилиндр 41"/>
          <p:cNvSpPr/>
          <p:nvPr/>
        </p:nvSpPr>
        <p:spPr>
          <a:xfrm>
            <a:off x="4429124" y="3357562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643438" y="3233738"/>
            <a:ext cx="17145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3- Pedagogy</a:t>
            </a:r>
          </a:p>
        </p:txBody>
      </p:sp>
      <p:sp>
        <p:nvSpPr>
          <p:cNvPr id="19479" name="TextBox 43"/>
          <p:cNvSpPr txBox="1">
            <a:spLocks noChangeArrowheads="1"/>
          </p:cNvSpPr>
          <p:nvPr/>
        </p:nvSpPr>
        <p:spPr bwMode="auto">
          <a:xfrm>
            <a:off x="4000500" y="0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smtClean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24" name="Цилиндр 23"/>
          <p:cNvSpPr/>
          <p:nvPr/>
        </p:nvSpPr>
        <p:spPr>
          <a:xfrm>
            <a:off x="5929322" y="5786454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43625" y="5715000"/>
            <a:ext cx="28575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2- Science history &amp; philosophy</a:t>
            </a:r>
          </a:p>
        </p:txBody>
      </p:sp>
      <p:sp>
        <p:nvSpPr>
          <p:cNvPr id="38" name="Цилиндр 37"/>
          <p:cNvSpPr/>
          <p:nvPr/>
        </p:nvSpPr>
        <p:spPr>
          <a:xfrm>
            <a:off x="5929322" y="5572140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143625" y="5478463"/>
            <a:ext cx="30003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2- Epidemiology and research</a:t>
            </a:r>
          </a:p>
        </p:txBody>
      </p:sp>
      <p:sp>
        <p:nvSpPr>
          <p:cNvPr id="19484" name="TextBox 45"/>
          <p:cNvSpPr txBox="1">
            <a:spLocks noChangeArrowheads="1"/>
          </p:cNvSpPr>
          <p:nvPr/>
        </p:nvSpPr>
        <p:spPr bwMode="auto">
          <a:xfrm>
            <a:off x="5500688" y="2214563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smtClean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47" name="Цилиндр 46"/>
          <p:cNvSpPr/>
          <p:nvPr/>
        </p:nvSpPr>
        <p:spPr>
          <a:xfrm>
            <a:off x="5929322" y="5357826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43625" y="5264150"/>
            <a:ext cx="30003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1- Bioethics</a:t>
            </a:r>
          </a:p>
        </p:txBody>
      </p:sp>
      <p:sp>
        <p:nvSpPr>
          <p:cNvPr id="49" name="Цилиндр 48"/>
          <p:cNvSpPr/>
          <p:nvPr/>
        </p:nvSpPr>
        <p:spPr>
          <a:xfrm>
            <a:off x="5929322" y="5143512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43625" y="5072063"/>
            <a:ext cx="30003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2- Biostatistics</a:t>
            </a:r>
          </a:p>
        </p:txBody>
      </p:sp>
      <p:sp>
        <p:nvSpPr>
          <p:cNvPr id="51" name="Цилиндр 50"/>
          <p:cNvSpPr/>
          <p:nvPr/>
        </p:nvSpPr>
        <p:spPr>
          <a:xfrm>
            <a:off x="2928926" y="5715016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42875" y="5621338"/>
            <a:ext cx="27860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Professional foreign language - 2</a:t>
            </a:r>
          </a:p>
        </p:txBody>
      </p:sp>
      <p:sp>
        <p:nvSpPr>
          <p:cNvPr id="19491" name="TextBox 52"/>
          <p:cNvSpPr txBox="1">
            <a:spLocks noChangeArrowheads="1"/>
          </p:cNvSpPr>
          <p:nvPr/>
        </p:nvSpPr>
        <p:spPr bwMode="auto">
          <a:xfrm>
            <a:off x="2500313" y="2286000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smtClean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54" name="Цилиндр 53"/>
          <p:cNvSpPr/>
          <p:nvPr/>
        </p:nvSpPr>
        <p:spPr>
          <a:xfrm>
            <a:off x="2000232" y="4214818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0" y="4000500"/>
            <a:ext cx="19288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Organizational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behavior - 1</a:t>
            </a: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1571625" y="714375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smtClean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57" name="Цилиндр 56"/>
          <p:cNvSpPr/>
          <p:nvPr/>
        </p:nvSpPr>
        <p:spPr>
          <a:xfrm>
            <a:off x="4429124" y="3071810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43438" y="2978150"/>
            <a:ext cx="17145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1- Psychology</a:t>
            </a:r>
          </a:p>
        </p:txBody>
      </p:sp>
      <p:sp>
        <p:nvSpPr>
          <p:cNvPr id="59" name="Цилиндр 58"/>
          <p:cNvSpPr/>
          <p:nvPr/>
        </p:nvSpPr>
        <p:spPr>
          <a:xfrm>
            <a:off x="2928926" y="5500702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214438" y="5407025"/>
            <a:ext cx="17145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Psychology -1</a:t>
            </a:r>
          </a:p>
        </p:txBody>
      </p:sp>
      <p:sp>
        <p:nvSpPr>
          <p:cNvPr id="61" name="Цилиндр 60"/>
          <p:cNvSpPr/>
          <p:nvPr/>
        </p:nvSpPr>
        <p:spPr>
          <a:xfrm>
            <a:off x="5929322" y="4500570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143625" y="4406900"/>
            <a:ext cx="30003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2- Evidence-based medicine</a:t>
            </a:r>
          </a:p>
        </p:txBody>
      </p:sp>
      <p:sp>
        <p:nvSpPr>
          <p:cNvPr id="63" name="Цилиндр 62"/>
          <p:cNvSpPr/>
          <p:nvPr/>
        </p:nvSpPr>
        <p:spPr>
          <a:xfrm>
            <a:off x="2000232" y="3143248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14313" y="3000375"/>
            <a:ext cx="17145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Health care management - 2</a:t>
            </a:r>
          </a:p>
        </p:txBody>
      </p:sp>
    </p:spTree>
    <p:extLst>
      <p:ext uri="{BB962C8B-B14F-4D97-AF65-F5344CB8AC3E}">
        <p14:creationId xmlns:p14="http://schemas.microsoft.com/office/powerpoint/2010/main" val="73640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1285852" y="214290"/>
          <a:ext cx="6572296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Цилиндр 20"/>
          <p:cNvSpPr/>
          <p:nvPr/>
        </p:nvSpPr>
        <p:spPr>
          <a:xfrm>
            <a:off x="4500562" y="2571744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Цилиндр 21"/>
          <p:cNvSpPr/>
          <p:nvPr/>
        </p:nvSpPr>
        <p:spPr>
          <a:xfrm>
            <a:off x="2071670" y="3429000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Цилиндр 22"/>
          <p:cNvSpPr/>
          <p:nvPr/>
        </p:nvSpPr>
        <p:spPr>
          <a:xfrm>
            <a:off x="6929454" y="3500438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Цилиндр 24"/>
          <p:cNvSpPr/>
          <p:nvPr/>
        </p:nvSpPr>
        <p:spPr>
          <a:xfrm>
            <a:off x="6000760" y="4929198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Цилиндр 25"/>
          <p:cNvSpPr/>
          <p:nvPr/>
        </p:nvSpPr>
        <p:spPr>
          <a:xfrm>
            <a:off x="3000364" y="4929198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Цилиндр 26"/>
          <p:cNvSpPr/>
          <p:nvPr/>
        </p:nvSpPr>
        <p:spPr>
          <a:xfrm>
            <a:off x="4500562" y="1500174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Цилиндр 27"/>
          <p:cNvSpPr/>
          <p:nvPr/>
        </p:nvSpPr>
        <p:spPr>
          <a:xfrm>
            <a:off x="6929454" y="2428868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Цилиндр 28"/>
          <p:cNvSpPr/>
          <p:nvPr/>
        </p:nvSpPr>
        <p:spPr>
          <a:xfrm>
            <a:off x="6000760" y="3857628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Цилиндр 29"/>
          <p:cNvSpPr/>
          <p:nvPr/>
        </p:nvSpPr>
        <p:spPr>
          <a:xfrm>
            <a:off x="3000364" y="3857628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Цилиндр 30"/>
          <p:cNvSpPr/>
          <p:nvPr/>
        </p:nvSpPr>
        <p:spPr>
          <a:xfrm>
            <a:off x="2071670" y="2428868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Цилиндр 31"/>
          <p:cNvSpPr/>
          <p:nvPr/>
        </p:nvSpPr>
        <p:spPr>
          <a:xfrm>
            <a:off x="4500562" y="500042"/>
            <a:ext cx="142876" cy="107157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Цилиндр 32"/>
          <p:cNvSpPr/>
          <p:nvPr/>
        </p:nvSpPr>
        <p:spPr>
          <a:xfrm>
            <a:off x="6929454" y="1357298"/>
            <a:ext cx="142876" cy="107157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Цилиндр 33"/>
          <p:cNvSpPr/>
          <p:nvPr/>
        </p:nvSpPr>
        <p:spPr>
          <a:xfrm>
            <a:off x="6000760" y="2786058"/>
            <a:ext cx="142876" cy="107157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Цилиндр 34"/>
          <p:cNvSpPr/>
          <p:nvPr/>
        </p:nvSpPr>
        <p:spPr>
          <a:xfrm>
            <a:off x="3000364" y="2786058"/>
            <a:ext cx="142876" cy="107157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Цилиндр 35"/>
          <p:cNvSpPr/>
          <p:nvPr/>
        </p:nvSpPr>
        <p:spPr>
          <a:xfrm>
            <a:off x="2071670" y="1357298"/>
            <a:ext cx="142876" cy="107157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авильный пятиугольник 38"/>
          <p:cNvSpPr/>
          <p:nvPr/>
        </p:nvSpPr>
        <p:spPr>
          <a:xfrm>
            <a:off x="2143108" y="1428736"/>
            <a:ext cx="4857784" cy="4643470"/>
          </a:xfrm>
          <a:prstGeom prst="pentagon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  <a:scene3d>
            <a:camera prst="orthographicFront">
              <a:rot lat="180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Правильный пятиугольник 39"/>
          <p:cNvSpPr/>
          <p:nvPr/>
        </p:nvSpPr>
        <p:spPr>
          <a:xfrm>
            <a:off x="2143108" y="357166"/>
            <a:ext cx="4857784" cy="4714908"/>
          </a:xfrm>
          <a:prstGeom prst="pentagon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  <a:scene3d>
            <a:camera prst="orthographicFront">
              <a:rot lat="180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Правильный пятиугольник 40"/>
          <p:cNvSpPr/>
          <p:nvPr/>
        </p:nvSpPr>
        <p:spPr>
          <a:xfrm>
            <a:off x="2071670" y="-714404"/>
            <a:ext cx="5000660" cy="4714908"/>
          </a:xfrm>
          <a:prstGeom prst="pentagon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  <a:scene3d>
            <a:camera prst="orthographicFront">
              <a:rot lat="180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Цилиндр 41"/>
          <p:cNvSpPr/>
          <p:nvPr/>
        </p:nvSpPr>
        <p:spPr>
          <a:xfrm>
            <a:off x="4429124" y="3357562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643438" y="3233738"/>
            <a:ext cx="17145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3- Pedagogy</a:t>
            </a:r>
          </a:p>
        </p:txBody>
      </p:sp>
      <p:sp>
        <p:nvSpPr>
          <p:cNvPr id="20503" name="TextBox 43"/>
          <p:cNvSpPr txBox="1">
            <a:spLocks noChangeArrowheads="1"/>
          </p:cNvSpPr>
          <p:nvPr/>
        </p:nvSpPr>
        <p:spPr bwMode="auto">
          <a:xfrm>
            <a:off x="4000500" y="0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smtClean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24" name="Цилиндр 23"/>
          <p:cNvSpPr/>
          <p:nvPr/>
        </p:nvSpPr>
        <p:spPr>
          <a:xfrm>
            <a:off x="5929322" y="5786454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43625" y="5715000"/>
            <a:ext cx="28575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2- Science history &amp; philosophy</a:t>
            </a:r>
          </a:p>
        </p:txBody>
      </p:sp>
      <p:sp>
        <p:nvSpPr>
          <p:cNvPr id="38" name="Цилиндр 37"/>
          <p:cNvSpPr/>
          <p:nvPr/>
        </p:nvSpPr>
        <p:spPr>
          <a:xfrm>
            <a:off x="5929322" y="5572140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143625" y="5478463"/>
            <a:ext cx="30003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2- Epidemiology and research</a:t>
            </a:r>
          </a:p>
        </p:txBody>
      </p:sp>
      <p:sp>
        <p:nvSpPr>
          <p:cNvPr id="20508" name="TextBox 45"/>
          <p:cNvSpPr txBox="1">
            <a:spLocks noChangeArrowheads="1"/>
          </p:cNvSpPr>
          <p:nvPr/>
        </p:nvSpPr>
        <p:spPr bwMode="auto">
          <a:xfrm>
            <a:off x="5500688" y="2214563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smtClean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47" name="Цилиндр 46"/>
          <p:cNvSpPr/>
          <p:nvPr/>
        </p:nvSpPr>
        <p:spPr>
          <a:xfrm>
            <a:off x="5929322" y="5357826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43625" y="5264150"/>
            <a:ext cx="30003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1- Bioethics</a:t>
            </a:r>
          </a:p>
        </p:txBody>
      </p:sp>
      <p:sp>
        <p:nvSpPr>
          <p:cNvPr id="49" name="Цилиндр 48"/>
          <p:cNvSpPr/>
          <p:nvPr/>
        </p:nvSpPr>
        <p:spPr>
          <a:xfrm>
            <a:off x="5929322" y="5143512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43625" y="5072063"/>
            <a:ext cx="30003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2- Biostatistics</a:t>
            </a:r>
          </a:p>
        </p:txBody>
      </p:sp>
      <p:sp>
        <p:nvSpPr>
          <p:cNvPr id="51" name="Цилиндр 50"/>
          <p:cNvSpPr/>
          <p:nvPr/>
        </p:nvSpPr>
        <p:spPr>
          <a:xfrm>
            <a:off x="2928926" y="5715016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42875" y="5621338"/>
            <a:ext cx="27860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Professional foreign language - 2</a:t>
            </a:r>
          </a:p>
        </p:txBody>
      </p:sp>
      <p:sp>
        <p:nvSpPr>
          <p:cNvPr id="20515" name="TextBox 52"/>
          <p:cNvSpPr txBox="1">
            <a:spLocks noChangeArrowheads="1"/>
          </p:cNvSpPr>
          <p:nvPr/>
        </p:nvSpPr>
        <p:spPr bwMode="auto">
          <a:xfrm>
            <a:off x="2500313" y="2286000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smtClean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54" name="Цилиндр 53"/>
          <p:cNvSpPr/>
          <p:nvPr/>
        </p:nvSpPr>
        <p:spPr>
          <a:xfrm>
            <a:off x="2000232" y="4214818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0" y="4000500"/>
            <a:ext cx="19288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Organizational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behavior - 1</a:t>
            </a: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1571625" y="714375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smtClean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57" name="Цилиндр 56"/>
          <p:cNvSpPr/>
          <p:nvPr/>
        </p:nvSpPr>
        <p:spPr>
          <a:xfrm>
            <a:off x="4429124" y="3071810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43438" y="2978150"/>
            <a:ext cx="17145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1- Psychology</a:t>
            </a:r>
          </a:p>
        </p:txBody>
      </p:sp>
      <p:sp>
        <p:nvSpPr>
          <p:cNvPr id="59" name="Цилиндр 58"/>
          <p:cNvSpPr/>
          <p:nvPr/>
        </p:nvSpPr>
        <p:spPr>
          <a:xfrm>
            <a:off x="2928926" y="5500702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214438" y="5407025"/>
            <a:ext cx="17145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Psychology -1</a:t>
            </a:r>
          </a:p>
        </p:txBody>
      </p:sp>
      <p:sp>
        <p:nvSpPr>
          <p:cNvPr id="61" name="Цилиндр 60"/>
          <p:cNvSpPr/>
          <p:nvPr/>
        </p:nvSpPr>
        <p:spPr>
          <a:xfrm>
            <a:off x="5929322" y="4500570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143625" y="4406900"/>
            <a:ext cx="30003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2- Evidence-based medicine</a:t>
            </a:r>
          </a:p>
        </p:txBody>
      </p:sp>
      <p:sp>
        <p:nvSpPr>
          <p:cNvPr id="63" name="Цилиндр 62"/>
          <p:cNvSpPr/>
          <p:nvPr/>
        </p:nvSpPr>
        <p:spPr>
          <a:xfrm>
            <a:off x="2000232" y="3143248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0" y="3000375"/>
            <a:ext cx="19288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Health care management - 2</a:t>
            </a:r>
          </a:p>
        </p:txBody>
      </p:sp>
      <p:sp>
        <p:nvSpPr>
          <p:cNvPr id="65" name="Цилиндр 64"/>
          <p:cNvSpPr/>
          <p:nvPr/>
        </p:nvSpPr>
        <p:spPr>
          <a:xfrm>
            <a:off x="2000232" y="2857496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0" y="2763838"/>
            <a:ext cx="192881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Law in Health Care - 2</a:t>
            </a:r>
          </a:p>
        </p:txBody>
      </p:sp>
    </p:spTree>
    <p:extLst>
      <p:ext uri="{BB962C8B-B14F-4D97-AF65-F5344CB8AC3E}">
        <p14:creationId xmlns:p14="http://schemas.microsoft.com/office/powerpoint/2010/main" val="316385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Users\ZHANAR\Desktop\astana for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071563"/>
            <a:ext cx="747077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28875" y="2857500"/>
            <a:ext cx="4572000" cy="98425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b="1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October 24-28, 2011</a:t>
            </a:r>
          </a:p>
          <a:p>
            <a:pPr algn="ctr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b="1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Seminar in Astana</a:t>
            </a:r>
          </a:p>
        </p:txBody>
      </p:sp>
      <p:sp>
        <p:nvSpPr>
          <p:cNvPr id="11" name="Овал 10"/>
          <p:cNvSpPr/>
          <p:nvPr/>
        </p:nvSpPr>
        <p:spPr>
          <a:xfrm>
            <a:off x="1928813" y="4286250"/>
            <a:ext cx="5786437" cy="200025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1F497D">
                    <a:lumMod val="75000"/>
                  </a:srgbClr>
                </a:solidFill>
              </a:rPr>
              <a:t>The unified vision of teachers’ competencies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1F497D">
                    <a:lumMod val="75000"/>
                  </a:srgbClr>
                </a:solidFill>
              </a:rPr>
              <a:t>in Medical Education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1F497D">
                    <a:lumMod val="75000"/>
                  </a:srgbClr>
                </a:solidFill>
              </a:rPr>
              <a:t>in Kazakhstan</a:t>
            </a:r>
          </a:p>
        </p:txBody>
      </p:sp>
    </p:spTree>
    <p:extLst>
      <p:ext uri="{BB962C8B-B14F-4D97-AF65-F5344CB8AC3E}">
        <p14:creationId xmlns:p14="http://schemas.microsoft.com/office/powerpoint/2010/main" val="288503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1285852" y="214290"/>
          <a:ext cx="6572296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Цилиндр 20"/>
          <p:cNvSpPr/>
          <p:nvPr/>
        </p:nvSpPr>
        <p:spPr>
          <a:xfrm>
            <a:off x="4500562" y="2571744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Цилиндр 21"/>
          <p:cNvSpPr/>
          <p:nvPr/>
        </p:nvSpPr>
        <p:spPr>
          <a:xfrm>
            <a:off x="2071670" y="3429000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Цилиндр 22"/>
          <p:cNvSpPr/>
          <p:nvPr/>
        </p:nvSpPr>
        <p:spPr>
          <a:xfrm>
            <a:off x="6929454" y="3500438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Цилиндр 24"/>
          <p:cNvSpPr/>
          <p:nvPr/>
        </p:nvSpPr>
        <p:spPr>
          <a:xfrm>
            <a:off x="6000760" y="4929198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Цилиндр 25"/>
          <p:cNvSpPr/>
          <p:nvPr/>
        </p:nvSpPr>
        <p:spPr>
          <a:xfrm>
            <a:off x="3000364" y="4929198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Цилиндр 26"/>
          <p:cNvSpPr/>
          <p:nvPr/>
        </p:nvSpPr>
        <p:spPr>
          <a:xfrm>
            <a:off x="4500562" y="1500174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Цилиндр 27"/>
          <p:cNvSpPr/>
          <p:nvPr/>
        </p:nvSpPr>
        <p:spPr>
          <a:xfrm>
            <a:off x="6929454" y="2428868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Цилиндр 28"/>
          <p:cNvSpPr/>
          <p:nvPr/>
        </p:nvSpPr>
        <p:spPr>
          <a:xfrm>
            <a:off x="6000760" y="3857628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Цилиндр 29"/>
          <p:cNvSpPr/>
          <p:nvPr/>
        </p:nvSpPr>
        <p:spPr>
          <a:xfrm>
            <a:off x="3000364" y="3857628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Цилиндр 30"/>
          <p:cNvSpPr/>
          <p:nvPr/>
        </p:nvSpPr>
        <p:spPr>
          <a:xfrm>
            <a:off x="2071670" y="2428868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Цилиндр 31"/>
          <p:cNvSpPr/>
          <p:nvPr/>
        </p:nvSpPr>
        <p:spPr>
          <a:xfrm>
            <a:off x="4500562" y="500042"/>
            <a:ext cx="142876" cy="107157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Цилиндр 32"/>
          <p:cNvSpPr/>
          <p:nvPr/>
        </p:nvSpPr>
        <p:spPr>
          <a:xfrm>
            <a:off x="6929454" y="1357298"/>
            <a:ext cx="142876" cy="107157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Цилиндр 33"/>
          <p:cNvSpPr/>
          <p:nvPr/>
        </p:nvSpPr>
        <p:spPr>
          <a:xfrm>
            <a:off x="6000760" y="2786058"/>
            <a:ext cx="142876" cy="107157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Цилиндр 34"/>
          <p:cNvSpPr/>
          <p:nvPr/>
        </p:nvSpPr>
        <p:spPr>
          <a:xfrm>
            <a:off x="3000364" y="2786058"/>
            <a:ext cx="142876" cy="107157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Цилиндр 35"/>
          <p:cNvSpPr/>
          <p:nvPr/>
        </p:nvSpPr>
        <p:spPr>
          <a:xfrm>
            <a:off x="2071670" y="1357298"/>
            <a:ext cx="142876" cy="107157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авильный пятиугольник 38"/>
          <p:cNvSpPr/>
          <p:nvPr/>
        </p:nvSpPr>
        <p:spPr>
          <a:xfrm>
            <a:off x="2143108" y="1428736"/>
            <a:ext cx="4857784" cy="4643470"/>
          </a:xfrm>
          <a:prstGeom prst="pentagon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  <a:scene3d>
            <a:camera prst="orthographicFront">
              <a:rot lat="180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Правильный пятиугольник 39"/>
          <p:cNvSpPr/>
          <p:nvPr/>
        </p:nvSpPr>
        <p:spPr>
          <a:xfrm>
            <a:off x="2143108" y="357166"/>
            <a:ext cx="4857784" cy="4714908"/>
          </a:xfrm>
          <a:prstGeom prst="pentagon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  <a:scene3d>
            <a:camera prst="orthographicFront">
              <a:rot lat="180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Правильный пятиугольник 40"/>
          <p:cNvSpPr/>
          <p:nvPr/>
        </p:nvSpPr>
        <p:spPr>
          <a:xfrm>
            <a:off x="2071670" y="-714404"/>
            <a:ext cx="5000660" cy="4714908"/>
          </a:xfrm>
          <a:prstGeom prst="pentagon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  <a:scene3d>
            <a:camera prst="orthographicFront">
              <a:rot lat="180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Цилиндр 41"/>
          <p:cNvSpPr/>
          <p:nvPr/>
        </p:nvSpPr>
        <p:spPr>
          <a:xfrm>
            <a:off x="4429124" y="3357562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643438" y="3233738"/>
            <a:ext cx="17145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3- Pedagogy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4000500" y="0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smtClean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24" name="Цилиндр 23"/>
          <p:cNvSpPr/>
          <p:nvPr/>
        </p:nvSpPr>
        <p:spPr>
          <a:xfrm>
            <a:off x="5929322" y="5786454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43625" y="5715000"/>
            <a:ext cx="28575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2- Science history &amp; philosophy</a:t>
            </a:r>
          </a:p>
        </p:txBody>
      </p:sp>
      <p:sp>
        <p:nvSpPr>
          <p:cNvPr id="38" name="Цилиндр 37"/>
          <p:cNvSpPr/>
          <p:nvPr/>
        </p:nvSpPr>
        <p:spPr>
          <a:xfrm>
            <a:off x="5929322" y="5572140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143625" y="5478463"/>
            <a:ext cx="30003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2- Epidemiology and research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5500688" y="2214563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smtClean="0">
                <a:solidFill>
                  <a:srgbClr val="C00000"/>
                </a:solidFill>
              </a:rPr>
              <a:t>9.5</a:t>
            </a:r>
          </a:p>
        </p:txBody>
      </p:sp>
      <p:sp>
        <p:nvSpPr>
          <p:cNvPr id="47" name="Цилиндр 46"/>
          <p:cNvSpPr/>
          <p:nvPr/>
        </p:nvSpPr>
        <p:spPr>
          <a:xfrm>
            <a:off x="5929322" y="5357826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1534" name="TextBox 47"/>
          <p:cNvSpPr txBox="1">
            <a:spLocks noChangeArrowheads="1"/>
          </p:cNvSpPr>
          <p:nvPr/>
        </p:nvSpPr>
        <p:spPr bwMode="auto">
          <a:xfrm>
            <a:off x="6143625" y="5264150"/>
            <a:ext cx="3000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400" smtClean="0">
                <a:solidFill>
                  <a:srgbClr val="2F2F6D"/>
                </a:solidFill>
              </a:rPr>
              <a:t>1- Bioethics</a:t>
            </a:r>
          </a:p>
        </p:txBody>
      </p:sp>
      <p:sp>
        <p:nvSpPr>
          <p:cNvPr id="49" name="Цилиндр 48"/>
          <p:cNvSpPr/>
          <p:nvPr/>
        </p:nvSpPr>
        <p:spPr>
          <a:xfrm>
            <a:off x="5929322" y="5143512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43625" y="5072063"/>
            <a:ext cx="30003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2- Biostatistics</a:t>
            </a:r>
          </a:p>
        </p:txBody>
      </p:sp>
      <p:sp>
        <p:nvSpPr>
          <p:cNvPr id="51" name="Цилиндр 50"/>
          <p:cNvSpPr/>
          <p:nvPr/>
        </p:nvSpPr>
        <p:spPr>
          <a:xfrm>
            <a:off x="2928926" y="5715016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42875" y="5621338"/>
            <a:ext cx="27860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Professional foreign language - 2</a:t>
            </a:r>
          </a:p>
        </p:txBody>
      </p:sp>
      <p:sp>
        <p:nvSpPr>
          <p:cNvPr id="21539" name="TextBox 52"/>
          <p:cNvSpPr txBox="1">
            <a:spLocks noChangeArrowheads="1"/>
          </p:cNvSpPr>
          <p:nvPr/>
        </p:nvSpPr>
        <p:spPr bwMode="auto">
          <a:xfrm>
            <a:off x="2500313" y="2286000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smtClean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54" name="Цилиндр 53"/>
          <p:cNvSpPr/>
          <p:nvPr/>
        </p:nvSpPr>
        <p:spPr>
          <a:xfrm>
            <a:off x="2000232" y="4214818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-857250" y="4000500"/>
            <a:ext cx="27860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Organizational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behavior - 1</a:t>
            </a:r>
          </a:p>
        </p:txBody>
      </p:sp>
      <p:sp>
        <p:nvSpPr>
          <p:cNvPr id="21542" name="TextBox 55"/>
          <p:cNvSpPr txBox="1">
            <a:spLocks noChangeArrowheads="1"/>
          </p:cNvSpPr>
          <p:nvPr/>
        </p:nvSpPr>
        <p:spPr bwMode="auto">
          <a:xfrm>
            <a:off x="1571625" y="714375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smtClean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57" name="Цилиндр 56"/>
          <p:cNvSpPr/>
          <p:nvPr/>
        </p:nvSpPr>
        <p:spPr>
          <a:xfrm>
            <a:off x="4429124" y="3071810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43438" y="2978150"/>
            <a:ext cx="17145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1- Psychology</a:t>
            </a:r>
          </a:p>
        </p:txBody>
      </p:sp>
      <p:sp>
        <p:nvSpPr>
          <p:cNvPr id="59" name="Цилиндр 58"/>
          <p:cNvSpPr/>
          <p:nvPr/>
        </p:nvSpPr>
        <p:spPr>
          <a:xfrm>
            <a:off x="2928926" y="5500702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214438" y="5407025"/>
            <a:ext cx="17145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Psychology -1</a:t>
            </a:r>
          </a:p>
        </p:txBody>
      </p:sp>
      <p:sp>
        <p:nvSpPr>
          <p:cNvPr id="61" name="Цилиндр 60"/>
          <p:cNvSpPr/>
          <p:nvPr/>
        </p:nvSpPr>
        <p:spPr>
          <a:xfrm>
            <a:off x="5929322" y="4572008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143625" y="4478338"/>
            <a:ext cx="30003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2- Evidence-based medicine</a:t>
            </a:r>
          </a:p>
        </p:txBody>
      </p:sp>
      <p:sp>
        <p:nvSpPr>
          <p:cNvPr id="63" name="Цилиндр 62"/>
          <p:cNvSpPr/>
          <p:nvPr/>
        </p:nvSpPr>
        <p:spPr>
          <a:xfrm>
            <a:off x="2000232" y="3143248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0" y="3000375"/>
            <a:ext cx="19288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Health care management - 2</a:t>
            </a:r>
          </a:p>
        </p:txBody>
      </p:sp>
      <p:sp>
        <p:nvSpPr>
          <p:cNvPr id="65" name="Цилиндр 64"/>
          <p:cNvSpPr/>
          <p:nvPr/>
        </p:nvSpPr>
        <p:spPr>
          <a:xfrm>
            <a:off x="2000232" y="2857496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0" y="2763838"/>
            <a:ext cx="192881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Law in Health Care - 2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143750" y="2857500"/>
            <a:ext cx="1857375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0.5 - Fundamentals of teaching and research in medicine</a:t>
            </a:r>
          </a:p>
        </p:txBody>
      </p:sp>
      <p:sp>
        <p:nvSpPr>
          <p:cNvPr id="68" name="Цилиндр 67"/>
          <p:cNvSpPr/>
          <p:nvPr/>
        </p:nvSpPr>
        <p:spPr>
          <a:xfrm>
            <a:off x="4429124" y="2285992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9" name="Цилиндр 68"/>
          <p:cNvSpPr/>
          <p:nvPr/>
        </p:nvSpPr>
        <p:spPr>
          <a:xfrm>
            <a:off x="6858016" y="2928934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6429375" y="785813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smtClean="0">
                <a:solidFill>
                  <a:srgbClr val="C00000"/>
                </a:solidFill>
              </a:rPr>
              <a:t>0.5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643438" y="2046288"/>
            <a:ext cx="1500187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1 - Fundamentals of teaching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and research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in medicine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143625" y="4048125"/>
            <a:ext cx="29289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0.5 - Fundamentals of teaching and research in medicine</a:t>
            </a:r>
          </a:p>
        </p:txBody>
      </p:sp>
      <p:sp>
        <p:nvSpPr>
          <p:cNvPr id="73" name="Цилиндр 72"/>
          <p:cNvSpPr/>
          <p:nvPr/>
        </p:nvSpPr>
        <p:spPr>
          <a:xfrm>
            <a:off x="5929322" y="4143380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06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67" grpId="0"/>
      <p:bldP spid="70" grpId="0"/>
      <p:bldP spid="71" grpId="0"/>
      <p:bldP spid="7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6430963" cy="427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8625" y="4786313"/>
            <a:ext cx="35718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Electives</a:t>
            </a:r>
          </a:p>
        </p:txBody>
      </p:sp>
      <p:pic>
        <p:nvPicPr>
          <p:cNvPr id="2253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2101850"/>
            <a:ext cx="5000625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721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1285852" y="214290"/>
          <a:ext cx="6572296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Цилиндр 20"/>
          <p:cNvSpPr/>
          <p:nvPr/>
        </p:nvSpPr>
        <p:spPr>
          <a:xfrm>
            <a:off x="4500562" y="2571744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2" name="Цилиндр 21"/>
          <p:cNvSpPr/>
          <p:nvPr/>
        </p:nvSpPr>
        <p:spPr>
          <a:xfrm>
            <a:off x="2071670" y="3429000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" name="Цилиндр 22"/>
          <p:cNvSpPr/>
          <p:nvPr/>
        </p:nvSpPr>
        <p:spPr>
          <a:xfrm>
            <a:off x="6929454" y="3500438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5" name="Цилиндр 24"/>
          <p:cNvSpPr/>
          <p:nvPr/>
        </p:nvSpPr>
        <p:spPr>
          <a:xfrm>
            <a:off x="6000760" y="4929198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6" name="Цилиндр 25"/>
          <p:cNvSpPr/>
          <p:nvPr/>
        </p:nvSpPr>
        <p:spPr>
          <a:xfrm>
            <a:off x="3000364" y="4929198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7" name="Цилиндр 26"/>
          <p:cNvSpPr/>
          <p:nvPr/>
        </p:nvSpPr>
        <p:spPr>
          <a:xfrm>
            <a:off x="4500562" y="1500174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8" name="Цилиндр 27"/>
          <p:cNvSpPr/>
          <p:nvPr/>
        </p:nvSpPr>
        <p:spPr>
          <a:xfrm>
            <a:off x="6929454" y="2428868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9" name="Цилиндр 28"/>
          <p:cNvSpPr/>
          <p:nvPr/>
        </p:nvSpPr>
        <p:spPr>
          <a:xfrm>
            <a:off x="6000760" y="3857628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0" name="Цилиндр 29"/>
          <p:cNvSpPr/>
          <p:nvPr/>
        </p:nvSpPr>
        <p:spPr>
          <a:xfrm>
            <a:off x="3000364" y="3857628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1" name="Цилиндр 30"/>
          <p:cNvSpPr/>
          <p:nvPr/>
        </p:nvSpPr>
        <p:spPr>
          <a:xfrm>
            <a:off x="2071670" y="2428868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2" name="Цилиндр 31"/>
          <p:cNvSpPr/>
          <p:nvPr/>
        </p:nvSpPr>
        <p:spPr>
          <a:xfrm>
            <a:off x="4500562" y="500042"/>
            <a:ext cx="142876" cy="107157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3" name="Цилиндр 32"/>
          <p:cNvSpPr/>
          <p:nvPr/>
        </p:nvSpPr>
        <p:spPr>
          <a:xfrm>
            <a:off x="6929454" y="1357298"/>
            <a:ext cx="142876" cy="107157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4" name="Цилиндр 33"/>
          <p:cNvSpPr/>
          <p:nvPr/>
        </p:nvSpPr>
        <p:spPr>
          <a:xfrm>
            <a:off x="6000760" y="2786058"/>
            <a:ext cx="142876" cy="107157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5" name="Цилиндр 34"/>
          <p:cNvSpPr/>
          <p:nvPr/>
        </p:nvSpPr>
        <p:spPr>
          <a:xfrm>
            <a:off x="3000364" y="2786058"/>
            <a:ext cx="142876" cy="107157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6" name="Цилиндр 35"/>
          <p:cNvSpPr/>
          <p:nvPr/>
        </p:nvSpPr>
        <p:spPr>
          <a:xfrm>
            <a:off x="2071670" y="1357298"/>
            <a:ext cx="142876" cy="107157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9" name="Правильный пятиугольник 38"/>
          <p:cNvSpPr/>
          <p:nvPr/>
        </p:nvSpPr>
        <p:spPr>
          <a:xfrm>
            <a:off x="2143108" y="1428736"/>
            <a:ext cx="4857784" cy="4643470"/>
          </a:xfrm>
          <a:prstGeom prst="pentagon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  <a:scene3d>
            <a:camera prst="orthographicFront">
              <a:rot lat="180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0" name="Правильный пятиугольник 39"/>
          <p:cNvSpPr/>
          <p:nvPr/>
        </p:nvSpPr>
        <p:spPr>
          <a:xfrm>
            <a:off x="2143108" y="357166"/>
            <a:ext cx="4857784" cy="4714908"/>
          </a:xfrm>
          <a:prstGeom prst="pentagon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  <a:scene3d>
            <a:camera prst="orthographicFront">
              <a:rot lat="180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1" name="Правильный пятиугольник 40"/>
          <p:cNvSpPr/>
          <p:nvPr/>
        </p:nvSpPr>
        <p:spPr>
          <a:xfrm>
            <a:off x="2071670" y="-714404"/>
            <a:ext cx="5000660" cy="4714908"/>
          </a:xfrm>
          <a:prstGeom prst="pentagon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  <a:scene3d>
            <a:camera prst="orthographicFront">
              <a:rot lat="180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2" name="Цилиндр 41"/>
          <p:cNvSpPr/>
          <p:nvPr/>
        </p:nvSpPr>
        <p:spPr>
          <a:xfrm>
            <a:off x="4429124" y="3357562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643438" y="3233738"/>
            <a:ext cx="17145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3- Pedagogy</a:t>
            </a:r>
          </a:p>
        </p:txBody>
      </p:sp>
      <p:sp>
        <p:nvSpPr>
          <p:cNvPr id="29719" name="TextBox 43"/>
          <p:cNvSpPr txBox="1">
            <a:spLocks noChangeArrowheads="1"/>
          </p:cNvSpPr>
          <p:nvPr/>
        </p:nvSpPr>
        <p:spPr bwMode="auto">
          <a:xfrm>
            <a:off x="4000500" y="0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C000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24" name="Цилиндр 23"/>
          <p:cNvSpPr/>
          <p:nvPr/>
        </p:nvSpPr>
        <p:spPr>
          <a:xfrm>
            <a:off x="5929322" y="5786454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43625" y="5715000"/>
            <a:ext cx="28575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2- Science history &amp; philosophy</a:t>
            </a:r>
          </a:p>
        </p:txBody>
      </p:sp>
      <p:sp>
        <p:nvSpPr>
          <p:cNvPr id="38" name="Цилиндр 37"/>
          <p:cNvSpPr/>
          <p:nvPr/>
        </p:nvSpPr>
        <p:spPr>
          <a:xfrm>
            <a:off x="5929322" y="5572140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143625" y="5478463"/>
            <a:ext cx="30003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2- Epidemiology and research</a:t>
            </a:r>
          </a:p>
        </p:txBody>
      </p:sp>
      <p:sp>
        <p:nvSpPr>
          <p:cNvPr id="47" name="Цилиндр 46"/>
          <p:cNvSpPr/>
          <p:nvPr/>
        </p:nvSpPr>
        <p:spPr>
          <a:xfrm>
            <a:off x="5929322" y="5357826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43625" y="5264150"/>
            <a:ext cx="30003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1- Bioethics</a:t>
            </a:r>
          </a:p>
        </p:txBody>
      </p:sp>
      <p:sp>
        <p:nvSpPr>
          <p:cNvPr id="49" name="Цилиндр 48"/>
          <p:cNvSpPr/>
          <p:nvPr/>
        </p:nvSpPr>
        <p:spPr>
          <a:xfrm>
            <a:off x="5929322" y="5143512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43625" y="5072063"/>
            <a:ext cx="30003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2- Biostatistics</a:t>
            </a:r>
          </a:p>
        </p:txBody>
      </p:sp>
      <p:sp>
        <p:nvSpPr>
          <p:cNvPr id="51" name="Цилиндр 50"/>
          <p:cNvSpPr/>
          <p:nvPr/>
        </p:nvSpPr>
        <p:spPr>
          <a:xfrm>
            <a:off x="2928926" y="5715016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42875" y="5621338"/>
            <a:ext cx="27860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Professional foreign language - 2</a:t>
            </a:r>
          </a:p>
        </p:txBody>
      </p:sp>
      <p:sp>
        <p:nvSpPr>
          <p:cNvPr id="29730" name="TextBox 52"/>
          <p:cNvSpPr txBox="1">
            <a:spLocks noChangeArrowheads="1"/>
          </p:cNvSpPr>
          <p:nvPr/>
        </p:nvSpPr>
        <p:spPr bwMode="auto">
          <a:xfrm>
            <a:off x="2500313" y="2286000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C000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54" name="Цилиндр 53"/>
          <p:cNvSpPr/>
          <p:nvPr/>
        </p:nvSpPr>
        <p:spPr>
          <a:xfrm>
            <a:off x="2000232" y="4214818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-857250" y="4000500"/>
            <a:ext cx="27860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Organizational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behavior - 1</a:t>
            </a:r>
          </a:p>
        </p:txBody>
      </p:sp>
      <p:sp>
        <p:nvSpPr>
          <p:cNvPr id="29733" name="TextBox 55"/>
          <p:cNvSpPr txBox="1">
            <a:spLocks noChangeArrowheads="1"/>
          </p:cNvSpPr>
          <p:nvPr/>
        </p:nvSpPr>
        <p:spPr bwMode="auto">
          <a:xfrm>
            <a:off x="1571625" y="714375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C000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57" name="Цилиндр 56"/>
          <p:cNvSpPr/>
          <p:nvPr/>
        </p:nvSpPr>
        <p:spPr>
          <a:xfrm>
            <a:off x="4429124" y="3071810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43438" y="2978150"/>
            <a:ext cx="17145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1- Psychology</a:t>
            </a:r>
          </a:p>
        </p:txBody>
      </p:sp>
      <p:sp>
        <p:nvSpPr>
          <p:cNvPr id="59" name="Цилиндр 58"/>
          <p:cNvSpPr/>
          <p:nvPr/>
        </p:nvSpPr>
        <p:spPr>
          <a:xfrm>
            <a:off x="2928926" y="5500702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214438" y="5407025"/>
            <a:ext cx="17145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Psychology -1</a:t>
            </a:r>
          </a:p>
        </p:txBody>
      </p:sp>
      <p:sp>
        <p:nvSpPr>
          <p:cNvPr id="61" name="Цилиндр 60"/>
          <p:cNvSpPr/>
          <p:nvPr/>
        </p:nvSpPr>
        <p:spPr>
          <a:xfrm>
            <a:off x="5929322" y="4572008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143625" y="4478338"/>
            <a:ext cx="30003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2- Evidence-based medicine</a:t>
            </a:r>
          </a:p>
        </p:txBody>
      </p:sp>
      <p:sp>
        <p:nvSpPr>
          <p:cNvPr id="63" name="Цилиндр 62"/>
          <p:cNvSpPr/>
          <p:nvPr/>
        </p:nvSpPr>
        <p:spPr>
          <a:xfrm>
            <a:off x="2000232" y="3143248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0" y="3000375"/>
            <a:ext cx="19288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Health care management - 2</a:t>
            </a:r>
          </a:p>
        </p:txBody>
      </p:sp>
      <p:sp>
        <p:nvSpPr>
          <p:cNvPr id="65" name="Цилиндр 64"/>
          <p:cNvSpPr/>
          <p:nvPr/>
        </p:nvSpPr>
        <p:spPr>
          <a:xfrm>
            <a:off x="2000232" y="2857496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0" y="2763838"/>
            <a:ext cx="192881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Law in Health Care - 2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143750" y="2857500"/>
            <a:ext cx="1857375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0.5 - Fundamentals of teaching and research in medicine</a:t>
            </a:r>
          </a:p>
        </p:txBody>
      </p:sp>
      <p:sp>
        <p:nvSpPr>
          <p:cNvPr id="68" name="Цилиндр 67"/>
          <p:cNvSpPr/>
          <p:nvPr/>
        </p:nvSpPr>
        <p:spPr>
          <a:xfrm>
            <a:off x="4429124" y="2285992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9" name="Цилиндр 68"/>
          <p:cNvSpPr/>
          <p:nvPr/>
        </p:nvSpPr>
        <p:spPr>
          <a:xfrm>
            <a:off x="6858016" y="2928934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9747" name="TextBox 69"/>
          <p:cNvSpPr txBox="1">
            <a:spLocks noChangeArrowheads="1"/>
          </p:cNvSpPr>
          <p:nvPr/>
        </p:nvSpPr>
        <p:spPr bwMode="auto">
          <a:xfrm>
            <a:off x="6429375" y="785813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C00000"/>
                </a:solidFill>
                <a:latin typeface="Calibri" pitchFamily="34" charset="0"/>
              </a:rPr>
              <a:t>4.5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643438" y="2046288"/>
            <a:ext cx="1500187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1 - Fundamentals of teaching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and research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in medicine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143625" y="4048125"/>
            <a:ext cx="29289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0.5 - Fundamentals of teaching and research in medicine</a:t>
            </a:r>
          </a:p>
        </p:txBody>
      </p:sp>
      <p:sp>
        <p:nvSpPr>
          <p:cNvPr id="73" name="Цилиндр 72"/>
          <p:cNvSpPr/>
          <p:nvPr/>
        </p:nvSpPr>
        <p:spPr>
          <a:xfrm>
            <a:off x="5929322" y="4143380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9751" name="TextBox 45"/>
          <p:cNvSpPr txBox="1">
            <a:spLocks noChangeArrowheads="1"/>
          </p:cNvSpPr>
          <p:nvPr/>
        </p:nvSpPr>
        <p:spPr bwMode="auto">
          <a:xfrm>
            <a:off x="5500688" y="2214563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C00000"/>
                </a:solidFill>
                <a:latin typeface="Calibri" pitchFamily="34" charset="0"/>
              </a:rPr>
              <a:t>14.5</a:t>
            </a:r>
          </a:p>
        </p:txBody>
      </p:sp>
      <p:grpSp>
        <p:nvGrpSpPr>
          <p:cNvPr id="29752" name="Группа 87"/>
          <p:cNvGrpSpPr>
            <a:grpSpLocks/>
          </p:cNvGrpSpPr>
          <p:nvPr/>
        </p:nvGrpSpPr>
        <p:grpSpPr bwMode="auto">
          <a:xfrm>
            <a:off x="5929313" y="3286125"/>
            <a:ext cx="2660650" cy="785813"/>
            <a:chOff x="5929322" y="3286124"/>
            <a:chExt cx="2661066" cy="785818"/>
          </a:xfrm>
        </p:grpSpPr>
        <p:sp>
          <p:nvSpPr>
            <p:cNvPr id="77" name="Скругленная прямоугольная выноска 76"/>
            <p:cNvSpPr/>
            <p:nvPr/>
          </p:nvSpPr>
          <p:spPr>
            <a:xfrm flipH="1">
              <a:off x="7358295" y="3643314"/>
              <a:ext cx="1232093" cy="428628"/>
            </a:xfrm>
            <a:prstGeom prst="wedgeRoundRectCallout">
              <a:avLst>
                <a:gd name="adj1" fmla="val 150838"/>
                <a:gd name="adj2" fmla="val -122898"/>
                <a:gd name="adj3" fmla="val 16667"/>
              </a:avLst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4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4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="1" dirty="0">
                  <a:solidFill>
                    <a:schemeClr val="bg1"/>
                  </a:solidFill>
                </a:rPr>
                <a:t>5 electives:</a:t>
              </a:r>
            </a:p>
          </p:txBody>
        </p:sp>
        <p:sp>
          <p:nvSpPr>
            <p:cNvPr id="81" name="Цилиндр 80"/>
            <p:cNvSpPr/>
            <p:nvPr/>
          </p:nvSpPr>
          <p:spPr>
            <a:xfrm>
              <a:off x="5929322" y="3286124"/>
              <a:ext cx="285752" cy="142876"/>
            </a:xfrm>
            <a:prstGeom prst="can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4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4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Группа 75"/>
          <p:cNvGrpSpPr/>
          <p:nvPr/>
        </p:nvGrpSpPr>
        <p:grpSpPr>
          <a:xfrm>
            <a:off x="4429124" y="1142984"/>
            <a:ext cx="1785950" cy="857256"/>
            <a:chOff x="4429124" y="1071546"/>
            <a:chExt cx="1857388" cy="928694"/>
          </a:xfr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13500000" scaled="1"/>
            <a:tileRect/>
          </a:gradFill>
        </p:grpSpPr>
        <p:sp>
          <p:nvSpPr>
            <p:cNvPr id="83" name="Скругленная прямоугольная выноска 82"/>
            <p:cNvSpPr/>
            <p:nvPr/>
          </p:nvSpPr>
          <p:spPr>
            <a:xfrm>
              <a:off x="5143504" y="1071546"/>
              <a:ext cx="1143008" cy="571480"/>
            </a:xfrm>
            <a:prstGeom prst="wedgeRoundRectCallout">
              <a:avLst>
                <a:gd name="adj1" fmla="val -90773"/>
                <a:gd name="adj2" fmla="val 92587"/>
                <a:gd name="adj3" fmla="val 16667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="1" dirty="0">
                  <a:solidFill>
                    <a:schemeClr val="bg1"/>
                  </a:solidFill>
                </a:rPr>
                <a:t>4 electives</a:t>
              </a:r>
            </a:p>
          </p:txBody>
        </p:sp>
        <p:sp>
          <p:nvSpPr>
            <p:cNvPr id="84" name="Цилиндр 83"/>
            <p:cNvSpPr/>
            <p:nvPr/>
          </p:nvSpPr>
          <p:spPr>
            <a:xfrm>
              <a:off x="4429124" y="1857364"/>
              <a:ext cx="285752" cy="142876"/>
            </a:xfrm>
            <a:prstGeom prst="can">
              <a:avLst/>
            </a:prstGeom>
            <a:grpFill/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Группа 76"/>
          <p:cNvGrpSpPr/>
          <p:nvPr/>
        </p:nvGrpSpPr>
        <p:grpSpPr>
          <a:xfrm>
            <a:off x="6887559" y="1928802"/>
            <a:ext cx="1899283" cy="500066"/>
            <a:chOff x="4429124" y="1845458"/>
            <a:chExt cx="2257402" cy="464347"/>
          </a:xfr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</p:grpSpPr>
        <p:sp>
          <p:nvSpPr>
            <p:cNvPr id="86" name="Скругленная прямоугольная выноска 85"/>
            <p:cNvSpPr/>
            <p:nvPr/>
          </p:nvSpPr>
          <p:spPr>
            <a:xfrm>
              <a:off x="5278205" y="1845458"/>
              <a:ext cx="1408321" cy="464347"/>
            </a:xfrm>
            <a:prstGeom prst="wedgeRoundRectCallout">
              <a:avLst>
                <a:gd name="adj1" fmla="val -93292"/>
                <a:gd name="adj2" fmla="val -35011"/>
                <a:gd name="adj3" fmla="val 16667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="1" dirty="0">
                  <a:solidFill>
                    <a:schemeClr val="bg1"/>
                  </a:solidFill>
                </a:rPr>
                <a:t>4 electives</a:t>
              </a:r>
            </a:p>
          </p:txBody>
        </p:sp>
        <p:sp>
          <p:nvSpPr>
            <p:cNvPr id="87" name="Цилиндр 86"/>
            <p:cNvSpPr/>
            <p:nvPr/>
          </p:nvSpPr>
          <p:spPr>
            <a:xfrm>
              <a:off x="4429124" y="1857364"/>
              <a:ext cx="285752" cy="142876"/>
            </a:xfrm>
            <a:prstGeom prst="can">
              <a:avLst/>
            </a:prstGeom>
            <a:grpFill/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89" name="Цилиндр 88"/>
          <p:cNvSpPr/>
          <p:nvPr/>
        </p:nvSpPr>
        <p:spPr>
          <a:xfrm>
            <a:off x="2928926" y="4286256"/>
            <a:ext cx="285752" cy="142876"/>
          </a:xfrm>
          <a:prstGeom prst="can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0" name="Скругленная прямоугольная выноска 89"/>
          <p:cNvSpPr/>
          <p:nvPr/>
        </p:nvSpPr>
        <p:spPr>
          <a:xfrm>
            <a:off x="428625" y="5000625"/>
            <a:ext cx="1357313" cy="571500"/>
          </a:xfrm>
          <a:prstGeom prst="wedgeRoundRectCallout">
            <a:avLst>
              <a:gd name="adj1" fmla="val 142102"/>
              <a:gd name="adj2" fmla="val -163612"/>
              <a:gd name="adj3" fmla="val 16667"/>
            </a:avLst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chemeClr val="bg1"/>
                </a:solidFill>
              </a:rPr>
              <a:t>5 electives</a:t>
            </a:r>
          </a:p>
        </p:txBody>
      </p:sp>
      <p:sp>
        <p:nvSpPr>
          <p:cNvPr id="74" name="Цилиндр 73"/>
          <p:cNvSpPr/>
          <p:nvPr/>
        </p:nvSpPr>
        <p:spPr>
          <a:xfrm>
            <a:off x="2000232" y="3786190"/>
            <a:ext cx="285752" cy="142876"/>
          </a:xfrm>
          <a:prstGeom prst="can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13500000" scaled="1"/>
            <a:tileRect/>
          </a:gra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5" name="Скругленная прямоугольная выноска 74"/>
          <p:cNvSpPr/>
          <p:nvPr/>
        </p:nvSpPr>
        <p:spPr>
          <a:xfrm>
            <a:off x="357188" y="3500438"/>
            <a:ext cx="1285875" cy="428625"/>
          </a:xfrm>
          <a:prstGeom prst="wedgeRoundRectCallout">
            <a:avLst>
              <a:gd name="adj1" fmla="val 79970"/>
              <a:gd name="adj2" fmla="val 21715"/>
              <a:gd name="adj3" fmla="val 16667"/>
            </a:avLst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chemeClr val="bg1"/>
                </a:solidFill>
              </a:rPr>
              <a:t>2 electives</a:t>
            </a:r>
          </a:p>
        </p:txBody>
      </p:sp>
      <p:sp>
        <p:nvSpPr>
          <p:cNvPr id="76" name="Цилиндр 75"/>
          <p:cNvSpPr/>
          <p:nvPr/>
        </p:nvSpPr>
        <p:spPr>
          <a:xfrm>
            <a:off x="2000232" y="1928802"/>
            <a:ext cx="285752" cy="142876"/>
          </a:xfrm>
          <a:prstGeom prst="can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13500000" scaled="1"/>
            <a:tileRect/>
          </a:gra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8" name="Скругленная прямоугольная выноска 77"/>
          <p:cNvSpPr/>
          <p:nvPr/>
        </p:nvSpPr>
        <p:spPr>
          <a:xfrm>
            <a:off x="428625" y="1643063"/>
            <a:ext cx="1143000" cy="500062"/>
          </a:xfrm>
          <a:prstGeom prst="wedgeRoundRectCallout">
            <a:avLst>
              <a:gd name="adj1" fmla="val 90381"/>
              <a:gd name="adj2" fmla="val 17621"/>
              <a:gd name="adj3" fmla="val 16667"/>
            </a:avLst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chemeClr val="bg1"/>
                </a:solidFill>
              </a:rPr>
              <a:t>1 elective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1285852" y="214290"/>
          <a:ext cx="6572296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Цилиндр 20"/>
          <p:cNvSpPr/>
          <p:nvPr/>
        </p:nvSpPr>
        <p:spPr>
          <a:xfrm>
            <a:off x="4500562" y="2571744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2" name="Цилиндр 21"/>
          <p:cNvSpPr/>
          <p:nvPr/>
        </p:nvSpPr>
        <p:spPr>
          <a:xfrm>
            <a:off x="2071670" y="3429000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" name="Цилиндр 22"/>
          <p:cNvSpPr/>
          <p:nvPr/>
        </p:nvSpPr>
        <p:spPr>
          <a:xfrm>
            <a:off x="6929454" y="3500438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5" name="Цилиндр 24"/>
          <p:cNvSpPr/>
          <p:nvPr/>
        </p:nvSpPr>
        <p:spPr>
          <a:xfrm>
            <a:off x="6000760" y="4929198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6" name="Цилиндр 25"/>
          <p:cNvSpPr/>
          <p:nvPr/>
        </p:nvSpPr>
        <p:spPr>
          <a:xfrm>
            <a:off x="3000364" y="4929198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7" name="Цилиндр 26"/>
          <p:cNvSpPr/>
          <p:nvPr/>
        </p:nvSpPr>
        <p:spPr>
          <a:xfrm>
            <a:off x="4500562" y="1500174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8" name="Цилиндр 27"/>
          <p:cNvSpPr/>
          <p:nvPr/>
        </p:nvSpPr>
        <p:spPr>
          <a:xfrm>
            <a:off x="6929454" y="2428868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9" name="Цилиндр 28"/>
          <p:cNvSpPr/>
          <p:nvPr/>
        </p:nvSpPr>
        <p:spPr>
          <a:xfrm>
            <a:off x="6000760" y="3857628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0" name="Цилиндр 29"/>
          <p:cNvSpPr/>
          <p:nvPr/>
        </p:nvSpPr>
        <p:spPr>
          <a:xfrm>
            <a:off x="3000364" y="3857628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1" name="Цилиндр 30"/>
          <p:cNvSpPr/>
          <p:nvPr/>
        </p:nvSpPr>
        <p:spPr>
          <a:xfrm>
            <a:off x="2071670" y="2428868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2" name="Цилиндр 31"/>
          <p:cNvSpPr/>
          <p:nvPr/>
        </p:nvSpPr>
        <p:spPr>
          <a:xfrm>
            <a:off x="4500562" y="500042"/>
            <a:ext cx="142876" cy="107157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3" name="Цилиндр 32"/>
          <p:cNvSpPr/>
          <p:nvPr/>
        </p:nvSpPr>
        <p:spPr>
          <a:xfrm>
            <a:off x="6929454" y="1357298"/>
            <a:ext cx="142876" cy="107157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4" name="Цилиндр 33"/>
          <p:cNvSpPr/>
          <p:nvPr/>
        </p:nvSpPr>
        <p:spPr>
          <a:xfrm>
            <a:off x="6000760" y="2786058"/>
            <a:ext cx="142876" cy="107157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5" name="Цилиндр 34"/>
          <p:cNvSpPr/>
          <p:nvPr/>
        </p:nvSpPr>
        <p:spPr>
          <a:xfrm>
            <a:off x="3000364" y="2786058"/>
            <a:ext cx="142876" cy="107157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6" name="Цилиндр 35"/>
          <p:cNvSpPr/>
          <p:nvPr/>
        </p:nvSpPr>
        <p:spPr>
          <a:xfrm>
            <a:off x="2071670" y="1357298"/>
            <a:ext cx="142876" cy="107157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9" name="Правильный пятиугольник 38"/>
          <p:cNvSpPr/>
          <p:nvPr/>
        </p:nvSpPr>
        <p:spPr>
          <a:xfrm>
            <a:off x="2143108" y="1428736"/>
            <a:ext cx="4857784" cy="4643470"/>
          </a:xfrm>
          <a:prstGeom prst="pentagon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  <a:scene3d>
            <a:camera prst="orthographicFront">
              <a:rot lat="180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0" name="Правильный пятиугольник 39"/>
          <p:cNvSpPr/>
          <p:nvPr/>
        </p:nvSpPr>
        <p:spPr>
          <a:xfrm>
            <a:off x="2143108" y="357166"/>
            <a:ext cx="4857784" cy="4714908"/>
          </a:xfrm>
          <a:prstGeom prst="pentagon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  <a:scene3d>
            <a:camera prst="orthographicFront">
              <a:rot lat="180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1" name="Правильный пятиугольник 40"/>
          <p:cNvSpPr/>
          <p:nvPr/>
        </p:nvSpPr>
        <p:spPr>
          <a:xfrm>
            <a:off x="2071670" y="-714404"/>
            <a:ext cx="5000660" cy="4714908"/>
          </a:xfrm>
          <a:prstGeom prst="pentagon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  <a:scene3d>
            <a:camera prst="orthographicFront">
              <a:rot lat="180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2" name="Цилиндр 41"/>
          <p:cNvSpPr/>
          <p:nvPr/>
        </p:nvSpPr>
        <p:spPr>
          <a:xfrm>
            <a:off x="4429124" y="3357562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643438" y="3233738"/>
            <a:ext cx="17145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3- Pedagogy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4000500" y="0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C000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24" name="Цилиндр 23"/>
          <p:cNvSpPr/>
          <p:nvPr/>
        </p:nvSpPr>
        <p:spPr>
          <a:xfrm>
            <a:off x="5929322" y="5786454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43625" y="5715000"/>
            <a:ext cx="28575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2- Science history &amp; philosophy</a:t>
            </a:r>
          </a:p>
        </p:txBody>
      </p:sp>
      <p:sp>
        <p:nvSpPr>
          <p:cNvPr id="38" name="Цилиндр 37"/>
          <p:cNvSpPr/>
          <p:nvPr/>
        </p:nvSpPr>
        <p:spPr>
          <a:xfrm>
            <a:off x="5929322" y="5572140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143625" y="5478463"/>
            <a:ext cx="30003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2- Epidemiology and research</a:t>
            </a:r>
          </a:p>
        </p:txBody>
      </p:sp>
      <p:sp>
        <p:nvSpPr>
          <p:cNvPr id="23580" name="TextBox 45"/>
          <p:cNvSpPr txBox="1">
            <a:spLocks noChangeArrowheads="1"/>
          </p:cNvSpPr>
          <p:nvPr/>
        </p:nvSpPr>
        <p:spPr bwMode="auto">
          <a:xfrm>
            <a:off x="5500688" y="2214563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C00000"/>
                </a:solidFill>
                <a:latin typeface="Calibri" pitchFamily="34" charset="0"/>
              </a:rPr>
              <a:t>9.5</a:t>
            </a:r>
          </a:p>
        </p:txBody>
      </p:sp>
      <p:sp>
        <p:nvSpPr>
          <p:cNvPr id="47" name="Цилиндр 46"/>
          <p:cNvSpPr/>
          <p:nvPr/>
        </p:nvSpPr>
        <p:spPr>
          <a:xfrm>
            <a:off x="5929322" y="5357826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43625" y="5264150"/>
            <a:ext cx="30003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1- Bioethics</a:t>
            </a:r>
          </a:p>
        </p:txBody>
      </p:sp>
      <p:sp>
        <p:nvSpPr>
          <p:cNvPr id="49" name="Цилиндр 48"/>
          <p:cNvSpPr/>
          <p:nvPr/>
        </p:nvSpPr>
        <p:spPr>
          <a:xfrm>
            <a:off x="5929322" y="5143512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43625" y="5072063"/>
            <a:ext cx="30003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2- Biostatistics</a:t>
            </a:r>
          </a:p>
        </p:txBody>
      </p:sp>
      <p:sp>
        <p:nvSpPr>
          <p:cNvPr id="51" name="Цилиндр 50"/>
          <p:cNvSpPr/>
          <p:nvPr/>
        </p:nvSpPr>
        <p:spPr>
          <a:xfrm>
            <a:off x="2928926" y="5715016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42875" y="5621338"/>
            <a:ext cx="27860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Professional foreign language - 2</a:t>
            </a:r>
          </a:p>
        </p:txBody>
      </p:sp>
      <p:sp>
        <p:nvSpPr>
          <p:cNvPr id="23587" name="TextBox 52"/>
          <p:cNvSpPr txBox="1">
            <a:spLocks noChangeArrowheads="1"/>
          </p:cNvSpPr>
          <p:nvPr/>
        </p:nvSpPr>
        <p:spPr bwMode="auto">
          <a:xfrm>
            <a:off x="2500313" y="2286000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C0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54" name="Цилиндр 53"/>
          <p:cNvSpPr/>
          <p:nvPr/>
        </p:nvSpPr>
        <p:spPr>
          <a:xfrm>
            <a:off x="2000232" y="4214818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0" y="4000500"/>
            <a:ext cx="19288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Organizational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behavior - 1</a:t>
            </a:r>
          </a:p>
        </p:txBody>
      </p:sp>
      <p:sp>
        <p:nvSpPr>
          <p:cNvPr id="23590" name="TextBox 55"/>
          <p:cNvSpPr txBox="1">
            <a:spLocks noChangeArrowheads="1"/>
          </p:cNvSpPr>
          <p:nvPr/>
        </p:nvSpPr>
        <p:spPr bwMode="auto">
          <a:xfrm>
            <a:off x="1571625" y="714375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C000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57" name="Цилиндр 56"/>
          <p:cNvSpPr/>
          <p:nvPr/>
        </p:nvSpPr>
        <p:spPr>
          <a:xfrm>
            <a:off x="4429124" y="3071810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43438" y="2978150"/>
            <a:ext cx="17145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1- Psychology</a:t>
            </a:r>
          </a:p>
        </p:txBody>
      </p:sp>
      <p:sp>
        <p:nvSpPr>
          <p:cNvPr id="59" name="Цилиндр 58"/>
          <p:cNvSpPr/>
          <p:nvPr/>
        </p:nvSpPr>
        <p:spPr>
          <a:xfrm>
            <a:off x="2928926" y="5500702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214438" y="5407025"/>
            <a:ext cx="17145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Psychology -1</a:t>
            </a:r>
          </a:p>
        </p:txBody>
      </p:sp>
      <p:sp>
        <p:nvSpPr>
          <p:cNvPr id="61" name="Цилиндр 60"/>
          <p:cNvSpPr/>
          <p:nvPr/>
        </p:nvSpPr>
        <p:spPr>
          <a:xfrm>
            <a:off x="5929322" y="4572008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143625" y="4478338"/>
            <a:ext cx="30003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2- Evidence-based medicine</a:t>
            </a:r>
          </a:p>
        </p:txBody>
      </p:sp>
      <p:sp>
        <p:nvSpPr>
          <p:cNvPr id="63" name="Цилиндр 62"/>
          <p:cNvSpPr/>
          <p:nvPr/>
        </p:nvSpPr>
        <p:spPr>
          <a:xfrm>
            <a:off x="2000232" y="3143248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0" y="3000375"/>
            <a:ext cx="19288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Health care management - 2</a:t>
            </a:r>
          </a:p>
        </p:txBody>
      </p:sp>
      <p:sp>
        <p:nvSpPr>
          <p:cNvPr id="65" name="Цилиндр 64"/>
          <p:cNvSpPr/>
          <p:nvPr/>
        </p:nvSpPr>
        <p:spPr>
          <a:xfrm>
            <a:off x="2000232" y="2857496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0" y="2763838"/>
            <a:ext cx="192881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Law in Health Care - 2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143750" y="2857500"/>
            <a:ext cx="1857375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0.5 - Fundamentals of teaching and research in medicine</a:t>
            </a:r>
          </a:p>
        </p:txBody>
      </p:sp>
      <p:sp>
        <p:nvSpPr>
          <p:cNvPr id="68" name="Цилиндр 67"/>
          <p:cNvSpPr/>
          <p:nvPr/>
        </p:nvSpPr>
        <p:spPr>
          <a:xfrm>
            <a:off x="4429124" y="2285992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9" name="Цилиндр 68"/>
          <p:cNvSpPr/>
          <p:nvPr/>
        </p:nvSpPr>
        <p:spPr>
          <a:xfrm>
            <a:off x="6858016" y="2928934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604" name="TextBox 69"/>
          <p:cNvSpPr txBox="1">
            <a:spLocks noChangeArrowheads="1"/>
          </p:cNvSpPr>
          <p:nvPr/>
        </p:nvSpPr>
        <p:spPr bwMode="auto">
          <a:xfrm>
            <a:off x="6429375" y="785813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C00000"/>
                </a:solidFill>
                <a:latin typeface="Calibri" pitchFamily="34" charset="0"/>
              </a:rPr>
              <a:t>0.5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643438" y="2046288"/>
            <a:ext cx="1500187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1 - Fundamentals of teaching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and research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in medicine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143625" y="4048125"/>
            <a:ext cx="29289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0.5 - Fundamentals of teaching and research in medicine</a:t>
            </a:r>
          </a:p>
        </p:txBody>
      </p:sp>
      <p:sp>
        <p:nvSpPr>
          <p:cNvPr id="73" name="Цилиндр 72"/>
          <p:cNvSpPr/>
          <p:nvPr/>
        </p:nvSpPr>
        <p:spPr>
          <a:xfrm>
            <a:off x="5929322" y="4143380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2" name="Группа 75"/>
          <p:cNvGrpSpPr/>
          <p:nvPr/>
        </p:nvGrpSpPr>
        <p:grpSpPr>
          <a:xfrm>
            <a:off x="4429124" y="214290"/>
            <a:ext cx="4429156" cy="2571744"/>
            <a:chOff x="4429124" y="142876"/>
            <a:chExt cx="4429156" cy="2571744"/>
          </a:xfr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13500000" scaled="1"/>
            <a:tileRect/>
          </a:gradFill>
        </p:grpSpPr>
        <p:sp>
          <p:nvSpPr>
            <p:cNvPr id="74" name="Скругленная прямоугольная выноска 73"/>
            <p:cNvSpPr/>
            <p:nvPr/>
          </p:nvSpPr>
          <p:spPr>
            <a:xfrm>
              <a:off x="5286380" y="142876"/>
              <a:ext cx="3571900" cy="2571744"/>
            </a:xfrm>
            <a:prstGeom prst="wedgeRoundRectCallout">
              <a:avLst>
                <a:gd name="adj1" fmla="val -70066"/>
                <a:gd name="adj2" fmla="val 19748"/>
                <a:gd name="adj3" fmla="val 16667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="1" dirty="0">
                  <a:solidFill>
                    <a:schemeClr val="bg1"/>
                  </a:solidFill>
                </a:rPr>
                <a:t>4 from 8 electives: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>
                  <a:solidFill>
                    <a:schemeClr val="bg1"/>
                  </a:solidFill>
                </a:rPr>
                <a:t>1 – Facilitating in small groups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>
                  <a:solidFill>
                    <a:schemeClr val="bg1"/>
                  </a:solidFill>
                </a:rPr>
                <a:t>1 – Teaching large groups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>
                  <a:solidFill>
                    <a:schemeClr val="bg1"/>
                  </a:solidFill>
                </a:rPr>
                <a:t>1 – Problem-based learning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>
                  <a:solidFill>
                    <a:schemeClr val="bg1"/>
                  </a:solidFill>
                </a:rPr>
                <a:t>1 – Clinical teaching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>
                  <a:solidFill>
                    <a:schemeClr val="bg1"/>
                  </a:solidFill>
                </a:rPr>
                <a:t>1 – Interactive teaching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>
                  <a:solidFill>
                    <a:schemeClr val="bg1"/>
                  </a:solidFill>
                </a:rPr>
                <a:t>1 – IT technologies for teaching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>
                  <a:solidFill>
                    <a:schemeClr val="bg1"/>
                  </a:solidFill>
                </a:rPr>
                <a:t>1 – Curriculum development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>
                  <a:solidFill>
                    <a:schemeClr val="bg1"/>
                  </a:solidFill>
                </a:rPr>
                <a:t>1 – Students’ needs and learning styles</a:t>
              </a:r>
            </a:p>
          </p:txBody>
        </p:sp>
        <p:sp>
          <p:nvSpPr>
            <p:cNvPr id="75" name="Цилиндр 74"/>
            <p:cNvSpPr/>
            <p:nvPr/>
          </p:nvSpPr>
          <p:spPr>
            <a:xfrm>
              <a:off x="4429124" y="1857364"/>
              <a:ext cx="285752" cy="142876"/>
            </a:xfrm>
            <a:prstGeom prst="can">
              <a:avLst/>
            </a:prstGeom>
            <a:grpFill/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1285852" y="214290"/>
          <a:ext cx="6572296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Цилиндр 20"/>
          <p:cNvSpPr/>
          <p:nvPr/>
        </p:nvSpPr>
        <p:spPr>
          <a:xfrm>
            <a:off x="4500562" y="2571744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2" name="Цилиндр 21"/>
          <p:cNvSpPr/>
          <p:nvPr/>
        </p:nvSpPr>
        <p:spPr>
          <a:xfrm>
            <a:off x="2071670" y="3429000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" name="Цилиндр 22"/>
          <p:cNvSpPr/>
          <p:nvPr/>
        </p:nvSpPr>
        <p:spPr>
          <a:xfrm>
            <a:off x="6929454" y="3500438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5" name="Цилиндр 24"/>
          <p:cNvSpPr/>
          <p:nvPr/>
        </p:nvSpPr>
        <p:spPr>
          <a:xfrm>
            <a:off x="6000760" y="4929198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6" name="Цилиндр 25"/>
          <p:cNvSpPr/>
          <p:nvPr/>
        </p:nvSpPr>
        <p:spPr>
          <a:xfrm>
            <a:off x="3000364" y="4929198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7" name="Цилиндр 26"/>
          <p:cNvSpPr/>
          <p:nvPr/>
        </p:nvSpPr>
        <p:spPr>
          <a:xfrm>
            <a:off x="4500562" y="1500174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8" name="Цилиндр 27"/>
          <p:cNvSpPr/>
          <p:nvPr/>
        </p:nvSpPr>
        <p:spPr>
          <a:xfrm>
            <a:off x="6929454" y="2428868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9" name="Цилиндр 28"/>
          <p:cNvSpPr/>
          <p:nvPr/>
        </p:nvSpPr>
        <p:spPr>
          <a:xfrm>
            <a:off x="6000760" y="3857628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0" name="Цилиндр 29"/>
          <p:cNvSpPr/>
          <p:nvPr/>
        </p:nvSpPr>
        <p:spPr>
          <a:xfrm>
            <a:off x="3000364" y="3857628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1" name="Цилиндр 30"/>
          <p:cNvSpPr/>
          <p:nvPr/>
        </p:nvSpPr>
        <p:spPr>
          <a:xfrm>
            <a:off x="2071670" y="2428868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2" name="Цилиндр 31"/>
          <p:cNvSpPr/>
          <p:nvPr/>
        </p:nvSpPr>
        <p:spPr>
          <a:xfrm>
            <a:off x="4500562" y="500042"/>
            <a:ext cx="142876" cy="107157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3" name="Цилиндр 32"/>
          <p:cNvSpPr/>
          <p:nvPr/>
        </p:nvSpPr>
        <p:spPr>
          <a:xfrm>
            <a:off x="6929454" y="1357298"/>
            <a:ext cx="142876" cy="107157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4" name="Цилиндр 33"/>
          <p:cNvSpPr/>
          <p:nvPr/>
        </p:nvSpPr>
        <p:spPr>
          <a:xfrm>
            <a:off x="6000760" y="2786058"/>
            <a:ext cx="142876" cy="107157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5" name="Цилиндр 34"/>
          <p:cNvSpPr/>
          <p:nvPr/>
        </p:nvSpPr>
        <p:spPr>
          <a:xfrm>
            <a:off x="3000364" y="2786058"/>
            <a:ext cx="142876" cy="107157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6" name="Цилиндр 35"/>
          <p:cNvSpPr/>
          <p:nvPr/>
        </p:nvSpPr>
        <p:spPr>
          <a:xfrm>
            <a:off x="2071670" y="1357298"/>
            <a:ext cx="142876" cy="107157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9" name="Правильный пятиугольник 38"/>
          <p:cNvSpPr/>
          <p:nvPr/>
        </p:nvSpPr>
        <p:spPr>
          <a:xfrm>
            <a:off x="2143108" y="1428736"/>
            <a:ext cx="4857784" cy="4643470"/>
          </a:xfrm>
          <a:prstGeom prst="pentagon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  <a:scene3d>
            <a:camera prst="orthographicFront">
              <a:rot lat="180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0" name="Правильный пятиугольник 39"/>
          <p:cNvSpPr/>
          <p:nvPr/>
        </p:nvSpPr>
        <p:spPr>
          <a:xfrm>
            <a:off x="2143108" y="357166"/>
            <a:ext cx="4857784" cy="4714908"/>
          </a:xfrm>
          <a:prstGeom prst="pentagon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  <a:scene3d>
            <a:camera prst="orthographicFront">
              <a:rot lat="180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1" name="Правильный пятиугольник 40"/>
          <p:cNvSpPr/>
          <p:nvPr/>
        </p:nvSpPr>
        <p:spPr>
          <a:xfrm>
            <a:off x="2071670" y="-714404"/>
            <a:ext cx="5000660" cy="4714908"/>
          </a:xfrm>
          <a:prstGeom prst="pentagon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  <a:scene3d>
            <a:camera prst="orthographicFront">
              <a:rot lat="180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2" name="Цилиндр 41"/>
          <p:cNvSpPr/>
          <p:nvPr/>
        </p:nvSpPr>
        <p:spPr>
          <a:xfrm>
            <a:off x="4429124" y="3357562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643438" y="3233738"/>
            <a:ext cx="17145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3- Pedagogy</a:t>
            </a:r>
          </a:p>
        </p:txBody>
      </p:sp>
      <p:sp>
        <p:nvSpPr>
          <p:cNvPr id="24599" name="TextBox 43"/>
          <p:cNvSpPr txBox="1">
            <a:spLocks noChangeArrowheads="1"/>
          </p:cNvSpPr>
          <p:nvPr/>
        </p:nvSpPr>
        <p:spPr bwMode="auto">
          <a:xfrm>
            <a:off x="4000500" y="0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C000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24" name="Цилиндр 23"/>
          <p:cNvSpPr/>
          <p:nvPr/>
        </p:nvSpPr>
        <p:spPr>
          <a:xfrm>
            <a:off x="5929322" y="5786454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43625" y="5715000"/>
            <a:ext cx="28575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2- Science history &amp; philosophy</a:t>
            </a:r>
          </a:p>
        </p:txBody>
      </p:sp>
      <p:sp>
        <p:nvSpPr>
          <p:cNvPr id="38" name="Цилиндр 37"/>
          <p:cNvSpPr/>
          <p:nvPr/>
        </p:nvSpPr>
        <p:spPr>
          <a:xfrm>
            <a:off x="5929322" y="5572140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143625" y="5478463"/>
            <a:ext cx="30003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2- Epidemiology and research</a:t>
            </a:r>
          </a:p>
        </p:txBody>
      </p:sp>
      <p:sp>
        <p:nvSpPr>
          <p:cNvPr id="24604" name="TextBox 45"/>
          <p:cNvSpPr txBox="1">
            <a:spLocks noChangeArrowheads="1"/>
          </p:cNvSpPr>
          <p:nvPr/>
        </p:nvSpPr>
        <p:spPr bwMode="auto">
          <a:xfrm>
            <a:off x="5500688" y="2214563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C00000"/>
                </a:solidFill>
                <a:latin typeface="Calibri" pitchFamily="34" charset="0"/>
              </a:rPr>
              <a:t>9.5</a:t>
            </a:r>
          </a:p>
        </p:txBody>
      </p:sp>
      <p:sp>
        <p:nvSpPr>
          <p:cNvPr id="47" name="Цилиндр 46"/>
          <p:cNvSpPr/>
          <p:nvPr/>
        </p:nvSpPr>
        <p:spPr>
          <a:xfrm>
            <a:off x="5929322" y="5357826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43625" y="5264150"/>
            <a:ext cx="30003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1- Bioethics</a:t>
            </a:r>
          </a:p>
        </p:txBody>
      </p:sp>
      <p:sp>
        <p:nvSpPr>
          <p:cNvPr id="49" name="Цилиндр 48"/>
          <p:cNvSpPr/>
          <p:nvPr/>
        </p:nvSpPr>
        <p:spPr>
          <a:xfrm>
            <a:off x="5929322" y="5143512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43625" y="5072063"/>
            <a:ext cx="30003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2- Biostatistics</a:t>
            </a:r>
          </a:p>
        </p:txBody>
      </p:sp>
      <p:sp>
        <p:nvSpPr>
          <p:cNvPr id="51" name="Цилиндр 50"/>
          <p:cNvSpPr/>
          <p:nvPr/>
        </p:nvSpPr>
        <p:spPr>
          <a:xfrm>
            <a:off x="2928926" y="5715016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42875" y="5621338"/>
            <a:ext cx="27860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Professional foreign language - 2</a:t>
            </a:r>
          </a:p>
        </p:txBody>
      </p:sp>
      <p:sp>
        <p:nvSpPr>
          <p:cNvPr id="24611" name="TextBox 52"/>
          <p:cNvSpPr txBox="1">
            <a:spLocks noChangeArrowheads="1"/>
          </p:cNvSpPr>
          <p:nvPr/>
        </p:nvSpPr>
        <p:spPr bwMode="auto">
          <a:xfrm>
            <a:off x="2500313" y="2286000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C0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54" name="Цилиндр 53"/>
          <p:cNvSpPr/>
          <p:nvPr/>
        </p:nvSpPr>
        <p:spPr>
          <a:xfrm>
            <a:off x="2000232" y="4214818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-857250" y="4000500"/>
            <a:ext cx="27860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Organizational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behavior - 1</a:t>
            </a:r>
          </a:p>
        </p:txBody>
      </p:sp>
      <p:sp>
        <p:nvSpPr>
          <p:cNvPr id="24614" name="TextBox 55"/>
          <p:cNvSpPr txBox="1">
            <a:spLocks noChangeArrowheads="1"/>
          </p:cNvSpPr>
          <p:nvPr/>
        </p:nvSpPr>
        <p:spPr bwMode="auto">
          <a:xfrm>
            <a:off x="1571625" y="714375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C000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57" name="Цилиндр 56"/>
          <p:cNvSpPr/>
          <p:nvPr/>
        </p:nvSpPr>
        <p:spPr>
          <a:xfrm>
            <a:off x="4429124" y="3071810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43438" y="2978150"/>
            <a:ext cx="17145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1- Psychology</a:t>
            </a:r>
          </a:p>
        </p:txBody>
      </p:sp>
      <p:sp>
        <p:nvSpPr>
          <p:cNvPr id="59" name="Цилиндр 58"/>
          <p:cNvSpPr/>
          <p:nvPr/>
        </p:nvSpPr>
        <p:spPr>
          <a:xfrm>
            <a:off x="2928926" y="5500702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214438" y="5407025"/>
            <a:ext cx="17145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Psychology -1</a:t>
            </a:r>
          </a:p>
        </p:txBody>
      </p:sp>
      <p:sp>
        <p:nvSpPr>
          <p:cNvPr id="61" name="Цилиндр 60"/>
          <p:cNvSpPr/>
          <p:nvPr/>
        </p:nvSpPr>
        <p:spPr>
          <a:xfrm>
            <a:off x="5929322" y="4572008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143625" y="4478338"/>
            <a:ext cx="30003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2- Evidence-based medicine</a:t>
            </a:r>
          </a:p>
        </p:txBody>
      </p:sp>
      <p:sp>
        <p:nvSpPr>
          <p:cNvPr id="63" name="Цилиндр 62"/>
          <p:cNvSpPr/>
          <p:nvPr/>
        </p:nvSpPr>
        <p:spPr>
          <a:xfrm>
            <a:off x="2000232" y="3143248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0" y="3000375"/>
            <a:ext cx="19288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Health care management - 2</a:t>
            </a:r>
          </a:p>
        </p:txBody>
      </p:sp>
      <p:sp>
        <p:nvSpPr>
          <p:cNvPr id="65" name="Цилиндр 64"/>
          <p:cNvSpPr/>
          <p:nvPr/>
        </p:nvSpPr>
        <p:spPr>
          <a:xfrm>
            <a:off x="2000232" y="2857496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0" y="2763838"/>
            <a:ext cx="192881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Law in Health Care - 2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143750" y="2857500"/>
            <a:ext cx="1857375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0.5 - Fundamentals of teaching and research in medicine</a:t>
            </a:r>
          </a:p>
        </p:txBody>
      </p:sp>
      <p:sp>
        <p:nvSpPr>
          <p:cNvPr id="68" name="Цилиндр 67"/>
          <p:cNvSpPr/>
          <p:nvPr/>
        </p:nvSpPr>
        <p:spPr>
          <a:xfrm>
            <a:off x="4429124" y="2285992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9" name="Цилиндр 68"/>
          <p:cNvSpPr/>
          <p:nvPr/>
        </p:nvSpPr>
        <p:spPr>
          <a:xfrm>
            <a:off x="6858016" y="2928934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6429375" y="785813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C00000"/>
                </a:solidFill>
                <a:latin typeface="Calibri" pitchFamily="34" charset="0"/>
              </a:rPr>
              <a:t>4.5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643438" y="2046288"/>
            <a:ext cx="1500187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1 - Fundamentals of teaching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and research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in medicine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143625" y="4048125"/>
            <a:ext cx="29289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0.5 - Fundamentals of teaching and research in medicine</a:t>
            </a:r>
          </a:p>
        </p:txBody>
      </p:sp>
      <p:sp>
        <p:nvSpPr>
          <p:cNvPr id="73" name="Цилиндр 72"/>
          <p:cNvSpPr/>
          <p:nvPr/>
        </p:nvSpPr>
        <p:spPr>
          <a:xfrm>
            <a:off x="5929322" y="4143380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2" name="Группа 75"/>
          <p:cNvGrpSpPr/>
          <p:nvPr/>
        </p:nvGrpSpPr>
        <p:grpSpPr>
          <a:xfrm>
            <a:off x="4429124" y="1142984"/>
            <a:ext cx="1785950" cy="857256"/>
            <a:chOff x="4429124" y="1071546"/>
            <a:chExt cx="1857388" cy="928694"/>
          </a:xfr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13500000" scaled="1"/>
            <a:tileRect/>
          </a:gradFill>
        </p:grpSpPr>
        <p:sp>
          <p:nvSpPr>
            <p:cNvPr id="74" name="Скругленная прямоугольная выноска 73"/>
            <p:cNvSpPr/>
            <p:nvPr/>
          </p:nvSpPr>
          <p:spPr>
            <a:xfrm>
              <a:off x="5143504" y="1071546"/>
              <a:ext cx="1143008" cy="571480"/>
            </a:xfrm>
            <a:prstGeom prst="wedgeRoundRectCallout">
              <a:avLst>
                <a:gd name="adj1" fmla="val -90773"/>
                <a:gd name="adj2" fmla="val 92587"/>
                <a:gd name="adj3" fmla="val 16667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="1" dirty="0">
                  <a:solidFill>
                    <a:schemeClr val="bg1"/>
                  </a:solidFill>
                </a:rPr>
                <a:t>4 electives</a:t>
              </a:r>
            </a:p>
          </p:txBody>
        </p:sp>
        <p:sp>
          <p:nvSpPr>
            <p:cNvPr id="75" name="Цилиндр 74"/>
            <p:cNvSpPr/>
            <p:nvPr/>
          </p:nvSpPr>
          <p:spPr>
            <a:xfrm>
              <a:off x="4429124" y="1857364"/>
              <a:ext cx="285752" cy="142876"/>
            </a:xfrm>
            <a:prstGeom prst="can">
              <a:avLst/>
            </a:prstGeom>
            <a:grpFill/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Группа 79"/>
          <p:cNvGrpSpPr>
            <a:grpSpLocks/>
          </p:cNvGrpSpPr>
          <p:nvPr/>
        </p:nvGrpSpPr>
        <p:grpSpPr bwMode="auto">
          <a:xfrm>
            <a:off x="2500313" y="1785938"/>
            <a:ext cx="4627562" cy="2500312"/>
            <a:chOff x="2500298" y="1928802"/>
            <a:chExt cx="4627681" cy="2500330"/>
          </a:xfrm>
        </p:grpSpPr>
        <p:sp>
          <p:nvSpPr>
            <p:cNvPr id="78" name="Скругленная прямоугольная выноска 77"/>
            <p:cNvSpPr/>
            <p:nvPr/>
          </p:nvSpPr>
          <p:spPr>
            <a:xfrm>
              <a:off x="2500298" y="1928802"/>
              <a:ext cx="3643406" cy="2500330"/>
            </a:xfrm>
            <a:prstGeom prst="wedgeRoundRectCallout">
              <a:avLst>
                <a:gd name="adj1" fmla="val 72006"/>
                <a:gd name="adj2" fmla="val -46201"/>
                <a:gd name="adj3" fmla="val 16667"/>
              </a:avLst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="1" dirty="0">
                  <a:solidFill>
                    <a:schemeClr val="bg1"/>
                  </a:solidFill>
                </a:rPr>
                <a:t>4 from 8 electives: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>
                  <a:solidFill>
                    <a:schemeClr val="bg1"/>
                  </a:solidFill>
                </a:rPr>
                <a:t>1 -  Feedback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>
                  <a:solidFill>
                    <a:schemeClr val="bg1"/>
                  </a:solidFill>
                </a:rPr>
                <a:t>1 – Assessment methods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>
                  <a:solidFill>
                    <a:schemeClr val="bg1"/>
                  </a:solidFill>
                </a:rPr>
                <a:t>1 – Tests development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>
                  <a:solidFill>
                    <a:schemeClr val="bg1"/>
                  </a:solidFill>
                </a:rPr>
                <a:t>1 – Teaching cases development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>
                  <a:solidFill>
                    <a:schemeClr val="bg1"/>
                  </a:solidFill>
                </a:rPr>
                <a:t>1 – OSCE development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>
                  <a:solidFill>
                    <a:schemeClr val="bg1"/>
                  </a:solidFill>
                </a:rPr>
                <a:t>1 -  Assessment of communicative skills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>
                  <a:solidFill>
                    <a:schemeClr val="bg1"/>
                  </a:solidFill>
                </a:rPr>
                <a:t>1 -  Standardized patient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>
                  <a:solidFill>
                    <a:schemeClr val="bg1"/>
                  </a:solidFill>
                </a:rPr>
                <a:t>1 -  Teacher &amp; Curriculum evaluation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 b="1" dirty="0">
                <a:solidFill>
                  <a:schemeClr val="bg1"/>
                </a:solidFill>
              </a:endParaRPr>
            </a:p>
          </p:txBody>
        </p:sp>
        <p:sp>
          <p:nvSpPr>
            <p:cNvPr id="79" name="Цилиндр 78"/>
            <p:cNvSpPr/>
            <p:nvPr/>
          </p:nvSpPr>
          <p:spPr>
            <a:xfrm>
              <a:off x="6887559" y="1941624"/>
              <a:ext cx="240420" cy="153866"/>
            </a:xfrm>
            <a:prstGeom prst="can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1285852" y="214290"/>
          <a:ext cx="6572296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Цилиндр 20"/>
          <p:cNvSpPr/>
          <p:nvPr/>
        </p:nvSpPr>
        <p:spPr>
          <a:xfrm>
            <a:off x="4500562" y="2571744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2" name="Цилиндр 21"/>
          <p:cNvSpPr/>
          <p:nvPr/>
        </p:nvSpPr>
        <p:spPr>
          <a:xfrm>
            <a:off x="2071670" y="3429000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" name="Цилиндр 22"/>
          <p:cNvSpPr/>
          <p:nvPr/>
        </p:nvSpPr>
        <p:spPr>
          <a:xfrm>
            <a:off x="6929454" y="3500438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5" name="Цилиндр 24"/>
          <p:cNvSpPr/>
          <p:nvPr/>
        </p:nvSpPr>
        <p:spPr>
          <a:xfrm>
            <a:off x="6000760" y="4929198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6" name="Цилиндр 25"/>
          <p:cNvSpPr/>
          <p:nvPr/>
        </p:nvSpPr>
        <p:spPr>
          <a:xfrm>
            <a:off x="3000364" y="4929198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7" name="Цилиндр 26"/>
          <p:cNvSpPr/>
          <p:nvPr/>
        </p:nvSpPr>
        <p:spPr>
          <a:xfrm>
            <a:off x="4500562" y="1500174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8" name="Цилиндр 27"/>
          <p:cNvSpPr/>
          <p:nvPr/>
        </p:nvSpPr>
        <p:spPr>
          <a:xfrm>
            <a:off x="6929454" y="2428868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9" name="Цилиндр 28"/>
          <p:cNvSpPr/>
          <p:nvPr/>
        </p:nvSpPr>
        <p:spPr>
          <a:xfrm>
            <a:off x="6000760" y="3857628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0" name="Цилиндр 29"/>
          <p:cNvSpPr/>
          <p:nvPr/>
        </p:nvSpPr>
        <p:spPr>
          <a:xfrm>
            <a:off x="3000364" y="3857628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1" name="Цилиндр 30"/>
          <p:cNvSpPr/>
          <p:nvPr/>
        </p:nvSpPr>
        <p:spPr>
          <a:xfrm>
            <a:off x="2071670" y="2428868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2" name="Цилиндр 31"/>
          <p:cNvSpPr/>
          <p:nvPr/>
        </p:nvSpPr>
        <p:spPr>
          <a:xfrm>
            <a:off x="4500562" y="500042"/>
            <a:ext cx="142876" cy="107157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3" name="Цилиндр 32"/>
          <p:cNvSpPr/>
          <p:nvPr/>
        </p:nvSpPr>
        <p:spPr>
          <a:xfrm>
            <a:off x="6929454" y="1357298"/>
            <a:ext cx="142876" cy="107157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4" name="Цилиндр 33"/>
          <p:cNvSpPr/>
          <p:nvPr/>
        </p:nvSpPr>
        <p:spPr>
          <a:xfrm>
            <a:off x="6000760" y="2786058"/>
            <a:ext cx="142876" cy="107157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5" name="Цилиндр 34"/>
          <p:cNvSpPr/>
          <p:nvPr/>
        </p:nvSpPr>
        <p:spPr>
          <a:xfrm>
            <a:off x="3000364" y="2786058"/>
            <a:ext cx="142876" cy="107157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6" name="Цилиндр 35"/>
          <p:cNvSpPr/>
          <p:nvPr/>
        </p:nvSpPr>
        <p:spPr>
          <a:xfrm>
            <a:off x="2071670" y="1357298"/>
            <a:ext cx="142876" cy="107157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9" name="Правильный пятиугольник 38"/>
          <p:cNvSpPr/>
          <p:nvPr/>
        </p:nvSpPr>
        <p:spPr>
          <a:xfrm>
            <a:off x="2143108" y="1428736"/>
            <a:ext cx="4857784" cy="4643470"/>
          </a:xfrm>
          <a:prstGeom prst="pentagon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  <a:scene3d>
            <a:camera prst="orthographicFront">
              <a:rot lat="180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0" name="Правильный пятиугольник 39"/>
          <p:cNvSpPr/>
          <p:nvPr/>
        </p:nvSpPr>
        <p:spPr>
          <a:xfrm>
            <a:off x="2143108" y="357166"/>
            <a:ext cx="4857784" cy="4714908"/>
          </a:xfrm>
          <a:prstGeom prst="pentagon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  <a:scene3d>
            <a:camera prst="orthographicFront">
              <a:rot lat="180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1" name="Правильный пятиугольник 40"/>
          <p:cNvSpPr/>
          <p:nvPr/>
        </p:nvSpPr>
        <p:spPr>
          <a:xfrm>
            <a:off x="2071670" y="-714404"/>
            <a:ext cx="5000660" cy="4714908"/>
          </a:xfrm>
          <a:prstGeom prst="pentagon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  <a:scene3d>
            <a:camera prst="orthographicFront">
              <a:rot lat="180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2" name="Цилиндр 41"/>
          <p:cNvSpPr/>
          <p:nvPr/>
        </p:nvSpPr>
        <p:spPr>
          <a:xfrm>
            <a:off x="4429124" y="3357562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643438" y="3233738"/>
            <a:ext cx="17145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3- Pedagogy</a:t>
            </a:r>
          </a:p>
        </p:txBody>
      </p:sp>
      <p:sp>
        <p:nvSpPr>
          <p:cNvPr id="25623" name="TextBox 43"/>
          <p:cNvSpPr txBox="1">
            <a:spLocks noChangeArrowheads="1"/>
          </p:cNvSpPr>
          <p:nvPr/>
        </p:nvSpPr>
        <p:spPr bwMode="auto">
          <a:xfrm>
            <a:off x="4000500" y="0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C000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24" name="Цилиндр 23"/>
          <p:cNvSpPr/>
          <p:nvPr/>
        </p:nvSpPr>
        <p:spPr>
          <a:xfrm>
            <a:off x="5929322" y="5786454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43625" y="5715000"/>
            <a:ext cx="28575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2- Science history &amp; philosophy</a:t>
            </a:r>
          </a:p>
        </p:txBody>
      </p:sp>
      <p:sp>
        <p:nvSpPr>
          <p:cNvPr id="38" name="Цилиндр 37"/>
          <p:cNvSpPr/>
          <p:nvPr/>
        </p:nvSpPr>
        <p:spPr>
          <a:xfrm>
            <a:off x="5929322" y="5572140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143625" y="5478463"/>
            <a:ext cx="30003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2- Epidemiology and research</a:t>
            </a:r>
          </a:p>
        </p:txBody>
      </p:sp>
      <p:sp>
        <p:nvSpPr>
          <p:cNvPr id="47" name="Цилиндр 46"/>
          <p:cNvSpPr/>
          <p:nvPr/>
        </p:nvSpPr>
        <p:spPr>
          <a:xfrm>
            <a:off x="5929322" y="5357826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43625" y="5264150"/>
            <a:ext cx="30003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1- Bioethics</a:t>
            </a:r>
          </a:p>
        </p:txBody>
      </p:sp>
      <p:sp>
        <p:nvSpPr>
          <p:cNvPr id="49" name="Цилиндр 48"/>
          <p:cNvSpPr/>
          <p:nvPr/>
        </p:nvSpPr>
        <p:spPr>
          <a:xfrm>
            <a:off x="5929322" y="5143512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43625" y="5072063"/>
            <a:ext cx="30003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2- Biostatistics</a:t>
            </a:r>
          </a:p>
        </p:txBody>
      </p:sp>
      <p:sp>
        <p:nvSpPr>
          <p:cNvPr id="51" name="Цилиндр 50"/>
          <p:cNvSpPr/>
          <p:nvPr/>
        </p:nvSpPr>
        <p:spPr>
          <a:xfrm>
            <a:off x="2928926" y="5715016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42875" y="5621338"/>
            <a:ext cx="27860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Professional foreign language - 2</a:t>
            </a:r>
          </a:p>
        </p:txBody>
      </p:sp>
      <p:sp>
        <p:nvSpPr>
          <p:cNvPr id="25634" name="TextBox 52"/>
          <p:cNvSpPr txBox="1">
            <a:spLocks noChangeArrowheads="1"/>
          </p:cNvSpPr>
          <p:nvPr/>
        </p:nvSpPr>
        <p:spPr bwMode="auto">
          <a:xfrm>
            <a:off x="2500313" y="2286000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C0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54" name="Цилиндр 53"/>
          <p:cNvSpPr/>
          <p:nvPr/>
        </p:nvSpPr>
        <p:spPr>
          <a:xfrm>
            <a:off x="2000232" y="4214818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-857250" y="4000500"/>
            <a:ext cx="27860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Organizational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behavior - 1</a:t>
            </a:r>
          </a:p>
        </p:txBody>
      </p:sp>
      <p:sp>
        <p:nvSpPr>
          <p:cNvPr id="25637" name="TextBox 55"/>
          <p:cNvSpPr txBox="1">
            <a:spLocks noChangeArrowheads="1"/>
          </p:cNvSpPr>
          <p:nvPr/>
        </p:nvSpPr>
        <p:spPr bwMode="auto">
          <a:xfrm>
            <a:off x="1571625" y="714375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C000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57" name="Цилиндр 56"/>
          <p:cNvSpPr/>
          <p:nvPr/>
        </p:nvSpPr>
        <p:spPr>
          <a:xfrm>
            <a:off x="4429124" y="3071810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43438" y="2978150"/>
            <a:ext cx="17145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1- Psychology</a:t>
            </a:r>
          </a:p>
        </p:txBody>
      </p:sp>
      <p:sp>
        <p:nvSpPr>
          <p:cNvPr id="59" name="Цилиндр 58"/>
          <p:cNvSpPr/>
          <p:nvPr/>
        </p:nvSpPr>
        <p:spPr>
          <a:xfrm>
            <a:off x="2928926" y="5500702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214438" y="5407025"/>
            <a:ext cx="17145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Psychology -1</a:t>
            </a:r>
          </a:p>
        </p:txBody>
      </p:sp>
      <p:sp>
        <p:nvSpPr>
          <p:cNvPr id="61" name="Цилиндр 60"/>
          <p:cNvSpPr/>
          <p:nvPr/>
        </p:nvSpPr>
        <p:spPr>
          <a:xfrm>
            <a:off x="5929322" y="4572008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143625" y="4478338"/>
            <a:ext cx="30003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2- Evidence-based medicine</a:t>
            </a:r>
          </a:p>
        </p:txBody>
      </p:sp>
      <p:sp>
        <p:nvSpPr>
          <p:cNvPr id="63" name="Цилиндр 62"/>
          <p:cNvSpPr/>
          <p:nvPr/>
        </p:nvSpPr>
        <p:spPr>
          <a:xfrm>
            <a:off x="2000232" y="3143248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0" y="3000375"/>
            <a:ext cx="19288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Health care management - 2</a:t>
            </a:r>
          </a:p>
        </p:txBody>
      </p:sp>
      <p:sp>
        <p:nvSpPr>
          <p:cNvPr id="65" name="Цилиндр 64"/>
          <p:cNvSpPr/>
          <p:nvPr/>
        </p:nvSpPr>
        <p:spPr>
          <a:xfrm>
            <a:off x="2000232" y="2857496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0" y="2763838"/>
            <a:ext cx="192881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Law in Health Care - 2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143750" y="2857500"/>
            <a:ext cx="1857375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0.5 - Fundamentals of teaching and research in medicine</a:t>
            </a:r>
          </a:p>
        </p:txBody>
      </p:sp>
      <p:sp>
        <p:nvSpPr>
          <p:cNvPr id="68" name="Цилиндр 67"/>
          <p:cNvSpPr/>
          <p:nvPr/>
        </p:nvSpPr>
        <p:spPr>
          <a:xfrm>
            <a:off x="4429124" y="2285992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9" name="Цилиндр 68"/>
          <p:cNvSpPr/>
          <p:nvPr/>
        </p:nvSpPr>
        <p:spPr>
          <a:xfrm>
            <a:off x="6858016" y="2928934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5651" name="TextBox 69"/>
          <p:cNvSpPr txBox="1">
            <a:spLocks noChangeArrowheads="1"/>
          </p:cNvSpPr>
          <p:nvPr/>
        </p:nvSpPr>
        <p:spPr bwMode="auto">
          <a:xfrm>
            <a:off x="6429375" y="785813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C00000"/>
                </a:solidFill>
                <a:latin typeface="Calibri" pitchFamily="34" charset="0"/>
              </a:rPr>
              <a:t>4.5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643438" y="2046288"/>
            <a:ext cx="1500187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1 - Fundamentals of teaching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and research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in medicine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143625" y="4048125"/>
            <a:ext cx="29289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0.5 - Fundamentals of teaching and research in medicine</a:t>
            </a:r>
          </a:p>
        </p:txBody>
      </p:sp>
      <p:sp>
        <p:nvSpPr>
          <p:cNvPr id="73" name="Цилиндр 72"/>
          <p:cNvSpPr/>
          <p:nvPr/>
        </p:nvSpPr>
        <p:spPr>
          <a:xfrm>
            <a:off x="5929322" y="4143380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2" name="Группа 75"/>
          <p:cNvGrpSpPr/>
          <p:nvPr/>
        </p:nvGrpSpPr>
        <p:grpSpPr>
          <a:xfrm>
            <a:off x="4429124" y="1142984"/>
            <a:ext cx="1785950" cy="857256"/>
            <a:chOff x="4429124" y="1071546"/>
            <a:chExt cx="1857388" cy="928694"/>
          </a:xfr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13500000" scaled="1"/>
            <a:tileRect/>
          </a:gradFill>
        </p:grpSpPr>
        <p:sp>
          <p:nvSpPr>
            <p:cNvPr id="74" name="Скругленная прямоугольная выноска 73"/>
            <p:cNvSpPr/>
            <p:nvPr/>
          </p:nvSpPr>
          <p:spPr>
            <a:xfrm>
              <a:off x="5143504" y="1071546"/>
              <a:ext cx="1143008" cy="571480"/>
            </a:xfrm>
            <a:prstGeom prst="wedgeRoundRectCallout">
              <a:avLst>
                <a:gd name="adj1" fmla="val -90773"/>
                <a:gd name="adj2" fmla="val 92587"/>
                <a:gd name="adj3" fmla="val 16667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="1" dirty="0">
                  <a:solidFill>
                    <a:schemeClr val="bg1"/>
                  </a:solidFill>
                </a:rPr>
                <a:t>4 electives</a:t>
              </a:r>
            </a:p>
          </p:txBody>
        </p:sp>
        <p:sp>
          <p:nvSpPr>
            <p:cNvPr id="75" name="Цилиндр 74"/>
            <p:cNvSpPr/>
            <p:nvPr/>
          </p:nvSpPr>
          <p:spPr>
            <a:xfrm>
              <a:off x="4429124" y="1857364"/>
              <a:ext cx="285752" cy="142876"/>
            </a:xfrm>
            <a:prstGeom prst="can">
              <a:avLst/>
            </a:prstGeom>
            <a:grpFill/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Группа 76"/>
          <p:cNvGrpSpPr/>
          <p:nvPr/>
        </p:nvGrpSpPr>
        <p:grpSpPr>
          <a:xfrm>
            <a:off x="6887559" y="1928802"/>
            <a:ext cx="1899283" cy="500066"/>
            <a:chOff x="4429124" y="1845458"/>
            <a:chExt cx="2257402" cy="464347"/>
          </a:xfr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</p:grpSpPr>
        <p:sp>
          <p:nvSpPr>
            <p:cNvPr id="78" name="Скругленная прямоугольная выноска 77"/>
            <p:cNvSpPr/>
            <p:nvPr/>
          </p:nvSpPr>
          <p:spPr>
            <a:xfrm>
              <a:off x="5278205" y="1845458"/>
              <a:ext cx="1408321" cy="464347"/>
            </a:xfrm>
            <a:prstGeom prst="wedgeRoundRectCallout">
              <a:avLst>
                <a:gd name="adj1" fmla="val -93292"/>
                <a:gd name="adj2" fmla="val -35011"/>
                <a:gd name="adj3" fmla="val 16667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="1" dirty="0">
                  <a:solidFill>
                    <a:schemeClr val="bg1"/>
                  </a:solidFill>
                </a:rPr>
                <a:t>4 electives</a:t>
              </a:r>
            </a:p>
          </p:txBody>
        </p:sp>
        <p:sp>
          <p:nvSpPr>
            <p:cNvPr id="79" name="Цилиндр 78"/>
            <p:cNvSpPr/>
            <p:nvPr/>
          </p:nvSpPr>
          <p:spPr>
            <a:xfrm>
              <a:off x="4429124" y="1857364"/>
              <a:ext cx="285752" cy="142876"/>
            </a:xfrm>
            <a:prstGeom prst="can">
              <a:avLst/>
            </a:prstGeom>
            <a:grpFill/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Группа 79"/>
          <p:cNvGrpSpPr>
            <a:grpSpLocks/>
          </p:cNvGrpSpPr>
          <p:nvPr/>
        </p:nvGrpSpPr>
        <p:grpSpPr bwMode="auto">
          <a:xfrm>
            <a:off x="1714500" y="3286125"/>
            <a:ext cx="4500563" cy="2714625"/>
            <a:chOff x="1714480" y="3286124"/>
            <a:chExt cx="4500594" cy="2714644"/>
          </a:xfrm>
        </p:grpSpPr>
        <p:sp>
          <p:nvSpPr>
            <p:cNvPr id="76" name="Цилиндр 75"/>
            <p:cNvSpPr/>
            <p:nvPr/>
          </p:nvSpPr>
          <p:spPr>
            <a:xfrm>
              <a:off x="5929322" y="3286124"/>
              <a:ext cx="285752" cy="142876"/>
            </a:xfrm>
            <a:prstGeom prst="can">
              <a:avLst/>
            </a:prstGeom>
            <a:solidFill>
              <a:schemeClr val="accent4">
                <a:lumMod val="75000"/>
              </a:schemeClr>
            </a:solidFill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7" name="Скругленная прямоугольная выноска 76"/>
            <p:cNvSpPr/>
            <p:nvPr/>
          </p:nvSpPr>
          <p:spPr>
            <a:xfrm>
              <a:off x="1714480" y="3286124"/>
              <a:ext cx="3786214" cy="2714644"/>
            </a:xfrm>
            <a:prstGeom prst="wedgeRoundRectCallout">
              <a:avLst>
                <a:gd name="adj1" fmla="val 61856"/>
                <a:gd name="adj2" fmla="val -49469"/>
                <a:gd name="adj3" fmla="val 16667"/>
              </a:avLst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4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4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="1" dirty="0">
                  <a:solidFill>
                    <a:schemeClr val="bg1"/>
                  </a:solidFill>
                </a:rPr>
                <a:t>5 from 9 electives: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>
                  <a:solidFill>
                    <a:schemeClr val="bg1"/>
                  </a:solidFill>
                </a:rPr>
                <a:t>2 -  Research protocol development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>
                  <a:solidFill>
                    <a:schemeClr val="bg1"/>
                  </a:solidFill>
                </a:rPr>
                <a:t>1 -  Critical thinking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>
                  <a:solidFill>
                    <a:schemeClr val="bg1"/>
                  </a:solidFill>
                </a:rPr>
                <a:t>1 – Medical writing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>
                  <a:solidFill>
                    <a:schemeClr val="bg1"/>
                  </a:solidFill>
                </a:rPr>
                <a:t>1 – Oral presentations for congresses and conferences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>
                  <a:solidFill>
                    <a:schemeClr val="bg1"/>
                  </a:solidFill>
                </a:rPr>
                <a:t>1 – Intellectual property registration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>
                  <a:solidFill>
                    <a:schemeClr val="bg1"/>
                  </a:solidFill>
                </a:rPr>
                <a:t>1 -  International research standards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>
                  <a:solidFill>
                    <a:schemeClr val="bg1"/>
                  </a:solidFill>
                </a:rPr>
                <a:t>1 -  Financing in research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>
                  <a:solidFill>
                    <a:schemeClr val="bg1"/>
                  </a:solidFill>
                </a:rPr>
                <a:t>1 -  Research in Medical Education</a:t>
              </a:r>
            </a:p>
          </p:txBody>
        </p:sp>
      </p:grp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5500688" y="2214563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C00000"/>
                </a:solidFill>
                <a:latin typeface="Calibri" pitchFamily="34" charset="0"/>
              </a:rPr>
              <a:t>14.5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1285852" y="214290"/>
          <a:ext cx="6572296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Цилиндр 20"/>
          <p:cNvSpPr/>
          <p:nvPr/>
        </p:nvSpPr>
        <p:spPr>
          <a:xfrm>
            <a:off x="4500562" y="2571744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2" name="Цилиндр 21"/>
          <p:cNvSpPr/>
          <p:nvPr/>
        </p:nvSpPr>
        <p:spPr>
          <a:xfrm>
            <a:off x="2071670" y="3429000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" name="Цилиндр 22"/>
          <p:cNvSpPr/>
          <p:nvPr/>
        </p:nvSpPr>
        <p:spPr>
          <a:xfrm>
            <a:off x="6929454" y="3500438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5" name="Цилиндр 24"/>
          <p:cNvSpPr/>
          <p:nvPr/>
        </p:nvSpPr>
        <p:spPr>
          <a:xfrm>
            <a:off x="6000760" y="4929198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6" name="Цилиндр 25"/>
          <p:cNvSpPr/>
          <p:nvPr/>
        </p:nvSpPr>
        <p:spPr>
          <a:xfrm>
            <a:off x="3000364" y="4929198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7" name="Цилиндр 26"/>
          <p:cNvSpPr/>
          <p:nvPr/>
        </p:nvSpPr>
        <p:spPr>
          <a:xfrm>
            <a:off x="4500562" y="1500174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8" name="Цилиндр 27"/>
          <p:cNvSpPr/>
          <p:nvPr/>
        </p:nvSpPr>
        <p:spPr>
          <a:xfrm>
            <a:off x="6929454" y="2428868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9" name="Цилиндр 28"/>
          <p:cNvSpPr/>
          <p:nvPr/>
        </p:nvSpPr>
        <p:spPr>
          <a:xfrm>
            <a:off x="6000760" y="3857628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0" name="Цилиндр 29"/>
          <p:cNvSpPr/>
          <p:nvPr/>
        </p:nvSpPr>
        <p:spPr>
          <a:xfrm>
            <a:off x="3000364" y="3857628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1" name="Цилиндр 30"/>
          <p:cNvSpPr/>
          <p:nvPr/>
        </p:nvSpPr>
        <p:spPr>
          <a:xfrm>
            <a:off x="2071670" y="2428868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2" name="Цилиндр 31"/>
          <p:cNvSpPr/>
          <p:nvPr/>
        </p:nvSpPr>
        <p:spPr>
          <a:xfrm>
            <a:off x="4500562" y="500042"/>
            <a:ext cx="142876" cy="107157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3" name="Цилиндр 32"/>
          <p:cNvSpPr/>
          <p:nvPr/>
        </p:nvSpPr>
        <p:spPr>
          <a:xfrm>
            <a:off x="6929454" y="1357298"/>
            <a:ext cx="142876" cy="107157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4" name="Цилиндр 33"/>
          <p:cNvSpPr/>
          <p:nvPr/>
        </p:nvSpPr>
        <p:spPr>
          <a:xfrm>
            <a:off x="6000760" y="2786058"/>
            <a:ext cx="142876" cy="107157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5" name="Цилиндр 34"/>
          <p:cNvSpPr/>
          <p:nvPr/>
        </p:nvSpPr>
        <p:spPr>
          <a:xfrm>
            <a:off x="3000364" y="2786058"/>
            <a:ext cx="142876" cy="107157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6" name="Цилиндр 35"/>
          <p:cNvSpPr/>
          <p:nvPr/>
        </p:nvSpPr>
        <p:spPr>
          <a:xfrm>
            <a:off x="2071670" y="1357298"/>
            <a:ext cx="142876" cy="107157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9" name="Правильный пятиугольник 38"/>
          <p:cNvSpPr/>
          <p:nvPr/>
        </p:nvSpPr>
        <p:spPr>
          <a:xfrm>
            <a:off x="2143108" y="1428736"/>
            <a:ext cx="4857784" cy="4643470"/>
          </a:xfrm>
          <a:prstGeom prst="pentagon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  <a:scene3d>
            <a:camera prst="orthographicFront">
              <a:rot lat="180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0" name="Правильный пятиугольник 39"/>
          <p:cNvSpPr/>
          <p:nvPr/>
        </p:nvSpPr>
        <p:spPr>
          <a:xfrm>
            <a:off x="2143108" y="357166"/>
            <a:ext cx="4857784" cy="4714908"/>
          </a:xfrm>
          <a:prstGeom prst="pentagon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  <a:scene3d>
            <a:camera prst="orthographicFront">
              <a:rot lat="180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1" name="Правильный пятиугольник 40"/>
          <p:cNvSpPr/>
          <p:nvPr/>
        </p:nvSpPr>
        <p:spPr>
          <a:xfrm>
            <a:off x="2071670" y="-714404"/>
            <a:ext cx="5000660" cy="4714908"/>
          </a:xfrm>
          <a:prstGeom prst="pentagon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  <a:scene3d>
            <a:camera prst="orthographicFront">
              <a:rot lat="180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2" name="Цилиндр 41"/>
          <p:cNvSpPr/>
          <p:nvPr/>
        </p:nvSpPr>
        <p:spPr>
          <a:xfrm>
            <a:off x="4429124" y="3357562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643438" y="3233738"/>
            <a:ext cx="17145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3- Pedagogy</a:t>
            </a:r>
          </a:p>
        </p:txBody>
      </p:sp>
      <p:sp>
        <p:nvSpPr>
          <p:cNvPr id="26647" name="TextBox 43"/>
          <p:cNvSpPr txBox="1">
            <a:spLocks noChangeArrowheads="1"/>
          </p:cNvSpPr>
          <p:nvPr/>
        </p:nvSpPr>
        <p:spPr bwMode="auto">
          <a:xfrm>
            <a:off x="4000500" y="0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C000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24" name="Цилиндр 23"/>
          <p:cNvSpPr/>
          <p:nvPr/>
        </p:nvSpPr>
        <p:spPr>
          <a:xfrm>
            <a:off x="5929322" y="5786454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43625" y="5715000"/>
            <a:ext cx="28575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2- Science history &amp; philosophy</a:t>
            </a:r>
          </a:p>
        </p:txBody>
      </p:sp>
      <p:sp>
        <p:nvSpPr>
          <p:cNvPr id="38" name="Цилиндр 37"/>
          <p:cNvSpPr/>
          <p:nvPr/>
        </p:nvSpPr>
        <p:spPr>
          <a:xfrm>
            <a:off x="5929322" y="5572140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143625" y="5478463"/>
            <a:ext cx="30003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2- Epidemiology and research</a:t>
            </a:r>
          </a:p>
        </p:txBody>
      </p:sp>
      <p:sp>
        <p:nvSpPr>
          <p:cNvPr id="47" name="Цилиндр 46"/>
          <p:cNvSpPr/>
          <p:nvPr/>
        </p:nvSpPr>
        <p:spPr>
          <a:xfrm>
            <a:off x="5929322" y="5357826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43625" y="5264150"/>
            <a:ext cx="30003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1- Bioethics</a:t>
            </a:r>
          </a:p>
        </p:txBody>
      </p:sp>
      <p:sp>
        <p:nvSpPr>
          <p:cNvPr id="49" name="Цилиндр 48"/>
          <p:cNvSpPr/>
          <p:nvPr/>
        </p:nvSpPr>
        <p:spPr>
          <a:xfrm>
            <a:off x="5929322" y="5143512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43625" y="5072063"/>
            <a:ext cx="30003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2- Biostatistics</a:t>
            </a:r>
          </a:p>
        </p:txBody>
      </p:sp>
      <p:sp>
        <p:nvSpPr>
          <p:cNvPr id="51" name="Цилиндр 50"/>
          <p:cNvSpPr/>
          <p:nvPr/>
        </p:nvSpPr>
        <p:spPr>
          <a:xfrm>
            <a:off x="2928926" y="5715016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42875" y="5621338"/>
            <a:ext cx="27860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Professional foreign language - 2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2500313" y="2286000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C000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54" name="Цилиндр 53"/>
          <p:cNvSpPr/>
          <p:nvPr/>
        </p:nvSpPr>
        <p:spPr>
          <a:xfrm>
            <a:off x="2000232" y="4214818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-857250" y="4000500"/>
            <a:ext cx="27860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Organizational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behavior - 1</a:t>
            </a:r>
          </a:p>
        </p:txBody>
      </p:sp>
      <p:sp>
        <p:nvSpPr>
          <p:cNvPr id="26661" name="TextBox 55"/>
          <p:cNvSpPr txBox="1">
            <a:spLocks noChangeArrowheads="1"/>
          </p:cNvSpPr>
          <p:nvPr/>
        </p:nvSpPr>
        <p:spPr bwMode="auto">
          <a:xfrm>
            <a:off x="1571625" y="714375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C000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57" name="Цилиндр 56"/>
          <p:cNvSpPr/>
          <p:nvPr/>
        </p:nvSpPr>
        <p:spPr>
          <a:xfrm>
            <a:off x="4429124" y="3071810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43438" y="2978150"/>
            <a:ext cx="17145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1- Psychology</a:t>
            </a:r>
          </a:p>
        </p:txBody>
      </p:sp>
      <p:sp>
        <p:nvSpPr>
          <p:cNvPr id="59" name="Цилиндр 58"/>
          <p:cNvSpPr/>
          <p:nvPr/>
        </p:nvSpPr>
        <p:spPr>
          <a:xfrm>
            <a:off x="2928926" y="5500702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214438" y="5407025"/>
            <a:ext cx="17145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Psychology -1</a:t>
            </a:r>
          </a:p>
        </p:txBody>
      </p:sp>
      <p:sp>
        <p:nvSpPr>
          <p:cNvPr id="61" name="Цилиндр 60"/>
          <p:cNvSpPr/>
          <p:nvPr/>
        </p:nvSpPr>
        <p:spPr>
          <a:xfrm>
            <a:off x="5929322" y="4572008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143625" y="4478338"/>
            <a:ext cx="30003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2- Evidence-based medicine</a:t>
            </a:r>
          </a:p>
        </p:txBody>
      </p:sp>
      <p:sp>
        <p:nvSpPr>
          <p:cNvPr id="63" name="Цилиндр 62"/>
          <p:cNvSpPr/>
          <p:nvPr/>
        </p:nvSpPr>
        <p:spPr>
          <a:xfrm>
            <a:off x="2000232" y="3143248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0" y="3000375"/>
            <a:ext cx="19288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Health care management - 2</a:t>
            </a:r>
          </a:p>
        </p:txBody>
      </p:sp>
      <p:sp>
        <p:nvSpPr>
          <p:cNvPr id="65" name="Цилиндр 64"/>
          <p:cNvSpPr/>
          <p:nvPr/>
        </p:nvSpPr>
        <p:spPr>
          <a:xfrm>
            <a:off x="2000232" y="2857496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0" y="2763838"/>
            <a:ext cx="192881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Law in Health Care - 2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143750" y="2857500"/>
            <a:ext cx="1857375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0.5 - Fundamentals of teaching and research in medicine</a:t>
            </a:r>
          </a:p>
        </p:txBody>
      </p:sp>
      <p:sp>
        <p:nvSpPr>
          <p:cNvPr id="68" name="Цилиндр 67"/>
          <p:cNvSpPr/>
          <p:nvPr/>
        </p:nvSpPr>
        <p:spPr>
          <a:xfrm>
            <a:off x="4429124" y="2285992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9" name="Цилиндр 68"/>
          <p:cNvSpPr/>
          <p:nvPr/>
        </p:nvSpPr>
        <p:spPr>
          <a:xfrm>
            <a:off x="6858016" y="2928934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6675" name="TextBox 69"/>
          <p:cNvSpPr txBox="1">
            <a:spLocks noChangeArrowheads="1"/>
          </p:cNvSpPr>
          <p:nvPr/>
        </p:nvSpPr>
        <p:spPr bwMode="auto">
          <a:xfrm>
            <a:off x="6429375" y="785813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C00000"/>
                </a:solidFill>
                <a:latin typeface="Calibri" pitchFamily="34" charset="0"/>
              </a:rPr>
              <a:t>4.5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643438" y="2046288"/>
            <a:ext cx="1500187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1 - Fundamentals of teaching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and research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in medicine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143625" y="4048125"/>
            <a:ext cx="29289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0.5 - Fundamentals of teaching and research in medicine</a:t>
            </a:r>
          </a:p>
        </p:txBody>
      </p:sp>
      <p:sp>
        <p:nvSpPr>
          <p:cNvPr id="73" name="Цилиндр 72"/>
          <p:cNvSpPr/>
          <p:nvPr/>
        </p:nvSpPr>
        <p:spPr>
          <a:xfrm>
            <a:off x="5929322" y="4143380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6679" name="TextBox 45"/>
          <p:cNvSpPr txBox="1">
            <a:spLocks noChangeArrowheads="1"/>
          </p:cNvSpPr>
          <p:nvPr/>
        </p:nvSpPr>
        <p:spPr bwMode="auto">
          <a:xfrm>
            <a:off x="5500688" y="2214563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C00000"/>
                </a:solidFill>
                <a:latin typeface="Calibri" pitchFamily="34" charset="0"/>
              </a:rPr>
              <a:t>14.5</a:t>
            </a:r>
          </a:p>
        </p:txBody>
      </p:sp>
      <p:grpSp>
        <p:nvGrpSpPr>
          <p:cNvPr id="26680" name="Группа 87"/>
          <p:cNvGrpSpPr>
            <a:grpSpLocks/>
          </p:cNvGrpSpPr>
          <p:nvPr/>
        </p:nvGrpSpPr>
        <p:grpSpPr bwMode="auto">
          <a:xfrm>
            <a:off x="5929313" y="3286125"/>
            <a:ext cx="2660650" cy="785813"/>
            <a:chOff x="5929322" y="3286124"/>
            <a:chExt cx="2661066" cy="785818"/>
          </a:xfrm>
        </p:grpSpPr>
        <p:sp>
          <p:nvSpPr>
            <p:cNvPr id="77" name="Скругленная прямоугольная выноска 76"/>
            <p:cNvSpPr/>
            <p:nvPr/>
          </p:nvSpPr>
          <p:spPr>
            <a:xfrm flipH="1">
              <a:off x="7358295" y="3643314"/>
              <a:ext cx="1232093" cy="428628"/>
            </a:xfrm>
            <a:prstGeom prst="wedgeRoundRectCallout">
              <a:avLst>
                <a:gd name="adj1" fmla="val 150838"/>
                <a:gd name="adj2" fmla="val -122898"/>
                <a:gd name="adj3" fmla="val 16667"/>
              </a:avLst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4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4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="1" dirty="0">
                  <a:solidFill>
                    <a:schemeClr val="bg1"/>
                  </a:solidFill>
                </a:rPr>
                <a:t>5 electives:</a:t>
              </a:r>
            </a:p>
          </p:txBody>
        </p:sp>
        <p:sp>
          <p:nvSpPr>
            <p:cNvPr id="81" name="Цилиндр 80"/>
            <p:cNvSpPr/>
            <p:nvPr/>
          </p:nvSpPr>
          <p:spPr>
            <a:xfrm>
              <a:off x="5929322" y="3286124"/>
              <a:ext cx="285752" cy="142876"/>
            </a:xfrm>
            <a:prstGeom prst="can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4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4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Группа 75"/>
          <p:cNvGrpSpPr/>
          <p:nvPr/>
        </p:nvGrpSpPr>
        <p:grpSpPr>
          <a:xfrm>
            <a:off x="4429124" y="1142984"/>
            <a:ext cx="1785950" cy="857256"/>
            <a:chOff x="4429124" y="1071546"/>
            <a:chExt cx="1857388" cy="928694"/>
          </a:xfr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13500000" scaled="1"/>
            <a:tileRect/>
          </a:gradFill>
        </p:grpSpPr>
        <p:sp>
          <p:nvSpPr>
            <p:cNvPr id="83" name="Скругленная прямоугольная выноска 82"/>
            <p:cNvSpPr/>
            <p:nvPr/>
          </p:nvSpPr>
          <p:spPr>
            <a:xfrm>
              <a:off x="5143504" y="1071546"/>
              <a:ext cx="1143008" cy="571480"/>
            </a:xfrm>
            <a:prstGeom prst="wedgeRoundRectCallout">
              <a:avLst>
                <a:gd name="adj1" fmla="val -90773"/>
                <a:gd name="adj2" fmla="val 92587"/>
                <a:gd name="adj3" fmla="val 16667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="1" dirty="0">
                  <a:solidFill>
                    <a:schemeClr val="bg1"/>
                  </a:solidFill>
                </a:rPr>
                <a:t>4 electives</a:t>
              </a:r>
            </a:p>
          </p:txBody>
        </p:sp>
        <p:sp>
          <p:nvSpPr>
            <p:cNvPr id="84" name="Цилиндр 83"/>
            <p:cNvSpPr/>
            <p:nvPr/>
          </p:nvSpPr>
          <p:spPr>
            <a:xfrm>
              <a:off x="4429124" y="1857364"/>
              <a:ext cx="285752" cy="142876"/>
            </a:xfrm>
            <a:prstGeom prst="can">
              <a:avLst/>
            </a:prstGeom>
            <a:grpFill/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Группа 76"/>
          <p:cNvGrpSpPr/>
          <p:nvPr/>
        </p:nvGrpSpPr>
        <p:grpSpPr>
          <a:xfrm>
            <a:off x="6887559" y="1928802"/>
            <a:ext cx="1899283" cy="500066"/>
            <a:chOff x="4429124" y="1845458"/>
            <a:chExt cx="2257402" cy="464347"/>
          </a:xfr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</p:grpSpPr>
        <p:sp>
          <p:nvSpPr>
            <p:cNvPr id="86" name="Скругленная прямоугольная выноска 85"/>
            <p:cNvSpPr/>
            <p:nvPr/>
          </p:nvSpPr>
          <p:spPr>
            <a:xfrm>
              <a:off x="5278205" y="1845458"/>
              <a:ext cx="1408321" cy="464347"/>
            </a:xfrm>
            <a:prstGeom prst="wedgeRoundRectCallout">
              <a:avLst>
                <a:gd name="adj1" fmla="val -93292"/>
                <a:gd name="adj2" fmla="val -35011"/>
                <a:gd name="adj3" fmla="val 16667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="1" dirty="0">
                  <a:solidFill>
                    <a:schemeClr val="bg1"/>
                  </a:solidFill>
                </a:rPr>
                <a:t>4 electives</a:t>
              </a:r>
            </a:p>
          </p:txBody>
        </p:sp>
        <p:sp>
          <p:nvSpPr>
            <p:cNvPr id="87" name="Цилиндр 86"/>
            <p:cNvSpPr/>
            <p:nvPr/>
          </p:nvSpPr>
          <p:spPr>
            <a:xfrm>
              <a:off x="4429124" y="1857364"/>
              <a:ext cx="285752" cy="142876"/>
            </a:xfrm>
            <a:prstGeom prst="can">
              <a:avLst/>
            </a:prstGeom>
            <a:grpFill/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Группа 90"/>
          <p:cNvGrpSpPr>
            <a:grpSpLocks/>
          </p:cNvGrpSpPr>
          <p:nvPr/>
        </p:nvGrpSpPr>
        <p:grpSpPr bwMode="auto">
          <a:xfrm>
            <a:off x="2928938" y="2357438"/>
            <a:ext cx="4786312" cy="2928937"/>
            <a:chOff x="2928926" y="2285992"/>
            <a:chExt cx="4786346" cy="2928958"/>
          </a:xfrm>
        </p:grpSpPr>
        <p:sp>
          <p:nvSpPr>
            <p:cNvPr id="89" name="Цилиндр 88"/>
            <p:cNvSpPr/>
            <p:nvPr/>
          </p:nvSpPr>
          <p:spPr>
            <a:xfrm>
              <a:off x="2928926" y="4286256"/>
              <a:ext cx="285752" cy="142876"/>
            </a:xfrm>
            <a:prstGeom prst="can">
              <a:avLst/>
            </a:prstGeom>
            <a:gradFill flip="none" rotWithShape="1">
              <a:gsLst>
                <a:gs pos="0">
                  <a:schemeClr val="accent3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3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3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0" name="Скругленная прямоугольная выноска 89"/>
            <p:cNvSpPr/>
            <p:nvPr/>
          </p:nvSpPr>
          <p:spPr>
            <a:xfrm>
              <a:off x="3643306" y="2285992"/>
              <a:ext cx="4071966" cy="2928958"/>
            </a:xfrm>
            <a:prstGeom prst="wedgeRoundRectCallout">
              <a:avLst>
                <a:gd name="adj1" fmla="val -62211"/>
                <a:gd name="adj2" fmla="val 19993"/>
                <a:gd name="adj3" fmla="val 16667"/>
              </a:avLst>
            </a:prstGeom>
            <a:gradFill flip="none" rotWithShape="1">
              <a:gsLst>
                <a:gs pos="0">
                  <a:schemeClr val="accent3">
                    <a:lumMod val="75000"/>
                    <a:shade val="30000"/>
                    <a:satMod val="115000"/>
                  </a:schemeClr>
                </a:gs>
                <a:gs pos="50000">
                  <a:schemeClr val="accent3">
                    <a:lumMod val="75000"/>
                    <a:shade val="67500"/>
                    <a:satMod val="115000"/>
                  </a:schemeClr>
                </a:gs>
                <a:gs pos="100000">
                  <a:schemeClr val="accent3">
                    <a:lumMod val="7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="1" dirty="0">
                  <a:solidFill>
                    <a:schemeClr val="bg1"/>
                  </a:solidFill>
                </a:rPr>
                <a:t>5 from 8 electives: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>
                  <a:solidFill>
                    <a:schemeClr val="bg1"/>
                  </a:solidFill>
                </a:rPr>
                <a:t>2 – Turkish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>
                  <a:solidFill>
                    <a:schemeClr val="bg1"/>
                  </a:solidFill>
                </a:rPr>
                <a:t>1 – Medical Turkish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>
                  <a:solidFill>
                    <a:schemeClr val="bg1"/>
                  </a:solidFill>
                </a:rPr>
                <a:t>1 – Active listening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>
                  <a:solidFill>
                    <a:schemeClr val="bg1"/>
                  </a:solidFill>
                </a:rPr>
                <a:t>1 – Verbal and Non-verbal information patterns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>
                  <a:solidFill>
                    <a:schemeClr val="bg1"/>
                  </a:solidFill>
                </a:rPr>
                <a:t>1 – IT communications for Internet and Intranet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>
                  <a:solidFill>
                    <a:schemeClr val="bg1"/>
                  </a:solidFill>
                </a:rPr>
                <a:t>1 -  Professional collaboration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>
                  <a:solidFill>
                    <a:schemeClr val="bg1"/>
                  </a:solidFill>
                </a:rPr>
                <a:t>1 – Communicative skills teaching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1285852" y="214290"/>
          <a:ext cx="6572296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Цилиндр 20"/>
          <p:cNvSpPr/>
          <p:nvPr/>
        </p:nvSpPr>
        <p:spPr>
          <a:xfrm>
            <a:off x="4500562" y="2571744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2" name="Цилиндр 21"/>
          <p:cNvSpPr/>
          <p:nvPr/>
        </p:nvSpPr>
        <p:spPr>
          <a:xfrm>
            <a:off x="2071670" y="3429000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" name="Цилиндр 22"/>
          <p:cNvSpPr/>
          <p:nvPr/>
        </p:nvSpPr>
        <p:spPr>
          <a:xfrm>
            <a:off x="6929454" y="3500438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5" name="Цилиндр 24"/>
          <p:cNvSpPr/>
          <p:nvPr/>
        </p:nvSpPr>
        <p:spPr>
          <a:xfrm>
            <a:off x="6000760" y="4929198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6" name="Цилиндр 25"/>
          <p:cNvSpPr/>
          <p:nvPr/>
        </p:nvSpPr>
        <p:spPr>
          <a:xfrm>
            <a:off x="3000364" y="4929198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7" name="Цилиндр 26"/>
          <p:cNvSpPr/>
          <p:nvPr/>
        </p:nvSpPr>
        <p:spPr>
          <a:xfrm>
            <a:off x="4500562" y="1500174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8" name="Цилиндр 27"/>
          <p:cNvSpPr/>
          <p:nvPr/>
        </p:nvSpPr>
        <p:spPr>
          <a:xfrm>
            <a:off x="6929454" y="2428868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9" name="Цилиндр 28"/>
          <p:cNvSpPr/>
          <p:nvPr/>
        </p:nvSpPr>
        <p:spPr>
          <a:xfrm>
            <a:off x="6000760" y="3857628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0" name="Цилиндр 29"/>
          <p:cNvSpPr/>
          <p:nvPr/>
        </p:nvSpPr>
        <p:spPr>
          <a:xfrm>
            <a:off x="3000364" y="3857628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1" name="Цилиндр 30"/>
          <p:cNvSpPr/>
          <p:nvPr/>
        </p:nvSpPr>
        <p:spPr>
          <a:xfrm>
            <a:off x="2071670" y="2428868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2" name="Цилиндр 31"/>
          <p:cNvSpPr/>
          <p:nvPr/>
        </p:nvSpPr>
        <p:spPr>
          <a:xfrm>
            <a:off x="4500562" y="500042"/>
            <a:ext cx="142876" cy="107157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3" name="Цилиндр 32"/>
          <p:cNvSpPr/>
          <p:nvPr/>
        </p:nvSpPr>
        <p:spPr>
          <a:xfrm>
            <a:off x="6929454" y="1357298"/>
            <a:ext cx="142876" cy="107157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4" name="Цилиндр 33"/>
          <p:cNvSpPr/>
          <p:nvPr/>
        </p:nvSpPr>
        <p:spPr>
          <a:xfrm>
            <a:off x="6000760" y="2786058"/>
            <a:ext cx="142876" cy="107157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5" name="Цилиндр 34"/>
          <p:cNvSpPr/>
          <p:nvPr/>
        </p:nvSpPr>
        <p:spPr>
          <a:xfrm>
            <a:off x="3000364" y="2786058"/>
            <a:ext cx="142876" cy="107157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6" name="Цилиндр 35"/>
          <p:cNvSpPr/>
          <p:nvPr/>
        </p:nvSpPr>
        <p:spPr>
          <a:xfrm>
            <a:off x="2071670" y="1357298"/>
            <a:ext cx="142876" cy="107157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9" name="Правильный пятиугольник 38"/>
          <p:cNvSpPr/>
          <p:nvPr/>
        </p:nvSpPr>
        <p:spPr>
          <a:xfrm>
            <a:off x="2143108" y="1428736"/>
            <a:ext cx="4857784" cy="4643470"/>
          </a:xfrm>
          <a:prstGeom prst="pentagon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  <a:scene3d>
            <a:camera prst="orthographicFront">
              <a:rot lat="180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0" name="Правильный пятиугольник 39"/>
          <p:cNvSpPr/>
          <p:nvPr/>
        </p:nvSpPr>
        <p:spPr>
          <a:xfrm>
            <a:off x="2143108" y="357166"/>
            <a:ext cx="4857784" cy="4714908"/>
          </a:xfrm>
          <a:prstGeom prst="pentagon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  <a:scene3d>
            <a:camera prst="orthographicFront">
              <a:rot lat="180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1" name="Правильный пятиугольник 40"/>
          <p:cNvSpPr/>
          <p:nvPr/>
        </p:nvSpPr>
        <p:spPr>
          <a:xfrm>
            <a:off x="2071670" y="-714404"/>
            <a:ext cx="5000660" cy="4714908"/>
          </a:xfrm>
          <a:prstGeom prst="pentagon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  <a:scene3d>
            <a:camera prst="orthographicFront">
              <a:rot lat="180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2" name="Цилиндр 41"/>
          <p:cNvSpPr/>
          <p:nvPr/>
        </p:nvSpPr>
        <p:spPr>
          <a:xfrm>
            <a:off x="4429124" y="3357562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643438" y="3233738"/>
            <a:ext cx="17145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3- Pedagogy</a:t>
            </a:r>
          </a:p>
        </p:txBody>
      </p:sp>
      <p:sp>
        <p:nvSpPr>
          <p:cNvPr id="27671" name="TextBox 43"/>
          <p:cNvSpPr txBox="1">
            <a:spLocks noChangeArrowheads="1"/>
          </p:cNvSpPr>
          <p:nvPr/>
        </p:nvSpPr>
        <p:spPr bwMode="auto">
          <a:xfrm>
            <a:off x="4000500" y="0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C000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24" name="Цилиндр 23"/>
          <p:cNvSpPr/>
          <p:nvPr/>
        </p:nvSpPr>
        <p:spPr>
          <a:xfrm>
            <a:off x="5929322" y="5786454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43625" y="5715000"/>
            <a:ext cx="28575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2- Science history &amp; philosophy</a:t>
            </a:r>
          </a:p>
        </p:txBody>
      </p:sp>
      <p:sp>
        <p:nvSpPr>
          <p:cNvPr id="38" name="Цилиндр 37"/>
          <p:cNvSpPr/>
          <p:nvPr/>
        </p:nvSpPr>
        <p:spPr>
          <a:xfrm>
            <a:off x="5929322" y="5572140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143625" y="5478463"/>
            <a:ext cx="30003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2- Epidemiology and research</a:t>
            </a:r>
          </a:p>
        </p:txBody>
      </p:sp>
      <p:sp>
        <p:nvSpPr>
          <p:cNvPr id="47" name="Цилиндр 46"/>
          <p:cNvSpPr/>
          <p:nvPr/>
        </p:nvSpPr>
        <p:spPr>
          <a:xfrm>
            <a:off x="5929322" y="5357826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43625" y="5264150"/>
            <a:ext cx="30003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1- Bioethics</a:t>
            </a:r>
          </a:p>
        </p:txBody>
      </p:sp>
      <p:sp>
        <p:nvSpPr>
          <p:cNvPr id="49" name="Цилиндр 48"/>
          <p:cNvSpPr/>
          <p:nvPr/>
        </p:nvSpPr>
        <p:spPr>
          <a:xfrm>
            <a:off x="5929322" y="5143512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43625" y="5072063"/>
            <a:ext cx="30003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2- Biostatistics</a:t>
            </a:r>
          </a:p>
        </p:txBody>
      </p:sp>
      <p:sp>
        <p:nvSpPr>
          <p:cNvPr id="51" name="Цилиндр 50"/>
          <p:cNvSpPr/>
          <p:nvPr/>
        </p:nvSpPr>
        <p:spPr>
          <a:xfrm>
            <a:off x="2928926" y="5715016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42875" y="5621338"/>
            <a:ext cx="27860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Professional foreign language - 2</a:t>
            </a:r>
          </a:p>
        </p:txBody>
      </p:sp>
      <p:sp>
        <p:nvSpPr>
          <p:cNvPr id="27682" name="TextBox 52"/>
          <p:cNvSpPr txBox="1">
            <a:spLocks noChangeArrowheads="1"/>
          </p:cNvSpPr>
          <p:nvPr/>
        </p:nvSpPr>
        <p:spPr bwMode="auto">
          <a:xfrm>
            <a:off x="2500313" y="2286000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C000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54" name="Цилиндр 53"/>
          <p:cNvSpPr/>
          <p:nvPr/>
        </p:nvSpPr>
        <p:spPr>
          <a:xfrm>
            <a:off x="2000232" y="4214818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-857250" y="4000500"/>
            <a:ext cx="27860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Organizational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behavior - 1</a:t>
            </a: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1571625" y="714375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C000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57" name="Цилиндр 56"/>
          <p:cNvSpPr/>
          <p:nvPr/>
        </p:nvSpPr>
        <p:spPr>
          <a:xfrm>
            <a:off x="4429124" y="3071810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43438" y="2978150"/>
            <a:ext cx="17145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1- Psychology</a:t>
            </a:r>
          </a:p>
        </p:txBody>
      </p:sp>
      <p:sp>
        <p:nvSpPr>
          <p:cNvPr id="59" name="Цилиндр 58"/>
          <p:cNvSpPr/>
          <p:nvPr/>
        </p:nvSpPr>
        <p:spPr>
          <a:xfrm>
            <a:off x="2928926" y="5500702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214438" y="5407025"/>
            <a:ext cx="17145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Psychology -1</a:t>
            </a:r>
          </a:p>
        </p:txBody>
      </p:sp>
      <p:sp>
        <p:nvSpPr>
          <p:cNvPr id="61" name="Цилиндр 60"/>
          <p:cNvSpPr/>
          <p:nvPr/>
        </p:nvSpPr>
        <p:spPr>
          <a:xfrm>
            <a:off x="5929322" y="4572008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143625" y="4478338"/>
            <a:ext cx="30003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2- Evidence-based medicine</a:t>
            </a:r>
          </a:p>
        </p:txBody>
      </p:sp>
      <p:sp>
        <p:nvSpPr>
          <p:cNvPr id="63" name="Цилиндр 62"/>
          <p:cNvSpPr/>
          <p:nvPr/>
        </p:nvSpPr>
        <p:spPr>
          <a:xfrm>
            <a:off x="2000232" y="3143248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0" y="3000375"/>
            <a:ext cx="19288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Health care management - 2</a:t>
            </a:r>
          </a:p>
        </p:txBody>
      </p:sp>
      <p:sp>
        <p:nvSpPr>
          <p:cNvPr id="65" name="Цилиндр 64"/>
          <p:cNvSpPr/>
          <p:nvPr/>
        </p:nvSpPr>
        <p:spPr>
          <a:xfrm>
            <a:off x="2000232" y="2857496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0" y="2763838"/>
            <a:ext cx="192881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Law in Health Care - 2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143750" y="2857500"/>
            <a:ext cx="1857375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0.5 - Fundamentals of teaching and research in medicine</a:t>
            </a:r>
          </a:p>
        </p:txBody>
      </p:sp>
      <p:sp>
        <p:nvSpPr>
          <p:cNvPr id="68" name="Цилиндр 67"/>
          <p:cNvSpPr/>
          <p:nvPr/>
        </p:nvSpPr>
        <p:spPr>
          <a:xfrm>
            <a:off x="4429124" y="2285992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9" name="Цилиндр 68"/>
          <p:cNvSpPr/>
          <p:nvPr/>
        </p:nvSpPr>
        <p:spPr>
          <a:xfrm>
            <a:off x="6858016" y="2928934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7699" name="TextBox 69"/>
          <p:cNvSpPr txBox="1">
            <a:spLocks noChangeArrowheads="1"/>
          </p:cNvSpPr>
          <p:nvPr/>
        </p:nvSpPr>
        <p:spPr bwMode="auto">
          <a:xfrm>
            <a:off x="6429375" y="785813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C00000"/>
                </a:solidFill>
                <a:latin typeface="Calibri" pitchFamily="34" charset="0"/>
              </a:rPr>
              <a:t>4.5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643438" y="2046288"/>
            <a:ext cx="1500187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1 - Fundamentals of teaching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and research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in medicine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143625" y="4048125"/>
            <a:ext cx="29289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0.5 - Fundamentals of teaching and research in medicine</a:t>
            </a:r>
          </a:p>
        </p:txBody>
      </p:sp>
      <p:sp>
        <p:nvSpPr>
          <p:cNvPr id="73" name="Цилиндр 72"/>
          <p:cNvSpPr/>
          <p:nvPr/>
        </p:nvSpPr>
        <p:spPr>
          <a:xfrm>
            <a:off x="5929322" y="4143380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7703" name="TextBox 45"/>
          <p:cNvSpPr txBox="1">
            <a:spLocks noChangeArrowheads="1"/>
          </p:cNvSpPr>
          <p:nvPr/>
        </p:nvSpPr>
        <p:spPr bwMode="auto">
          <a:xfrm>
            <a:off x="5500688" y="2214563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C00000"/>
                </a:solidFill>
                <a:latin typeface="Calibri" pitchFamily="34" charset="0"/>
              </a:rPr>
              <a:t>14.5</a:t>
            </a:r>
          </a:p>
        </p:txBody>
      </p:sp>
      <p:grpSp>
        <p:nvGrpSpPr>
          <p:cNvPr id="27704" name="Группа 87"/>
          <p:cNvGrpSpPr>
            <a:grpSpLocks/>
          </p:cNvGrpSpPr>
          <p:nvPr/>
        </p:nvGrpSpPr>
        <p:grpSpPr bwMode="auto">
          <a:xfrm>
            <a:off x="5929313" y="3286125"/>
            <a:ext cx="2660650" cy="785813"/>
            <a:chOff x="5929322" y="3286124"/>
            <a:chExt cx="2661066" cy="785818"/>
          </a:xfrm>
        </p:grpSpPr>
        <p:sp>
          <p:nvSpPr>
            <p:cNvPr id="77" name="Скругленная прямоугольная выноска 76"/>
            <p:cNvSpPr/>
            <p:nvPr/>
          </p:nvSpPr>
          <p:spPr>
            <a:xfrm flipH="1">
              <a:off x="7358295" y="3643314"/>
              <a:ext cx="1232093" cy="428628"/>
            </a:xfrm>
            <a:prstGeom prst="wedgeRoundRectCallout">
              <a:avLst>
                <a:gd name="adj1" fmla="val 150838"/>
                <a:gd name="adj2" fmla="val -122898"/>
                <a:gd name="adj3" fmla="val 16667"/>
              </a:avLst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4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4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="1" dirty="0">
                  <a:solidFill>
                    <a:schemeClr val="bg1"/>
                  </a:solidFill>
                </a:rPr>
                <a:t>5 electives:</a:t>
              </a:r>
            </a:p>
          </p:txBody>
        </p:sp>
        <p:sp>
          <p:nvSpPr>
            <p:cNvPr id="81" name="Цилиндр 80"/>
            <p:cNvSpPr/>
            <p:nvPr/>
          </p:nvSpPr>
          <p:spPr>
            <a:xfrm>
              <a:off x="5929322" y="3286124"/>
              <a:ext cx="285752" cy="142876"/>
            </a:xfrm>
            <a:prstGeom prst="can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4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4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Группа 75"/>
          <p:cNvGrpSpPr/>
          <p:nvPr/>
        </p:nvGrpSpPr>
        <p:grpSpPr>
          <a:xfrm>
            <a:off x="4429124" y="1142984"/>
            <a:ext cx="1785950" cy="857256"/>
            <a:chOff x="4429124" y="1071546"/>
            <a:chExt cx="1857388" cy="928694"/>
          </a:xfr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13500000" scaled="1"/>
            <a:tileRect/>
          </a:gradFill>
        </p:grpSpPr>
        <p:sp>
          <p:nvSpPr>
            <p:cNvPr id="83" name="Скругленная прямоугольная выноска 82"/>
            <p:cNvSpPr/>
            <p:nvPr/>
          </p:nvSpPr>
          <p:spPr>
            <a:xfrm>
              <a:off x="5143504" y="1071546"/>
              <a:ext cx="1143008" cy="571480"/>
            </a:xfrm>
            <a:prstGeom prst="wedgeRoundRectCallout">
              <a:avLst>
                <a:gd name="adj1" fmla="val -90773"/>
                <a:gd name="adj2" fmla="val 92587"/>
                <a:gd name="adj3" fmla="val 16667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="1" dirty="0">
                  <a:solidFill>
                    <a:schemeClr val="bg1"/>
                  </a:solidFill>
                </a:rPr>
                <a:t>4 electives</a:t>
              </a:r>
            </a:p>
          </p:txBody>
        </p:sp>
        <p:sp>
          <p:nvSpPr>
            <p:cNvPr id="84" name="Цилиндр 83"/>
            <p:cNvSpPr/>
            <p:nvPr/>
          </p:nvSpPr>
          <p:spPr>
            <a:xfrm>
              <a:off x="4429124" y="1857364"/>
              <a:ext cx="285752" cy="142876"/>
            </a:xfrm>
            <a:prstGeom prst="can">
              <a:avLst/>
            </a:prstGeom>
            <a:grpFill/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Группа 76"/>
          <p:cNvGrpSpPr/>
          <p:nvPr/>
        </p:nvGrpSpPr>
        <p:grpSpPr>
          <a:xfrm>
            <a:off x="6887559" y="1928802"/>
            <a:ext cx="1899283" cy="500066"/>
            <a:chOff x="4429124" y="1845458"/>
            <a:chExt cx="2257402" cy="464347"/>
          </a:xfr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</p:grpSpPr>
        <p:sp>
          <p:nvSpPr>
            <p:cNvPr id="86" name="Скругленная прямоугольная выноска 85"/>
            <p:cNvSpPr/>
            <p:nvPr/>
          </p:nvSpPr>
          <p:spPr>
            <a:xfrm>
              <a:off x="5278205" y="1845458"/>
              <a:ext cx="1408321" cy="464347"/>
            </a:xfrm>
            <a:prstGeom prst="wedgeRoundRectCallout">
              <a:avLst>
                <a:gd name="adj1" fmla="val -93292"/>
                <a:gd name="adj2" fmla="val -35011"/>
                <a:gd name="adj3" fmla="val 16667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="1" dirty="0">
                  <a:solidFill>
                    <a:schemeClr val="bg1"/>
                  </a:solidFill>
                </a:rPr>
                <a:t>4 electives</a:t>
              </a:r>
            </a:p>
          </p:txBody>
        </p:sp>
        <p:sp>
          <p:nvSpPr>
            <p:cNvPr id="87" name="Цилиндр 86"/>
            <p:cNvSpPr/>
            <p:nvPr/>
          </p:nvSpPr>
          <p:spPr>
            <a:xfrm>
              <a:off x="4429124" y="1857364"/>
              <a:ext cx="285752" cy="142876"/>
            </a:xfrm>
            <a:prstGeom prst="can">
              <a:avLst/>
            </a:prstGeom>
            <a:grpFill/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89" name="Цилиндр 88"/>
          <p:cNvSpPr/>
          <p:nvPr/>
        </p:nvSpPr>
        <p:spPr>
          <a:xfrm>
            <a:off x="2928926" y="4286256"/>
            <a:ext cx="285752" cy="142876"/>
          </a:xfrm>
          <a:prstGeom prst="can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5" name="Группа 79"/>
          <p:cNvGrpSpPr>
            <a:grpSpLocks/>
          </p:cNvGrpSpPr>
          <p:nvPr/>
        </p:nvGrpSpPr>
        <p:grpSpPr bwMode="auto">
          <a:xfrm>
            <a:off x="2000250" y="3429000"/>
            <a:ext cx="4214813" cy="1928813"/>
            <a:chOff x="2000232" y="3429000"/>
            <a:chExt cx="4214842" cy="1928826"/>
          </a:xfrm>
        </p:grpSpPr>
        <p:sp>
          <p:nvSpPr>
            <p:cNvPr id="74" name="Цилиндр 73"/>
            <p:cNvSpPr/>
            <p:nvPr/>
          </p:nvSpPr>
          <p:spPr>
            <a:xfrm>
              <a:off x="2000232" y="3786190"/>
              <a:ext cx="285752" cy="142876"/>
            </a:xfrm>
            <a:prstGeom prst="can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5" name="Скругленная прямоугольная выноска 74"/>
            <p:cNvSpPr/>
            <p:nvPr/>
          </p:nvSpPr>
          <p:spPr>
            <a:xfrm>
              <a:off x="3571868" y="3429000"/>
              <a:ext cx="2643206" cy="1928826"/>
            </a:xfrm>
            <a:prstGeom prst="wedgeRoundRectCallout">
              <a:avLst>
                <a:gd name="adj1" fmla="val -100769"/>
                <a:gd name="adj2" fmla="val -27173"/>
                <a:gd name="adj3" fmla="val 16667"/>
              </a:avLst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="1" dirty="0">
                  <a:solidFill>
                    <a:schemeClr val="bg1"/>
                  </a:solidFill>
                </a:rPr>
                <a:t>2 from 6 electives: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>
                  <a:solidFill>
                    <a:schemeClr val="bg1"/>
                  </a:solidFill>
                </a:rPr>
                <a:t>1 – Strategic planning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>
                  <a:solidFill>
                    <a:schemeClr val="bg1"/>
                  </a:solidFill>
                </a:rPr>
                <a:t>1 – Time-management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>
                  <a:solidFill>
                    <a:schemeClr val="bg1"/>
                  </a:solidFill>
                </a:rPr>
                <a:t>1 – Project-management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>
                  <a:solidFill>
                    <a:schemeClr val="bg1"/>
                  </a:solidFill>
                </a:rPr>
                <a:t>1 – Team-building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>
                  <a:solidFill>
                    <a:schemeClr val="bg1"/>
                  </a:solidFill>
                </a:rPr>
                <a:t>1 – Change-management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>
                  <a:solidFill>
                    <a:schemeClr val="bg1"/>
                  </a:solidFill>
                </a:rPr>
                <a:t>1 – Conflict-management  </a:t>
              </a:r>
            </a:p>
          </p:txBody>
        </p:sp>
      </p:grpSp>
      <p:sp>
        <p:nvSpPr>
          <p:cNvPr id="79" name="Скругленная прямоугольная выноска 78"/>
          <p:cNvSpPr/>
          <p:nvPr/>
        </p:nvSpPr>
        <p:spPr>
          <a:xfrm>
            <a:off x="428625" y="5000625"/>
            <a:ext cx="1357313" cy="571500"/>
          </a:xfrm>
          <a:prstGeom prst="wedgeRoundRectCallout">
            <a:avLst>
              <a:gd name="adj1" fmla="val 142102"/>
              <a:gd name="adj2" fmla="val -163612"/>
              <a:gd name="adj3" fmla="val 16667"/>
            </a:avLst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chemeClr val="bg1"/>
                </a:solidFill>
              </a:rPr>
              <a:t>5 electives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1285852" y="214290"/>
          <a:ext cx="6572296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Цилиндр 20"/>
          <p:cNvSpPr/>
          <p:nvPr/>
        </p:nvSpPr>
        <p:spPr>
          <a:xfrm>
            <a:off x="4500562" y="2571744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2" name="Цилиндр 21"/>
          <p:cNvSpPr/>
          <p:nvPr/>
        </p:nvSpPr>
        <p:spPr>
          <a:xfrm>
            <a:off x="2071670" y="3429000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" name="Цилиндр 22"/>
          <p:cNvSpPr/>
          <p:nvPr/>
        </p:nvSpPr>
        <p:spPr>
          <a:xfrm>
            <a:off x="6929454" y="3500438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5" name="Цилиндр 24"/>
          <p:cNvSpPr/>
          <p:nvPr/>
        </p:nvSpPr>
        <p:spPr>
          <a:xfrm>
            <a:off x="6000760" y="4929198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6" name="Цилиндр 25"/>
          <p:cNvSpPr/>
          <p:nvPr/>
        </p:nvSpPr>
        <p:spPr>
          <a:xfrm>
            <a:off x="3000364" y="4929198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7" name="Цилиндр 26"/>
          <p:cNvSpPr/>
          <p:nvPr/>
        </p:nvSpPr>
        <p:spPr>
          <a:xfrm>
            <a:off x="4500562" y="1500174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8" name="Цилиндр 27"/>
          <p:cNvSpPr/>
          <p:nvPr/>
        </p:nvSpPr>
        <p:spPr>
          <a:xfrm>
            <a:off x="6929454" y="2428868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9" name="Цилиндр 28"/>
          <p:cNvSpPr/>
          <p:nvPr/>
        </p:nvSpPr>
        <p:spPr>
          <a:xfrm>
            <a:off x="6000760" y="3857628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0" name="Цилиндр 29"/>
          <p:cNvSpPr/>
          <p:nvPr/>
        </p:nvSpPr>
        <p:spPr>
          <a:xfrm>
            <a:off x="3000364" y="3857628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1" name="Цилиндр 30"/>
          <p:cNvSpPr/>
          <p:nvPr/>
        </p:nvSpPr>
        <p:spPr>
          <a:xfrm>
            <a:off x="2071670" y="2428868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2" name="Цилиндр 31"/>
          <p:cNvSpPr/>
          <p:nvPr/>
        </p:nvSpPr>
        <p:spPr>
          <a:xfrm>
            <a:off x="4500562" y="500042"/>
            <a:ext cx="142876" cy="107157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3" name="Цилиндр 32"/>
          <p:cNvSpPr/>
          <p:nvPr/>
        </p:nvSpPr>
        <p:spPr>
          <a:xfrm>
            <a:off x="6929454" y="1357298"/>
            <a:ext cx="142876" cy="107157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4" name="Цилиндр 33"/>
          <p:cNvSpPr/>
          <p:nvPr/>
        </p:nvSpPr>
        <p:spPr>
          <a:xfrm>
            <a:off x="6000760" y="2786058"/>
            <a:ext cx="142876" cy="107157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5" name="Цилиндр 34"/>
          <p:cNvSpPr/>
          <p:nvPr/>
        </p:nvSpPr>
        <p:spPr>
          <a:xfrm>
            <a:off x="3000364" y="2786058"/>
            <a:ext cx="142876" cy="107157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6" name="Цилиндр 35"/>
          <p:cNvSpPr/>
          <p:nvPr/>
        </p:nvSpPr>
        <p:spPr>
          <a:xfrm>
            <a:off x="2071670" y="1357298"/>
            <a:ext cx="142876" cy="107157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9" name="Правильный пятиугольник 38"/>
          <p:cNvSpPr/>
          <p:nvPr/>
        </p:nvSpPr>
        <p:spPr>
          <a:xfrm>
            <a:off x="2143108" y="1428736"/>
            <a:ext cx="4857784" cy="4643470"/>
          </a:xfrm>
          <a:prstGeom prst="pentagon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  <a:scene3d>
            <a:camera prst="orthographicFront">
              <a:rot lat="180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0" name="Правильный пятиугольник 39"/>
          <p:cNvSpPr/>
          <p:nvPr/>
        </p:nvSpPr>
        <p:spPr>
          <a:xfrm>
            <a:off x="2143108" y="357166"/>
            <a:ext cx="4857784" cy="4714908"/>
          </a:xfrm>
          <a:prstGeom prst="pentagon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  <a:scene3d>
            <a:camera prst="orthographicFront">
              <a:rot lat="180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1" name="Правильный пятиугольник 40"/>
          <p:cNvSpPr/>
          <p:nvPr/>
        </p:nvSpPr>
        <p:spPr>
          <a:xfrm>
            <a:off x="2071670" y="-714404"/>
            <a:ext cx="5000660" cy="4714908"/>
          </a:xfrm>
          <a:prstGeom prst="pentagon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  <a:scene3d>
            <a:camera prst="orthographicFront">
              <a:rot lat="180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2" name="Цилиндр 41"/>
          <p:cNvSpPr/>
          <p:nvPr/>
        </p:nvSpPr>
        <p:spPr>
          <a:xfrm>
            <a:off x="4429124" y="3357562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643438" y="3233738"/>
            <a:ext cx="17145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3- Pedagogy</a:t>
            </a:r>
          </a:p>
        </p:txBody>
      </p:sp>
      <p:sp>
        <p:nvSpPr>
          <p:cNvPr id="28695" name="TextBox 43"/>
          <p:cNvSpPr txBox="1">
            <a:spLocks noChangeArrowheads="1"/>
          </p:cNvSpPr>
          <p:nvPr/>
        </p:nvSpPr>
        <p:spPr bwMode="auto">
          <a:xfrm>
            <a:off x="4000500" y="0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C000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24" name="Цилиндр 23"/>
          <p:cNvSpPr/>
          <p:nvPr/>
        </p:nvSpPr>
        <p:spPr>
          <a:xfrm>
            <a:off x="5929322" y="5786454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43625" y="5715000"/>
            <a:ext cx="28575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2- Science history &amp; philosophy</a:t>
            </a:r>
          </a:p>
        </p:txBody>
      </p:sp>
      <p:sp>
        <p:nvSpPr>
          <p:cNvPr id="38" name="Цилиндр 37"/>
          <p:cNvSpPr/>
          <p:nvPr/>
        </p:nvSpPr>
        <p:spPr>
          <a:xfrm>
            <a:off x="5929322" y="5572140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143625" y="5478463"/>
            <a:ext cx="30003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2- Epidemiology and research</a:t>
            </a:r>
          </a:p>
        </p:txBody>
      </p:sp>
      <p:sp>
        <p:nvSpPr>
          <p:cNvPr id="47" name="Цилиндр 46"/>
          <p:cNvSpPr/>
          <p:nvPr/>
        </p:nvSpPr>
        <p:spPr>
          <a:xfrm>
            <a:off x="5929322" y="5357826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43625" y="5264150"/>
            <a:ext cx="30003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1- Bioethics</a:t>
            </a:r>
          </a:p>
        </p:txBody>
      </p:sp>
      <p:sp>
        <p:nvSpPr>
          <p:cNvPr id="49" name="Цилиндр 48"/>
          <p:cNvSpPr/>
          <p:nvPr/>
        </p:nvSpPr>
        <p:spPr>
          <a:xfrm>
            <a:off x="5929322" y="5143512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43625" y="5072063"/>
            <a:ext cx="30003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2- Biostatistics</a:t>
            </a:r>
          </a:p>
        </p:txBody>
      </p:sp>
      <p:sp>
        <p:nvSpPr>
          <p:cNvPr id="51" name="Цилиндр 50"/>
          <p:cNvSpPr/>
          <p:nvPr/>
        </p:nvSpPr>
        <p:spPr>
          <a:xfrm>
            <a:off x="2928926" y="5715016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42875" y="5621338"/>
            <a:ext cx="27860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Professional foreign language - 2</a:t>
            </a:r>
          </a:p>
        </p:txBody>
      </p:sp>
      <p:sp>
        <p:nvSpPr>
          <p:cNvPr id="28706" name="TextBox 52"/>
          <p:cNvSpPr txBox="1">
            <a:spLocks noChangeArrowheads="1"/>
          </p:cNvSpPr>
          <p:nvPr/>
        </p:nvSpPr>
        <p:spPr bwMode="auto">
          <a:xfrm>
            <a:off x="2500313" y="2286000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C000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54" name="Цилиндр 53"/>
          <p:cNvSpPr/>
          <p:nvPr/>
        </p:nvSpPr>
        <p:spPr>
          <a:xfrm>
            <a:off x="2000232" y="4214818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-857250" y="4000500"/>
            <a:ext cx="27860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Organizational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behavior - 1</a:t>
            </a: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1571625" y="714375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C000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57" name="Цилиндр 56"/>
          <p:cNvSpPr/>
          <p:nvPr/>
        </p:nvSpPr>
        <p:spPr>
          <a:xfrm>
            <a:off x="4429124" y="3071810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43438" y="2978150"/>
            <a:ext cx="17145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1- Psychology</a:t>
            </a:r>
          </a:p>
        </p:txBody>
      </p:sp>
      <p:sp>
        <p:nvSpPr>
          <p:cNvPr id="59" name="Цилиндр 58"/>
          <p:cNvSpPr/>
          <p:nvPr/>
        </p:nvSpPr>
        <p:spPr>
          <a:xfrm>
            <a:off x="2928926" y="5500702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214438" y="5407025"/>
            <a:ext cx="17145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Psychology -1</a:t>
            </a:r>
          </a:p>
        </p:txBody>
      </p:sp>
      <p:sp>
        <p:nvSpPr>
          <p:cNvPr id="61" name="Цилиндр 60"/>
          <p:cNvSpPr/>
          <p:nvPr/>
        </p:nvSpPr>
        <p:spPr>
          <a:xfrm>
            <a:off x="5929322" y="4572008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143625" y="4478338"/>
            <a:ext cx="30003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2- Evidence-based medicine</a:t>
            </a:r>
          </a:p>
        </p:txBody>
      </p:sp>
      <p:sp>
        <p:nvSpPr>
          <p:cNvPr id="63" name="Цилиндр 62"/>
          <p:cNvSpPr/>
          <p:nvPr/>
        </p:nvSpPr>
        <p:spPr>
          <a:xfrm>
            <a:off x="2000232" y="3143248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0" y="3000375"/>
            <a:ext cx="19288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Health care management - 2</a:t>
            </a:r>
          </a:p>
        </p:txBody>
      </p:sp>
      <p:sp>
        <p:nvSpPr>
          <p:cNvPr id="65" name="Цилиндр 64"/>
          <p:cNvSpPr/>
          <p:nvPr/>
        </p:nvSpPr>
        <p:spPr>
          <a:xfrm>
            <a:off x="2000232" y="2857496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0" y="2763838"/>
            <a:ext cx="192881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Law in Health Care - 2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143750" y="2857500"/>
            <a:ext cx="1857375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0.5 - Fundamentals of teaching and research in medicine</a:t>
            </a:r>
          </a:p>
        </p:txBody>
      </p:sp>
      <p:sp>
        <p:nvSpPr>
          <p:cNvPr id="68" name="Цилиндр 67"/>
          <p:cNvSpPr/>
          <p:nvPr/>
        </p:nvSpPr>
        <p:spPr>
          <a:xfrm>
            <a:off x="4429124" y="2285992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9" name="Цилиндр 68"/>
          <p:cNvSpPr/>
          <p:nvPr/>
        </p:nvSpPr>
        <p:spPr>
          <a:xfrm>
            <a:off x="6858016" y="2928934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8723" name="TextBox 69"/>
          <p:cNvSpPr txBox="1">
            <a:spLocks noChangeArrowheads="1"/>
          </p:cNvSpPr>
          <p:nvPr/>
        </p:nvSpPr>
        <p:spPr bwMode="auto">
          <a:xfrm>
            <a:off x="6429375" y="785813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C00000"/>
                </a:solidFill>
                <a:latin typeface="Calibri" pitchFamily="34" charset="0"/>
              </a:rPr>
              <a:t>4.5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643438" y="2046288"/>
            <a:ext cx="1500187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1 - Fundamentals of teaching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and research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in medicine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143625" y="4048125"/>
            <a:ext cx="29289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0.5 - Fundamentals of teaching and research in medicine</a:t>
            </a:r>
          </a:p>
        </p:txBody>
      </p:sp>
      <p:sp>
        <p:nvSpPr>
          <p:cNvPr id="73" name="Цилиндр 72"/>
          <p:cNvSpPr/>
          <p:nvPr/>
        </p:nvSpPr>
        <p:spPr>
          <a:xfrm>
            <a:off x="5929322" y="4143380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8727" name="TextBox 45"/>
          <p:cNvSpPr txBox="1">
            <a:spLocks noChangeArrowheads="1"/>
          </p:cNvSpPr>
          <p:nvPr/>
        </p:nvSpPr>
        <p:spPr bwMode="auto">
          <a:xfrm>
            <a:off x="5500688" y="2214563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C00000"/>
                </a:solidFill>
                <a:latin typeface="Calibri" pitchFamily="34" charset="0"/>
              </a:rPr>
              <a:t>14.5</a:t>
            </a:r>
          </a:p>
        </p:txBody>
      </p:sp>
      <p:grpSp>
        <p:nvGrpSpPr>
          <p:cNvPr id="28728" name="Группа 87"/>
          <p:cNvGrpSpPr>
            <a:grpSpLocks/>
          </p:cNvGrpSpPr>
          <p:nvPr/>
        </p:nvGrpSpPr>
        <p:grpSpPr bwMode="auto">
          <a:xfrm>
            <a:off x="5929313" y="3286125"/>
            <a:ext cx="2660650" cy="785813"/>
            <a:chOff x="5929322" y="3286124"/>
            <a:chExt cx="2661066" cy="785818"/>
          </a:xfrm>
        </p:grpSpPr>
        <p:sp>
          <p:nvSpPr>
            <p:cNvPr id="77" name="Скругленная прямоугольная выноска 76"/>
            <p:cNvSpPr/>
            <p:nvPr/>
          </p:nvSpPr>
          <p:spPr>
            <a:xfrm flipH="1">
              <a:off x="7358295" y="3643314"/>
              <a:ext cx="1232093" cy="428628"/>
            </a:xfrm>
            <a:prstGeom prst="wedgeRoundRectCallout">
              <a:avLst>
                <a:gd name="adj1" fmla="val 150838"/>
                <a:gd name="adj2" fmla="val -122898"/>
                <a:gd name="adj3" fmla="val 16667"/>
              </a:avLst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4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4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="1" dirty="0">
                  <a:solidFill>
                    <a:schemeClr val="bg1"/>
                  </a:solidFill>
                </a:rPr>
                <a:t>5 electives:</a:t>
              </a:r>
            </a:p>
          </p:txBody>
        </p:sp>
        <p:sp>
          <p:nvSpPr>
            <p:cNvPr id="81" name="Цилиндр 80"/>
            <p:cNvSpPr/>
            <p:nvPr/>
          </p:nvSpPr>
          <p:spPr>
            <a:xfrm>
              <a:off x="5929322" y="3286124"/>
              <a:ext cx="285752" cy="142876"/>
            </a:xfrm>
            <a:prstGeom prst="can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4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4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Группа 75"/>
          <p:cNvGrpSpPr/>
          <p:nvPr/>
        </p:nvGrpSpPr>
        <p:grpSpPr>
          <a:xfrm>
            <a:off x="4429124" y="1142984"/>
            <a:ext cx="1785950" cy="857256"/>
            <a:chOff x="4429124" y="1071546"/>
            <a:chExt cx="1857388" cy="928694"/>
          </a:xfr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13500000" scaled="1"/>
            <a:tileRect/>
          </a:gradFill>
        </p:grpSpPr>
        <p:sp>
          <p:nvSpPr>
            <p:cNvPr id="83" name="Скругленная прямоугольная выноска 82"/>
            <p:cNvSpPr/>
            <p:nvPr/>
          </p:nvSpPr>
          <p:spPr>
            <a:xfrm>
              <a:off x="5143504" y="1071546"/>
              <a:ext cx="1143008" cy="571480"/>
            </a:xfrm>
            <a:prstGeom prst="wedgeRoundRectCallout">
              <a:avLst>
                <a:gd name="adj1" fmla="val -90773"/>
                <a:gd name="adj2" fmla="val 92587"/>
                <a:gd name="adj3" fmla="val 16667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="1" dirty="0">
                  <a:solidFill>
                    <a:schemeClr val="tx2">
                      <a:lumMod val="50000"/>
                    </a:schemeClr>
                  </a:solidFill>
                </a:rPr>
                <a:t>4 electives</a:t>
              </a:r>
            </a:p>
          </p:txBody>
        </p:sp>
        <p:sp>
          <p:nvSpPr>
            <p:cNvPr id="84" name="Цилиндр 83"/>
            <p:cNvSpPr/>
            <p:nvPr/>
          </p:nvSpPr>
          <p:spPr>
            <a:xfrm>
              <a:off x="4429124" y="1857364"/>
              <a:ext cx="285752" cy="142876"/>
            </a:xfrm>
            <a:prstGeom prst="can">
              <a:avLst/>
            </a:prstGeom>
            <a:grpFill/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4" name="Группа 76"/>
          <p:cNvGrpSpPr/>
          <p:nvPr/>
        </p:nvGrpSpPr>
        <p:grpSpPr>
          <a:xfrm>
            <a:off x="6887559" y="1928802"/>
            <a:ext cx="1899283" cy="500066"/>
            <a:chOff x="4429124" y="1845458"/>
            <a:chExt cx="2257402" cy="464347"/>
          </a:xfr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</p:grpSpPr>
        <p:sp>
          <p:nvSpPr>
            <p:cNvPr id="86" name="Скругленная прямоугольная выноска 85"/>
            <p:cNvSpPr/>
            <p:nvPr/>
          </p:nvSpPr>
          <p:spPr>
            <a:xfrm>
              <a:off x="5278205" y="1845458"/>
              <a:ext cx="1408321" cy="464347"/>
            </a:xfrm>
            <a:prstGeom prst="wedgeRoundRectCallout">
              <a:avLst>
                <a:gd name="adj1" fmla="val -93292"/>
                <a:gd name="adj2" fmla="val -35011"/>
                <a:gd name="adj3" fmla="val 16667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="1" dirty="0">
                  <a:solidFill>
                    <a:schemeClr val="bg1"/>
                  </a:solidFill>
                </a:rPr>
                <a:t>4 electives</a:t>
              </a:r>
            </a:p>
          </p:txBody>
        </p:sp>
        <p:sp>
          <p:nvSpPr>
            <p:cNvPr id="87" name="Цилиндр 86"/>
            <p:cNvSpPr/>
            <p:nvPr/>
          </p:nvSpPr>
          <p:spPr>
            <a:xfrm>
              <a:off x="4429124" y="1857364"/>
              <a:ext cx="285752" cy="142876"/>
            </a:xfrm>
            <a:prstGeom prst="can">
              <a:avLst/>
            </a:prstGeom>
            <a:grpFill/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89" name="Цилиндр 88"/>
          <p:cNvSpPr/>
          <p:nvPr/>
        </p:nvSpPr>
        <p:spPr>
          <a:xfrm>
            <a:off x="2928926" y="4286256"/>
            <a:ext cx="285752" cy="142876"/>
          </a:xfrm>
          <a:prstGeom prst="can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4" name="Цилиндр 73"/>
          <p:cNvSpPr/>
          <p:nvPr/>
        </p:nvSpPr>
        <p:spPr>
          <a:xfrm>
            <a:off x="2000232" y="3786190"/>
            <a:ext cx="285752" cy="142876"/>
          </a:xfrm>
          <a:prstGeom prst="can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13500000" scaled="1"/>
            <a:tileRect/>
          </a:gra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5" name="Скругленная прямоугольная выноска 74"/>
          <p:cNvSpPr/>
          <p:nvPr/>
        </p:nvSpPr>
        <p:spPr>
          <a:xfrm>
            <a:off x="357188" y="3500438"/>
            <a:ext cx="1285875" cy="428625"/>
          </a:xfrm>
          <a:prstGeom prst="wedgeRoundRectCallout">
            <a:avLst>
              <a:gd name="adj1" fmla="val 79970"/>
              <a:gd name="adj2" fmla="val 21715"/>
              <a:gd name="adj3" fmla="val 16667"/>
            </a:avLst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chemeClr val="bg1"/>
                </a:solidFill>
              </a:rPr>
              <a:t>2 electives:</a:t>
            </a:r>
          </a:p>
        </p:txBody>
      </p:sp>
      <p:grpSp>
        <p:nvGrpSpPr>
          <p:cNvPr id="5" name="Группа 79"/>
          <p:cNvGrpSpPr>
            <a:grpSpLocks/>
          </p:cNvGrpSpPr>
          <p:nvPr/>
        </p:nvGrpSpPr>
        <p:grpSpPr bwMode="auto">
          <a:xfrm>
            <a:off x="2000250" y="1000125"/>
            <a:ext cx="4286250" cy="2071688"/>
            <a:chOff x="2000232" y="1000108"/>
            <a:chExt cx="4286280" cy="2071702"/>
          </a:xfrm>
        </p:grpSpPr>
        <p:sp>
          <p:nvSpPr>
            <p:cNvPr id="76" name="Цилиндр 75"/>
            <p:cNvSpPr/>
            <p:nvPr/>
          </p:nvSpPr>
          <p:spPr>
            <a:xfrm>
              <a:off x="2000232" y="1928802"/>
              <a:ext cx="285752" cy="142876"/>
            </a:xfrm>
            <a:prstGeom prst="can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8" name="Скругленная прямоугольная выноска 77"/>
            <p:cNvSpPr/>
            <p:nvPr/>
          </p:nvSpPr>
          <p:spPr>
            <a:xfrm>
              <a:off x="3500431" y="1000108"/>
              <a:ext cx="2786081" cy="2071702"/>
            </a:xfrm>
            <a:prstGeom prst="wedgeRoundRectCallout">
              <a:avLst>
                <a:gd name="adj1" fmla="val -96292"/>
                <a:gd name="adj2" fmla="val -4320"/>
                <a:gd name="adj3" fmla="val 16667"/>
              </a:avLst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="1" dirty="0">
                  <a:solidFill>
                    <a:schemeClr val="bg1"/>
                  </a:solidFill>
                </a:rPr>
                <a:t>1 from 6 electives: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="1" dirty="0">
                  <a:solidFill>
                    <a:schemeClr val="bg1"/>
                  </a:solidFill>
                </a:rPr>
                <a:t>Problems and perspectives in: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>
                  <a:solidFill>
                    <a:schemeClr val="bg1"/>
                  </a:solidFill>
                </a:rPr>
                <a:t>1 –  Fundamental medicine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>
                  <a:solidFill>
                    <a:schemeClr val="bg1"/>
                  </a:solidFill>
                </a:rPr>
                <a:t>1 – Internal diseases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>
                  <a:solidFill>
                    <a:schemeClr val="bg1"/>
                  </a:solidFill>
                </a:rPr>
                <a:t>1 – Surgery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>
                  <a:solidFill>
                    <a:schemeClr val="bg1"/>
                  </a:solidFill>
                </a:rPr>
                <a:t>1 – Obstetrics and gynecology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>
                  <a:solidFill>
                    <a:schemeClr val="bg1"/>
                  </a:solidFill>
                </a:rPr>
                <a:t>1 – Pediatrics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>
                  <a:solidFill>
                    <a:schemeClr val="bg1"/>
                  </a:solidFill>
                </a:rPr>
                <a:t>1 – General Practice  </a:t>
              </a:r>
            </a:p>
          </p:txBody>
        </p:sp>
      </p:grpSp>
      <p:sp>
        <p:nvSpPr>
          <p:cNvPr id="79" name="Скругленная прямоугольная выноска 78"/>
          <p:cNvSpPr/>
          <p:nvPr/>
        </p:nvSpPr>
        <p:spPr>
          <a:xfrm>
            <a:off x="428625" y="5000625"/>
            <a:ext cx="1357313" cy="571500"/>
          </a:xfrm>
          <a:prstGeom prst="wedgeRoundRectCallout">
            <a:avLst>
              <a:gd name="adj1" fmla="val 142102"/>
              <a:gd name="adj2" fmla="val -163612"/>
              <a:gd name="adj3" fmla="val 16667"/>
            </a:avLst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chemeClr val="bg1"/>
                </a:solidFill>
              </a:rPr>
              <a:t>5 electives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214282" y="214290"/>
          <a:ext cx="8715436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23" name="Picture 3" descr="C:\Users\ZHANAR\AppData\Local\Microsoft\Windows\Temporary Internet Files\Content.IE5\E82M08WJ\MC900431641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428625"/>
            <a:ext cx="785812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3" descr="C:\Users\ZHANAR\AppData\Local\Microsoft\Windows\Temporary Internet Files\Content.IE5\E82M08WJ\MC900431641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2143125"/>
            <a:ext cx="785812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3" descr="C:\Users\ZHANAR\AppData\Local\Microsoft\Windows\Temporary Internet Files\Content.IE5\E82M08WJ\MC900431641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072063"/>
            <a:ext cx="78581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3" descr="C:\Users\ZHANAR\AppData\Local\Microsoft\Windows\Temporary Internet Files\Content.IE5\E82M08WJ\MC900431641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5072063"/>
            <a:ext cx="78581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3" descr="C:\Users\ZHANAR\AppData\Local\Microsoft\Windows\Temporary Internet Files\Content.IE5\E82M08WJ\MC900431641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2214563"/>
            <a:ext cx="78581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286248" y="2077042"/>
            <a:ext cx="54213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9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91594" y="2786058"/>
            <a:ext cx="994182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4.5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43240" y="2714620"/>
            <a:ext cx="54213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8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71868" y="4071942"/>
            <a:ext cx="54213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8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86545" y="4143380"/>
            <a:ext cx="1313180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14.5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214282" y="214290"/>
          <a:ext cx="8715436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9" name="Picture 3" descr="C:\Users\ZHANAR\AppData\Local\Microsoft\Windows\Temporary Internet Files\Content.IE5\E82M08WJ\MC900431641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428625"/>
            <a:ext cx="785812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3" descr="C:\Users\ZHANAR\AppData\Local\Microsoft\Windows\Temporary Internet Files\Content.IE5\E82M08WJ\MC900431641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2143125"/>
            <a:ext cx="785812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3" descr="C:\Users\ZHANAR\AppData\Local\Microsoft\Windows\Temporary Internet Files\Content.IE5\E82M08WJ\MC900431641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072063"/>
            <a:ext cx="78581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3" descr="C:\Users\ZHANAR\AppData\Local\Microsoft\Windows\Temporary Internet Files\Content.IE5\E82M08WJ\MC900431641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5072063"/>
            <a:ext cx="78581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3" descr="C:\Users\ZHANAR\AppData\Local\Microsoft\Windows\Temporary Internet Files\Content.IE5\E82M08WJ\MC900431641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2214563"/>
            <a:ext cx="78581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5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41475"/>
            <a:ext cx="4429125" cy="346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03200"/>
            <a:ext cx="2357437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2571750"/>
            <a:ext cx="4214812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731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544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ZHANAR\Desktop\pps ba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1819275"/>
            <a:ext cx="8086725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ZHANAR\Desktop\pps teacher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1819275"/>
            <a:ext cx="8086725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357188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86516" y="5715016"/>
            <a:ext cx="399468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ZHANAR\Desktop\pps teacher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1819275"/>
            <a:ext cx="8086725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357188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79115" y="5715016"/>
            <a:ext cx="614271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ZHANAR\Desktop\ppp assess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1819275"/>
            <a:ext cx="8086725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357188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350838"/>
            <a:ext cx="128587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79115" y="5715016"/>
            <a:ext cx="614271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11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36327" y="5715016"/>
            <a:ext cx="399468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ZHANAR\Desktop\pps assess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1819275"/>
            <a:ext cx="8086725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357188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350838"/>
            <a:ext cx="128587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79115" y="5715016"/>
            <a:ext cx="614271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11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00962" y="5715016"/>
            <a:ext cx="399468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ZHANAR\Desktop\pps research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1819275"/>
            <a:ext cx="8086725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357188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350838"/>
            <a:ext cx="128587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363538"/>
            <a:ext cx="128587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79115" y="5715016"/>
            <a:ext cx="614271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11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00962" y="5715016"/>
            <a:ext cx="399468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9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57686" y="5715016"/>
            <a:ext cx="399468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ZHANAR\Desktop\pps research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1819275"/>
            <a:ext cx="8086725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357188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350838"/>
            <a:ext cx="128587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357188"/>
            <a:ext cx="128587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79115" y="5715016"/>
            <a:ext cx="614271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11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00962" y="5715016"/>
            <a:ext cx="399468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9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50285" y="5715016"/>
            <a:ext cx="614271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1285852" y="214290"/>
          <a:ext cx="6572296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518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ZHANAR\Desktop\pps communicator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1819275"/>
            <a:ext cx="8086725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357188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350838"/>
            <a:ext cx="128587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363538"/>
            <a:ext cx="128587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368300"/>
            <a:ext cx="1285875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79115" y="5715016"/>
            <a:ext cx="614271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11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00962" y="5715016"/>
            <a:ext cx="399468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9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50285" y="5715016"/>
            <a:ext cx="614271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15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672730" y="5715016"/>
            <a:ext cx="399468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ZHANAR\Desktop\pps communicator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1819275"/>
            <a:ext cx="8086725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357188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350838"/>
            <a:ext cx="128587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363538"/>
            <a:ext cx="128587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368300"/>
            <a:ext cx="1285875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79115" y="5715016"/>
            <a:ext cx="614271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11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00962" y="5715016"/>
            <a:ext cx="399468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9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50285" y="5715016"/>
            <a:ext cx="614271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15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565329" y="5715016"/>
            <a:ext cx="614271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ZHANAR\Desktop\pps leader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1819275"/>
            <a:ext cx="8086725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357188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350838"/>
            <a:ext cx="128587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363538"/>
            <a:ext cx="128587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368300"/>
            <a:ext cx="1285875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346075"/>
            <a:ext cx="128587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779115" y="5715016"/>
            <a:ext cx="614271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11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100962" y="5715016"/>
            <a:ext cx="399468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9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50285" y="5715016"/>
            <a:ext cx="614271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15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65329" y="5715016"/>
            <a:ext cx="614271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11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965417" y="5715016"/>
            <a:ext cx="399468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ZHANAR\Desktop\pps leader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1819275"/>
            <a:ext cx="8086725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357188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350838"/>
            <a:ext cx="128587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363538"/>
            <a:ext cx="128587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368300"/>
            <a:ext cx="1285875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346075"/>
            <a:ext cx="128587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779115" y="5715016"/>
            <a:ext cx="614271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11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100962" y="5715016"/>
            <a:ext cx="399468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9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50285" y="5715016"/>
            <a:ext cx="614271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15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65329" y="5715016"/>
            <a:ext cx="614271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11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858016" y="5715016"/>
            <a:ext cx="614271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779463"/>
            <a:ext cx="9145588" cy="607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Заголовок 1"/>
          <p:cNvSpPr>
            <a:spLocks noGrp="1"/>
          </p:cNvSpPr>
          <p:nvPr>
            <p:ph type="ctrTitle"/>
          </p:nvPr>
        </p:nvSpPr>
        <p:spPr>
          <a:xfrm>
            <a:off x="571500" y="2857500"/>
            <a:ext cx="8058150" cy="1470025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2F2F6D"/>
                </a:solidFill>
              </a:rPr>
              <a:t>Спасибо за внимание!</a:t>
            </a:r>
            <a:endParaRPr lang="en-US" b="1" dirty="0" smtClean="0">
              <a:solidFill>
                <a:srgbClr val="2F2F6D"/>
              </a:solidFill>
            </a:endParaRPr>
          </a:p>
        </p:txBody>
      </p:sp>
      <p:pic>
        <p:nvPicPr>
          <p:cNvPr id="4710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0"/>
            <a:ext cx="19526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500813" y="0"/>
            <a:ext cx="357187" cy="7858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7215188" cy="7858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771800" y="6237312"/>
            <a:ext cx="637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2F2F6D"/>
                </a:solidFill>
              </a:rPr>
              <a:t>z</a:t>
            </a:r>
            <a:r>
              <a:rPr lang="en-US" sz="2000" dirty="0" smtClean="0">
                <a:solidFill>
                  <a:srgbClr val="2F2F6D"/>
                </a:solidFill>
              </a:rPr>
              <a:t>hanar.shalkharova@gmail.com</a:t>
            </a:r>
            <a:endParaRPr lang="ru-RU" sz="2000" dirty="0">
              <a:solidFill>
                <a:srgbClr val="2F2F6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1285852" y="214290"/>
          <a:ext cx="6572296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Цилиндр 20"/>
          <p:cNvSpPr/>
          <p:nvPr/>
        </p:nvSpPr>
        <p:spPr>
          <a:xfrm>
            <a:off x="4500562" y="2571744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Цилиндр 21"/>
          <p:cNvSpPr/>
          <p:nvPr/>
        </p:nvSpPr>
        <p:spPr>
          <a:xfrm>
            <a:off x="2071670" y="3429000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Цилиндр 22"/>
          <p:cNvSpPr/>
          <p:nvPr/>
        </p:nvSpPr>
        <p:spPr>
          <a:xfrm>
            <a:off x="6929454" y="3500438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Цилиндр 24"/>
          <p:cNvSpPr/>
          <p:nvPr/>
        </p:nvSpPr>
        <p:spPr>
          <a:xfrm>
            <a:off x="6000760" y="4929198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Цилиндр 25"/>
          <p:cNvSpPr/>
          <p:nvPr/>
        </p:nvSpPr>
        <p:spPr>
          <a:xfrm>
            <a:off x="3000364" y="4929198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авильный пятиугольник 38"/>
          <p:cNvSpPr/>
          <p:nvPr/>
        </p:nvSpPr>
        <p:spPr>
          <a:xfrm>
            <a:off x="2143108" y="1428736"/>
            <a:ext cx="4857784" cy="4643470"/>
          </a:xfrm>
          <a:prstGeom prst="pentagon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  <a:scene3d>
            <a:camera prst="orthographicFront">
              <a:rot lat="180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7429500" y="6286500"/>
            <a:ext cx="1643063" cy="5000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1F497D">
                    <a:lumMod val="50000"/>
                  </a:srgbClr>
                </a:solidFill>
              </a:rPr>
              <a:t>1</a:t>
            </a:r>
            <a:r>
              <a:rPr lang="en-US" baseline="30000" dirty="0">
                <a:solidFill>
                  <a:srgbClr val="1F497D">
                    <a:lumMod val="50000"/>
                  </a:srgbClr>
                </a:solidFill>
              </a:rPr>
              <a:t>st</a:t>
            </a:r>
            <a:r>
              <a:rPr lang="en-US" dirty="0">
                <a:solidFill>
                  <a:srgbClr val="1F497D">
                    <a:lumMod val="50000"/>
                  </a:srgbClr>
                </a:solidFill>
              </a:rPr>
              <a:t> term</a:t>
            </a:r>
          </a:p>
        </p:txBody>
      </p:sp>
    </p:spTree>
    <p:extLst>
      <p:ext uri="{BB962C8B-B14F-4D97-AF65-F5344CB8AC3E}">
        <p14:creationId xmlns:p14="http://schemas.microsoft.com/office/powerpoint/2010/main" val="20761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1285852" y="214290"/>
          <a:ext cx="6572296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Цилиндр 20"/>
          <p:cNvSpPr/>
          <p:nvPr/>
        </p:nvSpPr>
        <p:spPr>
          <a:xfrm>
            <a:off x="4500562" y="2571744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Цилиндр 21"/>
          <p:cNvSpPr/>
          <p:nvPr/>
        </p:nvSpPr>
        <p:spPr>
          <a:xfrm>
            <a:off x="2071670" y="3429000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Цилиндр 22"/>
          <p:cNvSpPr/>
          <p:nvPr/>
        </p:nvSpPr>
        <p:spPr>
          <a:xfrm>
            <a:off x="6929454" y="3500438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Цилиндр 24"/>
          <p:cNvSpPr/>
          <p:nvPr/>
        </p:nvSpPr>
        <p:spPr>
          <a:xfrm>
            <a:off x="6000760" y="4929198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Цилиндр 25"/>
          <p:cNvSpPr/>
          <p:nvPr/>
        </p:nvSpPr>
        <p:spPr>
          <a:xfrm>
            <a:off x="3000364" y="4929198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Цилиндр 26"/>
          <p:cNvSpPr/>
          <p:nvPr/>
        </p:nvSpPr>
        <p:spPr>
          <a:xfrm>
            <a:off x="4500562" y="1500174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Цилиндр 27"/>
          <p:cNvSpPr/>
          <p:nvPr/>
        </p:nvSpPr>
        <p:spPr>
          <a:xfrm>
            <a:off x="6929454" y="2428868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Цилиндр 28"/>
          <p:cNvSpPr/>
          <p:nvPr/>
        </p:nvSpPr>
        <p:spPr>
          <a:xfrm>
            <a:off x="6000760" y="3857628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Цилиндр 29"/>
          <p:cNvSpPr/>
          <p:nvPr/>
        </p:nvSpPr>
        <p:spPr>
          <a:xfrm>
            <a:off x="3000364" y="3857628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Цилиндр 30"/>
          <p:cNvSpPr/>
          <p:nvPr/>
        </p:nvSpPr>
        <p:spPr>
          <a:xfrm>
            <a:off x="2071670" y="2428868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авильный пятиугольник 38"/>
          <p:cNvSpPr/>
          <p:nvPr/>
        </p:nvSpPr>
        <p:spPr>
          <a:xfrm>
            <a:off x="2143108" y="1428736"/>
            <a:ext cx="4857784" cy="4643470"/>
          </a:xfrm>
          <a:prstGeom prst="pentagon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  <a:scene3d>
            <a:camera prst="orthographicFront">
              <a:rot lat="180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Правильный пятиугольник 39"/>
          <p:cNvSpPr/>
          <p:nvPr/>
        </p:nvSpPr>
        <p:spPr>
          <a:xfrm>
            <a:off x="2143108" y="357166"/>
            <a:ext cx="4857784" cy="4714908"/>
          </a:xfrm>
          <a:prstGeom prst="pentagon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  <a:scene3d>
            <a:camera prst="orthographicFront">
              <a:rot lat="180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429500" y="6286500"/>
            <a:ext cx="1643063" cy="5000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1F497D">
                    <a:lumMod val="50000"/>
                  </a:srgbClr>
                </a:solidFill>
              </a:rPr>
              <a:t>1</a:t>
            </a:r>
            <a:r>
              <a:rPr lang="en-US" baseline="30000" dirty="0">
                <a:solidFill>
                  <a:srgbClr val="1F497D">
                    <a:lumMod val="50000"/>
                  </a:srgbClr>
                </a:solidFill>
              </a:rPr>
              <a:t>st</a:t>
            </a:r>
            <a:r>
              <a:rPr lang="en-US" dirty="0">
                <a:solidFill>
                  <a:srgbClr val="1F497D">
                    <a:lumMod val="50000"/>
                  </a:srgbClr>
                </a:solidFill>
              </a:rPr>
              <a:t>  term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7429500" y="5786438"/>
            <a:ext cx="1643063" cy="50006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1F497D">
                    <a:lumMod val="50000"/>
                  </a:srgbClr>
                </a:solidFill>
              </a:rPr>
              <a:t>2nd term</a:t>
            </a:r>
          </a:p>
        </p:txBody>
      </p:sp>
    </p:spTree>
    <p:extLst>
      <p:ext uri="{BB962C8B-B14F-4D97-AF65-F5344CB8AC3E}">
        <p14:creationId xmlns:p14="http://schemas.microsoft.com/office/powerpoint/2010/main" val="161422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1285852" y="214290"/>
          <a:ext cx="6572296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Цилиндр 20"/>
          <p:cNvSpPr/>
          <p:nvPr/>
        </p:nvSpPr>
        <p:spPr>
          <a:xfrm>
            <a:off x="4500562" y="2571744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Цилиндр 21"/>
          <p:cNvSpPr/>
          <p:nvPr/>
        </p:nvSpPr>
        <p:spPr>
          <a:xfrm>
            <a:off x="2071670" y="3429000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Цилиндр 22"/>
          <p:cNvSpPr/>
          <p:nvPr/>
        </p:nvSpPr>
        <p:spPr>
          <a:xfrm>
            <a:off x="6929454" y="3500438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Цилиндр 24"/>
          <p:cNvSpPr/>
          <p:nvPr/>
        </p:nvSpPr>
        <p:spPr>
          <a:xfrm>
            <a:off x="6000760" y="4929198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Цилиндр 25"/>
          <p:cNvSpPr/>
          <p:nvPr/>
        </p:nvSpPr>
        <p:spPr>
          <a:xfrm>
            <a:off x="3000364" y="4929198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Цилиндр 26"/>
          <p:cNvSpPr/>
          <p:nvPr/>
        </p:nvSpPr>
        <p:spPr>
          <a:xfrm>
            <a:off x="4500562" y="1500174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Цилиндр 27"/>
          <p:cNvSpPr/>
          <p:nvPr/>
        </p:nvSpPr>
        <p:spPr>
          <a:xfrm>
            <a:off x="6929454" y="2428868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Цилиндр 28"/>
          <p:cNvSpPr/>
          <p:nvPr/>
        </p:nvSpPr>
        <p:spPr>
          <a:xfrm>
            <a:off x="6000760" y="3857628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Цилиндр 29"/>
          <p:cNvSpPr/>
          <p:nvPr/>
        </p:nvSpPr>
        <p:spPr>
          <a:xfrm>
            <a:off x="3000364" y="3857628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Цилиндр 30"/>
          <p:cNvSpPr/>
          <p:nvPr/>
        </p:nvSpPr>
        <p:spPr>
          <a:xfrm>
            <a:off x="2071670" y="2428868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Цилиндр 31"/>
          <p:cNvSpPr/>
          <p:nvPr/>
        </p:nvSpPr>
        <p:spPr>
          <a:xfrm>
            <a:off x="4500562" y="500042"/>
            <a:ext cx="142876" cy="107157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Цилиндр 32"/>
          <p:cNvSpPr/>
          <p:nvPr/>
        </p:nvSpPr>
        <p:spPr>
          <a:xfrm>
            <a:off x="6929454" y="1357298"/>
            <a:ext cx="142876" cy="107157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Цилиндр 33"/>
          <p:cNvSpPr/>
          <p:nvPr/>
        </p:nvSpPr>
        <p:spPr>
          <a:xfrm>
            <a:off x="6000760" y="2786058"/>
            <a:ext cx="142876" cy="107157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Цилиндр 34"/>
          <p:cNvSpPr/>
          <p:nvPr/>
        </p:nvSpPr>
        <p:spPr>
          <a:xfrm>
            <a:off x="3000364" y="2786058"/>
            <a:ext cx="142876" cy="107157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Цилиндр 35"/>
          <p:cNvSpPr/>
          <p:nvPr/>
        </p:nvSpPr>
        <p:spPr>
          <a:xfrm>
            <a:off x="2071670" y="1357298"/>
            <a:ext cx="142876" cy="107157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авильный пятиугольник 38"/>
          <p:cNvSpPr/>
          <p:nvPr/>
        </p:nvSpPr>
        <p:spPr>
          <a:xfrm>
            <a:off x="2143108" y="1428736"/>
            <a:ext cx="4857784" cy="4643470"/>
          </a:xfrm>
          <a:prstGeom prst="pentagon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  <a:scene3d>
            <a:camera prst="orthographicFront">
              <a:rot lat="180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Правильный пятиугольник 39"/>
          <p:cNvSpPr/>
          <p:nvPr/>
        </p:nvSpPr>
        <p:spPr>
          <a:xfrm>
            <a:off x="2143108" y="357166"/>
            <a:ext cx="4857784" cy="4714908"/>
          </a:xfrm>
          <a:prstGeom prst="pentagon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  <a:scene3d>
            <a:camera prst="orthographicFront">
              <a:rot lat="180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Правильный пятиугольник 40"/>
          <p:cNvSpPr/>
          <p:nvPr/>
        </p:nvSpPr>
        <p:spPr>
          <a:xfrm>
            <a:off x="2071670" y="-714404"/>
            <a:ext cx="5000660" cy="4714908"/>
          </a:xfrm>
          <a:prstGeom prst="pentagon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  <a:scene3d>
            <a:camera prst="orthographicFront">
              <a:rot lat="180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429500" y="6286500"/>
            <a:ext cx="1643063" cy="5000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1F497D">
                    <a:lumMod val="50000"/>
                  </a:srgbClr>
                </a:solidFill>
              </a:rPr>
              <a:t>1</a:t>
            </a:r>
            <a:r>
              <a:rPr lang="en-US" baseline="30000" dirty="0">
                <a:solidFill>
                  <a:srgbClr val="1F497D">
                    <a:lumMod val="50000"/>
                  </a:srgbClr>
                </a:solidFill>
              </a:rPr>
              <a:t>st</a:t>
            </a:r>
            <a:r>
              <a:rPr lang="en-US" dirty="0">
                <a:solidFill>
                  <a:srgbClr val="1F497D">
                    <a:lumMod val="50000"/>
                  </a:srgbClr>
                </a:solidFill>
              </a:rPr>
              <a:t> term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7429500" y="5786438"/>
            <a:ext cx="1643063" cy="50006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1F497D">
                    <a:lumMod val="50000"/>
                  </a:srgbClr>
                </a:solidFill>
              </a:rPr>
              <a:t>2</a:t>
            </a:r>
            <a:r>
              <a:rPr lang="en-US" baseline="30000" dirty="0">
                <a:solidFill>
                  <a:srgbClr val="1F497D">
                    <a:lumMod val="50000"/>
                  </a:srgbClr>
                </a:solidFill>
              </a:rPr>
              <a:t>nd</a:t>
            </a:r>
            <a:r>
              <a:rPr lang="en-US" dirty="0">
                <a:solidFill>
                  <a:srgbClr val="1F497D">
                    <a:lumMod val="50000"/>
                  </a:srgbClr>
                </a:solidFill>
              </a:rPr>
              <a:t> term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7429500" y="5286375"/>
            <a:ext cx="1643063" cy="50006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1F497D">
                    <a:lumMod val="50000"/>
                  </a:srgbClr>
                </a:solidFill>
              </a:rPr>
              <a:t>3</a:t>
            </a:r>
            <a:r>
              <a:rPr lang="en-US" baseline="30000" dirty="0">
                <a:solidFill>
                  <a:srgbClr val="1F497D">
                    <a:lumMod val="50000"/>
                  </a:srgbClr>
                </a:solidFill>
              </a:rPr>
              <a:t>rd</a:t>
            </a:r>
            <a:r>
              <a:rPr lang="en-US" dirty="0">
                <a:solidFill>
                  <a:srgbClr val="1F497D">
                    <a:lumMod val="50000"/>
                  </a:srgbClr>
                </a:solidFill>
              </a:rPr>
              <a:t> term</a:t>
            </a:r>
          </a:p>
        </p:txBody>
      </p:sp>
    </p:spTree>
    <p:extLst>
      <p:ext uri="{BB962C8B-B14F-4D97-AF65-F5344CB8AC3E}">
        <p14:creationId xmlns:p14="http://schemas.microsoft.com/office/powerpoint/2010/main" val="391964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37100" cy="68580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143500" y="214313"/>
            <a:ext cx="3500438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Mandatory courses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2101850"/>
            <a:ext cx="5000625" cy="475615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813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1285852" y="214290"/>
          <a:ext cx="6572296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Цилиндр 20"/>
          <p:cNvSpPr/>
          <p:nvPr/>
        </p:nvSpPr>
        <p:spPr>
          <a:xfrm>
            <a:off x="4500562" y="2571744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Цилиндр 21"/>
          <p:cNvSpPr/>
          <p:nvPr/>
        </p:nvSpPr>
        <p:spPr>
          <a:xfrm>
            <a:off x="2071670" y="3429000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Цилиндр 22"/>
          <p:cNvSpPr/>
          <p:nvPr/>
        </p:nvSpPr>
        <p:spPr>
          <a:xfrm>
            <a:off x="6929454" y="3500438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Цилиндр 24"/>
          <p:cNvSpPr/>
          <p:nvPr/>
        </p:nvSpPr>
        <p:spPr>
          <a:xfrm>
            <a:off x="6000760" y="4929198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Цилиндр 25"/>
          <p:cNvSpPr/>
          <p:nvPr/>
        </p:nvSpPr>
        <p:spPr>
          <a:xfrm>
            <a:off x="3000364" y="4929198"/>
            <a:ext cx="142876" cy="107157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Цилиндр 26"/>
          <p:cNvSpPr/>
          <p:nvPr/>
        </p:nvSpPr>
        <p:spPr>
          <a:xfrm>
            <a:off x="4500562" y="1500174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Цилиндр 27"/>
          <p:cNvSpPr/>
          <p:nvPr/>
        </p:nvSpPr>
        <p:spPr>
          <a:xfrm>
            <a:off x="6929454" y="2428868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Цилиндр 28"/>
          <p:cNvSpPr/>
          <p:nvPr/>
        </p:nvSpPr>
        <p:spPr>
          <a:xfrm>
            <a:off x="6000760" y="3857628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Цилиндр 29"/>
          <p:cNvSpPr/>
          <p:nvPr/>
        </p:nvSpPr>
        <p:spPr>
          <a:xfrm>
            <a:off x="3000364" y="3857628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Цилиндр 30"/>
          <p:cNvSpPr/>
          <p:nvPr/>
        </p:nvSpPr>
        <p:spPr>
          <a:xfrm>
            <a:off x="2071670" y="2428868"/>
            <a:ext cx="142876" cy="107157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Цилиндр 31"/>
          <p:cNvSpPr/>
          <p:nvPr/>
        </p:nvSpPr>
        <p:spPr>
          <a:xfrm>
            <a:off x="4500562" y="500042"/>
            <a:ext cx="142876" cy="107157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Цилиндр 32"/>
          <p:cNvSpPr/>
          <p:nvPr/>
        </p:nvSpPr>
        <p:spPr>
          <a:xfrm>
            <a:off x="6929454" y="1357298"/>
            <a:ext cx="142876" cy="107157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Цилиндр 33"/>
          <p:cNvSpPr/>
          <p:nvPr/>
        </p:nvSpPr>
        <p:spPr>
          <a:xfrm>
            <a:off x="6000760" y="2786058"/>
            <a:ext cx="142876" cy="107157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Цилиндр 34"/>
          <p:cNvSpPr/>
          <p:nvPr/>
        </p:nvSpPr>
        <p:spPr>
          <a:xfrm>
            <a:off x="3000364" y="2786058"/>
            <a:ext cx="142876" cy="107157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Цилиндр 35"/>
          <p:cNvSpPr/>
          <p:nvPr/>
        </p:nvSpPr>
        <p:spPr>
          <a:xfrm>
            <a:off x="2071670" y="1357298"/>
            <a:ext cx="142876" cy="107157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авильный пятиугольник 38"/>
          <p:cNvSpPr/>
          <p:nvPr/>
        </p:nvSpPr>
        <p:spPr>
          <a:xfrm>
            <a:off x="2143108" y="1428736"/>
            <a:ext cx="4857784" cy="4643470"/>
          </a:xfrm>
          <a:prstGeom prst="pentagon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  <a:scene3d>
            <a:camera prst="orthographicFront">
              <a:rot lat="180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Правильный пятиугольник 39"/>
          <p:cNvSpPr/>
          <p:nvPr/>
        </p:nvSpPr>
        <p:spPr>
          <a:xfrm>
            <a:off x="2143108" y="357166"/>
            <a:ext cx="4857784" cy="4714908"/>
          </a:xfrm>
          <a:prstGeom prst="pentagon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  <a:scene3d>
            <a:camera prst="orthographicFront">
              <a:rot lat="180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Правильный пятиугольник 40"/>
          <p:cNvSpPr/>
          <p:nvPr/>
        </p:nvSpPr>
        <p:spPr>
          <a:xfrm>
            <a:off x="2071670" y="-714404"/>
            <a:ext cx="5000660" cy="4714908"/>
          </a:xfrm>
          <a:prstGeom prst="pentagon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  <a:scene3d>
            <a:camera prst="orthographicFront">
              <a:rot lat="180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Цилиндр 41"/>
          <p:cNvSpPr/>
          <p:nvPr/>
        </p:nvSpPr>
        <p:spPr>
          <a:xfrm>
            <a:off x="4429124" y="3357562"/>
            <a:ext cx="285752" cy="142876"/>
          </a:xfrm>
          <a:prstGeom prst="can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643438" y="3233738"/>
            <a:ext cx="17145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3- Pedagogy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4000500" y="0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smtClean="0">
                <a:solidFill>
                  <a:srgbClr val="C0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0458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1165</TotalTime>
  <Words>1438</Words>
  <Application>Microsoft Office PowerPoint</Application>
  <PresentationFormat>Экран (4:3)</PresentationFormat>
  <Paragraphs>844</Paragraphs>
  <Slides>44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44</vt:i4>
      </vt:variant>
    </vt:vector>
  </HeadingPairs>
  <TitlesOfParts>
    <vt:vector size="46" baseType="lpstr">
      <vt:lpstr>Тема Office</vt:lpstr>
      <vt:lpstr>1_Тема Office</vt:lpstr>
      <vt:lpstr>Мозаичная децентрализованная модель развития компетенций ППС через программу подготовки магистров медицинских наук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ZHANAR</dc:creator>
  <cp:lastModifiedBy>User</cp:lastModifiedBy>
  <cp:revision>144</cp:revision>
  <dcterms:created xsi:type="dcterms:W3CDTF">2011-11-13T03:32:20Z</dcterms:created>
  <dcterms:modified xsi:type="dcterms:W3CDTF">2011-12-03T06:38:09Z</dcterms:modified>
</cp:coreProperties>
</file>