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9" r:id="rId3"/>
    <p:sldId id="261" r:id="rId4"/>
    <p:sldId id="269" r:id="rId5"/>
    <p:sldId id="272" r:id="rId6"/>
    <p:sldId id="282" r:id="rId7"/>
    <p:sldId id="283" r:id="rId8"/>
    <p:sldId id="284" r:id="rId9"/>
    <p:sldId id="278" r:id="rId10"/>
    <p:sldId id="273" r:id="rId11"/>
    <p:sldId id="274" r:id="rId12"/>
    <p:sldId id="276" r:id="rId13"/>
    <p:sldId id="267" r:id="rId14"/>
    <p:sldId id="277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>
        <p:scale>
          <a:sx n="85" d="100"/>
          <a:sy n="85" d="100"/>
        </p:scale>
        <p:origin x="-66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3AEA3-FD8F-7B40-9054-64532D083BC4}" type="doc">
      <dgm:prSet loTypeId="urn:microsoft.com/office/officeart/2005/8/layout/pyramid1" loCatId="pyramid" qsTypeId="urn:microsoft.com/office/officeart/2005/8/quickstyle/simple4" qsCatId="simple" csTypeId="urn:microsoft.com/office/officeart/2005/8/colors/accent1_2" csCatId="accent1" phldr="1"/>
      <dgm:spPr/>
    </dgm:pt>
    <dgm:pt modelId="{281EB0FE-4192-C34C-BAC0-7E61BA3D8214}">
      <dgm:prSet phldrT="[Text]" custT="1"/>
      <dgm:spPr/>
      <dgm:t>
        <a:bodyPr/>
        <a:lstStyle/>
        <a:p>
          <a:r>
            <a:rPr lang="ru-RU" sz="3100" dirty="0" smtClean="0"/>
            <a:t>КН </a:t>
          </a:r>
          <a:endParaRPr lang="en-US" sz="3100" dirty="0"/>
        </a:p>
      </dgm:t>
    </dgm:pt>
    <dgm:pt modelId="{E149500C-CF57-C048-9F2B-D07E0AC1B79E}" type="parTrans" cxnId="{DABD5A86-5970-A24E-B315-1BD71EAD7CAC}">
      <dgm:prSet/>
      <dgm:spPr/>
      <dgm:t>
        <a:bodyPr/>
        <a:lstStyle/>
        <a:p>
          <a:endParaRPr lang="en-US"/>
        </a:p>
      </dgm:t>
    </dgm:pt>
    <dgm:pt modelId="{FF87F5F3-1B86-B443-BFA5-4D313F602BAE}" type="sibTrans" cxnId="{DABD5A86-5970-A24E-B315-1BD71EAD7CAC}">
      <dgm:prSet/>
      <dgm:spPr/>
      <dgm:t>
        <a:bodyPr/>
        <a:lstStyle/>
        <a:p>
          <a:endParaRPr lang="en-US"/>
        </a:p>
      </dgm:t>
    </dgm:pt>
    <dgm:pt modelId="{63E16BE6-1E37-2A4E-A45F-2BE49002CAE8}">
      <dgm:prSet phldrT="[Text]"/>
      <dgm:spPr/>
      <dgm:t>
        <a:bodyPr/>
        <a:lstStyle/>
        <a:p>
          <a:r>
            <a:rPr lang="ru-RU" dirty="0" smtClean="0"/>
            <a:t>Психотерапия -</a:t>
          </a:r>
        </a:p>
        <a:p>
          <a:r>
            <a:rPr lang="ru-RU" dirty="0" smtClean="0"/>
            <a:t>психологическое воздействие</a:t>
          </a:r>
          <a:endParaRPr lang="en-US" dirty="0"/>
        </a:p>
      </dgm:t>
    </dgm:pt>
    <dgm:pt modelId="{2C8721E0-BD5A-4945-83E3-198B9E6641E9}" type="parTrans" cxnId="{9176BE3C-B404-5F4C-B1A8-3DAE9A6CFBC6}">
      <dgm:prSet/>
      <dgm:spPr/>
      <dgm:t>
        <a:bodyPr/>
        <a:lstStyle/>
        <a:p>
          <a:endParaRPr lang="en-US"/>
        </a:p>
      </dgm:t>
    </dgm:pt>
    <dgm:pt modelId="{89D0F6DC-B20F-6D4B-A6C9-E668442D56E6}" type="sibTrans" cxnId="{9176BE3C-B404-5F4C-B1A8-3DAE9A6CFBC6}">
      <dgm:prSet/>
      <dgm:spPr/>
      <dgm:t>
        <a:bodyPr/>
        <a:lstStyle/>
        <a:p>
          <a:endParaRPr lang="en-US"/>
        </a:p>
      </dgm:t>
    </dgm:pt>
    <dgm:pt modelId="{F851AE7B-2A1A-8146-98A9-2079C1FD5A73}">
      <dgm:prSet phldrT="[Text]"/>
      <dgm:spPr/>
      <dgm:t>
        <a:bodyPr/>
        <a:lstStyle/>
        <a:p>
          <a:r>
            <a:rPr lang="ru-RU" dirty="0" smtClean="0"/>
            <a:t>Медицинская психология</a:t>
          </a:r>
        </a:p>
        <a:p>
          <a:endParaRPr lang="ru-RU" dirty="0" smtClean="0"/>
        </a:p>
        <a:p>
          <a:r>
            <a:rPr lang="ru-RU" dirty="0" smtClean="0"/>
            <a:t>Поведенческая и когнитивная психология</a:t>
          </a:r>
          <a:endParaRPr lang="en-US" dirty="0"/>
        </a:p>
      </dgm:t>
    </dgm:pt>
    <dgm:pt modelId="{985ECEE8-0D41-6243-8918-6BE2F6D373D1}" type="parTrans" cxnId="{57BF75BE-BC00-7149-9089-E3F31BE9114C}">
      <dgm:prSet/>
      <dgm:spPr/>
      <dgm:t>
        <a:bodyPr/>
        <a:lstStyle/>
        <a:p>
          <a:endParaRPr lang="en-US"/>
        </a:p>
      </dgm:t>
    </dgm:pt>
    <dgm:pt modelId="{9BC7B7FF-69B5-E441-AD0B-B18C3CCA6F28}" type="sibTrans" cxnId="{57BF75BE-BC00-7149-9089-E3F31BE9114C}">
      <dgm:prSet/>
      <dgm:spPr/>
      <dgm:t>
        <a:bodyPr/>
        <a:lstStyle/>
        <a:p>
          <a:endParaRPr lang="en-US"/>
        </a:p>
      </dgm:t>
    </dgm:pt>
    <dgm:pt modelId="{9A5CE998-636F-744D-85BE-BEE0B8FD6247}" type="pres">
      <dgm:prSet presAssocID="{3503AEA3-FD8F-7B40-9054-64532D083BC4}" presName="Name0" presStyleCnt="0">
        <dgm:presLayoutVars>
          <dgm:dir/>
          <dgm:animLvl val="lvl"/>
          <dgm:resizeHandles val="exact"/>
        </dgm:presLayoutVars>
      </dgm:prSet>
      <dgm:spPr/>
    </dgm:pt>
    <dgm:pt modelId="{C4FB3297-BB2E-9D4B-8E51-59114A67833E}" type="pres">
      <dgm:prSet presAssocID="{281EB0FE-4192-C34C-BAC0-7E61BA3D8214}" presName="Name8" presStyleCnt="0"/>
      <dgm:spPr/>
    </dgm:pt>
    <dgm:pt modelId="{50FAF977-BF63-074C-BDBB-1D0E34DB84C8}" type="pres">
      <dgm:prSet presAssocID="{281EB0FE-4192-C34C-BAC0-7E61BA3D8214}" presName="level" presStyleLbl="node1" presStyleIdx="0" presStyleCnt="3" custScaleX="978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EB815-E6B2-9440-AEC5-79D72228D17A}" type="pres">
      <dgm:prSet presAssocID="{281EB0FE-4192-C34C-BAC0-7E61BA3D82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87A5D-6AA8-6242-BD58-157B131716A6}" type="pres">
      <dgm:prSet presAssocID="{63E16BE6-1E37-2A4E-A45F-2BE49002CAE8}" presName="Name8" presStyleCnt="0"/>
      <dgm:spPr/>
    </dgm:pt>
    <dgm:pt modelId="{31438971-04EF-7944-B3A7-FC971E53E2A7}" type="pres">
      <dgm:prSet presAssocID="{63E16BE6-1E37-2A4E-A45F-2BE49002CAE8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FD3B76-3D45-F54F-A8CB-1468D81878DC}" type="pres">
      <dgm:prSet presAssocID="{63E16BE6-1E37-2A4E-A45F-2BE49002CAE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47C553-81CA-B148-B81D-AE6A2612CBE1}" type="pres">
      <dgm:prSet presAssocID="{F851AE7B-2A1A-8146-98A9-2079C1FD5A73}" presName="Name8" presStyleCnt="0"/>
      <dgm:spPr/>
    </dgm:pt>
    <dgm:pt modelId="{8497AD6A-F976-A441-9424-7E6EA46DC36B}" type="pres">
      <dgm:prSet presAssocID="{F851AE7B-2A1A-8146-98A9-2079C1FD5A73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06C87-8D01-DF42-B296-152248629E4B}" type="pres">
      <dgm:prSet presAssocID="{F851AE7B-2A1A-8146-98A9-2079C1FD5A7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BD542A-AD05-6349-83D3-667E28573835}" type="presOf" srcId="{281EB0FE-4192-C34C-BAC0-7E61BA3D8214}" destId="{50FAF977-BF63-074C-BDBB-1D0E34DB84C8}" srcOrd="0" destOrd="0" presId="urn:microsoft.com/office/officeart/2005/8/layout/pyramid1"/>
    <dgm:cxn modelId="{3BF6830E-A8DE-A243-8DE4-23B7C13C48D1}" type="presOf" srcId="{63E16BE6-1E37-2A4E-A45F-2BE49002CAE8}" destId="{1CFD3B76-3D45-F54F-A8CB-1468D81878DC}" srcOrd="1" destOrd="0" presId="urn:microsoft.com/office/officeart/2005/8/layout/pyramid1"/>
    <dgm:cxn modelId="{EADAF591-0652-F341-943F-B7DE7DB0F15C}" type="presOf" srcId="{F851AE7B-2A1A-8146-98A9-2079C1FD5A73}" destId="{8497AD6A-F976-A441-9424-7E6EA46DC36B}" srcOrd="0" destOrd="0" presId="urn:microsoft.com/office/officeart/2005/8/layout/pyramid1"/>
    <dgm:cxn modelId="{57BF75BE-BC00-7149-9089-E3F31BE9114C}" srcId="{3503AEA3-FD8F-7B40-9054-64532D083BC4}" destId="{F851AE7B-2A1A-8146-98A9-2079C1FD5A73}" srcOrd="2" destOrd="0" parTransId="{985ECEE8-0D41-6243-8918-6BE2F6D373D1}" sibTransId="{9BC7B7FF-69B5-E441-AD0B-B18C3CCA6F28}"/>
    <dgm:cxn modelId="{8A22AB6F-B590-BF46-AFF5-73B5600C9109}" type="presOf" srcId="{63E16BE6-1E37-2A4E-A45F-2BE49002CAE8}" destId="{31438971-04EF-7944-B3A7-FC971E53E2A7}" srcOrd="0" destOrd="0" presId="urn:microsoft.com/office/officeart/2005/8/layout/pyramid1"/>
    <dgm:cxn modelId="{DABD5A86-5970-A24E-B315-1BD71EAD7CAC}" srcId="{3503AEA3-FD8F-7B40-9054-64532D083BC4}" destId="{281EB0FE-4192-C34C-BAC0-7E61BA3D8214}" srcOrd="0" destOrd="0" parTransId="{E149500C-CF57-C048-9F2B-D07E0AC1B79E}" sibTransId="{FF87F5F3-1B86-B443-BFA5-4D313F602BAE}"/>
    <dgm:cxn modelId="{CD6AE766-045A-1C42-8A75-26D0BD27D33A}" type="presOf" srcId="{3503AEA3-FD8F-7B40-9054-64532D083BC4}" destId="{9A5CE998-636F-744D-85BE-BEE0B8FD6247}" srcOrd="0" destOrd="0" presId="urn:microsoft.com/office/officeart/2005/8/layout/pyramid1"/>
    <dgm:cxn modelId="{4A7D60AB-38C7-3249-8686-EE36C6132761}" type="presOf" srcId="{281EB0FE-4192-C34C-BAC0-7E61BA3D8214}" destId="{6CFEB815-E6B2-9440-AEC5-79D72228D17A}" srcOrd="1" destOrd="0" presId="urn:microsoft.com/office/officeart/2005/8/layout/pyramid1"/>
    <dgm:cxn modelId="{9176BE3C-B404-5F4C-B1A8-3DAE9A6CFBC6}" srcId="{3503AEA3-FD8F-7B40-9054-64532D083BC4}" destId="{63E16BE6-1E37-2A4E-A45F-2BE49002CAE8}" srcOrd="1" destOrd="0" parTransId="{2C8721E0-BD5A-4945-83E3-198B9E6641E9}" sibTransId="{89D0F6DC-B20F-6D4B-A6C9-E668442D56E6}"/>
    <dgm:cxn modelId="{40C7237B-555E-7C45-933C-9CE8E13021A3}" type="presOf" srcId="{F851AE7B-2A1A-8146-98A9-2079C1FD5A73}" destId="{A4D06C87-8D01-DF42-B296-152248629E4B}" srcOrd="1" destOrd="0" presId="urn:microsoft.com/office/officeart/2005/8/layout/pyramid1"/>
    <dgm:cxn modelId="{99FF812E-B208-5B48-804F-501A8ABA42B3}" type="presParOf" srcId="{9A5CE998-636F-744D-85BE-BEE0B8FD6247}" destId="{C4FB3297-BB2E-9D4B-8E51-59114A67833E}" srcOrd="0" destOrd="0" presId="urn:microsoft.com/office/officeart/2005/8/layout/pyramid1"/>
    <dgm:cxn modelId="{19D381BA-EF5B-7D47-8C03-6143FC7BAD06}" type="presParOf" srcId="{C4FB3297-BB2E-9D4B-8E51-59114A67833E}" destId="{50FAF977-BF63-074C-BDBB-1D0E34DB84C8}" srcOrd="0" destOrd="0" presId="urn:microsoft.com/office/officeart/2005/8/layout/pyramid1"/>
    <dgm:cxn modelId="{A962456E-0D27-7248-93FA-7F31F5AC9BB7}" type="presParOf" srcId="{C4FB3297-BB2E-9D4B-8E51-59114A67833E}" destId="{6CFEB815-E6B2-9440-AEC5-79D72228D17A}" srcOrd="1" destOrd="0" presId="urn:microsoft.com/office/officeart/2005/8/layout/pyramid1"/>
    <dgm:cxn modelId="{CC687D08-EDF1-FE4F-8123-3CC45AD075CD}" type="presParOf" srcId="{9A5CE998-636F-744D-85BE-BEE0B8FD6247}" destId="{47787A5D-6AA8-6242-BD58-157B131716A6}" srcOrd="1" destOrd="0" presId="urn:microsoft.com/office/officeart/2005/8/layout/pyramid1"/>
    <dgm:cxn modelId="{8461767C-DDA1-3D47-8659-4D08718483F4}" type="presParOf" srcId="{47787A5D-6AA8-6242-BD58-157B131716A6}" destId="{31438971-04EF-7944-B3A7-FC971E53E2A7}" srcOrd="0" destOrd="0" presId="urn:microsoft.com/office/officeart/2005/8/layout/pyramid1"/>
    <dgm:cxn modelId="{4BEA15ED-8CA1-8B4F-AF72-02EB64BD8DAE}" type="presParOf" srcId="{47787A5D-6AA8-6242-BD58-157B131716A6}" destId="{1CFD3B76-3D45-F54F-A8CB-1468D81878DC}" srcOrd="1" destOrd="0" presId="urn:microsoft.com/office/officeart/2005/8/layout/pyramid1"/>
    <dgm:cxn modelId="{EC955810-7C3A-464D-91DD-E44560AED818}" type="presParOf" srcId="{9A5CE998-636F-744D-85BE-BEE0B8FD6247}" destId="{8947C553-81CA-B148-B81D-AE6A2612CBE1}" srcOrd="2" destOrd="0" presId="urn:microsoft.com/office/officeart/2005/8/layout/pyramid1"/>
    <dgm:cxn modelId="{C7772CC8-4002-E44D-B961-7110E6A3428E}" type="presParOf" srcId="{8947C553-81CA-B148-B81D-AE6A2612CBE1}" destId="{8497AD6A-F976-A441-9424-7E6EA46DC36B}" srcOrd="0" destOrd="0" presId="urn:microsoft.com/office/officeart/2005/8/layout/pyramid1"/>
    <dgm:cxn modelId="{CE3F5AAC-5E57-854D-9590-05D8292C4785}" type="presParOf" srcId="{8947C553-81CA-B148-B81D-AE6A2612CBE1}" destId="{A4D06C87-8D01-DF42-B296-152248629E4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E3B794-7C35-964F-9277-6ECED4B6D51B}" type="doc">
      <dgm:prSet loTypeId="urn:microsoft.com/office/officeart/2005/8/layout/pyramid1" loCatId="" qsTypeId="urn:microsoft.com/office/officeart/2005/8/quickstyle/simple4" qsCatId="simple" csTypeId="urn:microsoft.com/office/officeart/2005/8/colors/accent1_2" csCatId="accent1" phldr="1"/>
      <dgm:spPr/>
    </dgm:pt>
    <dgm:pt modelId="{DFAF48BA-B66E-9C4F-8E8C-D7696A10D2CB}">
      <dgm:prSet phldrT="[Text]"/>
      <dgm:spPr/>
      <dgm:t>
        <a:bodyPr/>
        <a:lstStyle/>
        <a:p>
          <a:endParaRPr lang="en-US" dirty="0" smtClean="0"/>
        </a:p>
        <a:p>
          <a:r>
            <a:rPr lang="ru-RU" dirty="0" smtClean="0"/>
            <a:t>ППС=</a:t>
          </a:r>
          <a:r>
            <a:rPr lang="en-US" dirty="0" smtClean="0"/>
            <a:t> </a:t>
          </a:r>
        </a:p>
        <a:p>
          <a:r>
            <a:rPr lang="ru-RU" dirty="0" err="1" smtClean="0"/>
            <a:t>Образова</a:t>
          </a:r>
          <a:r>
            <a:rPr lang="en-US" dirty="0" smtClean="0"/>
            <a:t>-</a:t>
          </a:r>
        </a:p>
        <a:p>
          <a:r>
            <a:rPr lang="ru-RU" dirty="0" err="1" smtClean="0"/>
            <a:t>тельно</a:t>
          </a:r>
          <a:r>
            <a:rPr lang="ru-RU" dirty="0" smtClean="0"/>
            <a:t>-</a:t>
          </a:r>
          <a:endParaRPr lang="en-US" dirty="0" smtClean="0"/>
        </a:p>
        <a:p>
          <a:r>
            <a:rPr lang="ru-RU" dirty="0" smtClean="0"/>
            <a:t>обучающая КК</a:t>
          </a:r>
          <a:endParaRPr lang="en-US" dirty="0"/>
        </a:p>
      </dgm:t>
    </dgm:pt>
    <dgm:pt modelId="{7CBFB304-CFE3-5D40-B2AF-4B11D8BACA21}" type="parTrans" cxnId="{1511E400-137D-9A42-B764-86E44FD08296}">
      <dgm:prSet/>
      <dgm:spPr/>
      <dgm:t>
        <a:bodyPr/>
        <a:lstStyle/>
        <a:p>
          <a:endParaRPr lang="en-US"/>
        </a:p>
      </dgm:t>
    </dgm:pt>
    <dgm:pt modelId="{32606931-1782-BD47-9D65-40FF42ABAFA4}" type="sibTrans" cxnId="{1511E400-137D-9A42-B764-86E44FD08296}">
      <dgm:prSet/>
      <dgm:spPr/>
      <dgm:t>
        <a:bodyPr/>
        <a:lstStyle/>
        <a:p>
          <a:endParaRPr lang="en-US"/>
        </a:p>
      </dgm:t>
    </dgm:pt>
    <dgm:pt modelId="{2ADEF448-B1D0-F04C-9E51-A4BB454F8E6D}">
      <dgm:prSet phldrT="[Text]" custT="1"/>
      <dgm:spPr/>
      <dgm:t>
        <a:bodyPr/>
        <a:lstStyle/>
        <a:p>
          <a:r>
            <a:rPr lang="ru-RU" sz="3200" dirty="0" smtClean="0"/>
            <a:t>1 и 2 курсы = Начальный и базовый уровень КК</a:t>
          </a:r>
          <a:endParaRPr lang="en-US" sz="3200" dirty="0"/>
        </a:p>
      </dgm:t>
    </dgm:pt>
    <dgm:pt modelId="{8F5DABF2-B8C8-934B-9B06-5CDBF32B2843}" type="parTrans" cxnId="{25CDB2EE-E8C1-9847-A092-7B829B8ADFAA}">
      <dgm:prSet/>
      <dgm:spPr/>
      <dgm:t>
        <a:bodyPr/>
        <a:lstStyle/>
        <a:p>
          <a:endParaRPr lang="en-US"/>
        </a:p>
      </dgm:t>
    </dgm:pt>
    <dgm:pt modelId="{66896C07-D820-1745-A34E-DA849984FAF9}" type="sibTrans" cxnId="{25CDB2EE-E8C1-9847-A092-7B829B8ADFAA}">
      <dgm:prSet/>
      <dgm:spPr/>
      <dgm:t>
        <a:bodyPr/>
        <a:lstStyle/>
        <a:p>
          <a:endParaRPr lang="en-US"/>
        </a:p>
      </dgm:t>
    </dgm:pt>
    <dgm:pt modelId="{E87F5157-0FFF-344B-93C3-DCEDBE9482E3}">
      <dgm:prSet phldrT="[Text]" custT="1"/>
      <dgm:spPr/>
      <dgm:t>
        <a:bodyPr/>
        <a:lstStyle/>
        <a:p>
          <a:r>
            <a:rPr lang="ru-RU" sz="2800" dirty="0" smtClean="0"/>
            <a:t>3,4 и 5 курсы = Системные КК</a:t>
          </a:r>
          <a:endParaRPr lang="en-US" sz="2800" dirty="0"/>
        </a:p>
      </dgm:t>
    </dgm:pt>
    <dgm:pt modelId="{D3D8E5C0-3F8F-F94A-9E3A-EE43C4F681D4}" type="parTrans" cxnId="{B682C572-9765-7E4A-87FB-6A1480D0F33B}">
      <dgm:prSet/>
      <dgm:spPr/>
      <dgm:t>
        <a:bodyPr/>
        <a:lstStyle/>
        <a:p>
          <a:endParaRPr lang="en-US"/>
        </a:p>
      </dgm:t>
    </dgm:pt>
    <dgm:pt modelId="{2AE06CE8-7D91-C542-A444-3895FB0AA3CC}" type="sibTrans" cxnId="{B682C572-9765-7E4A-87FB-6A1480D0F33B}">
      <dgm:prSet/>
      <dgm:spPr/>
      <dgm:t>
        <a:bodyPr/>
        <a:lstStyle/>
        <a:p>
          <a:endParaRPr lang="en-US"/>
        </a:p>
      </dgm:t>
    </dgm:pt>
    <dgm:pt modelId="{64521DF3-5793-F74A-A0B9-259B4B667E32}">
      <dgm:prSet phldrT="[Text]" custT="1"/>
      <dgm:spPr/>
      <dgm:t>
        <a:bodyPr/>
        <a:lstStyle/>
        <a:p>
          <a:r>
            <a:rPr lang="ru-RU" sz="2000" dirty="0" smtClean="0"/>
            <a:t>Резидентура и интернатура= Специализированные КК</a:t>
          </a:r>
          <a:endParaRPr lang="en-US" sz="2000" dirty="0"/>
        </a:p>
      </dgm:t>
    </dgm:pt>
    <dgm:pt modelId="{03DC5DE9-8CF4-334B-A2AB-981209C64B86}" type="parTrans" cxnId="{AE59AFCB-7E1B-894A-969B-54F42690436E}">
      <dgm:prSet/>
      <dgm:spPr/>
      <dgm:t>
        <a:bodyPr/>
        <a:lstStyle/>
        <a:p>
          <a:endParaRPr lang="en-US"/>
        </a:p>
      </dgm:t>
    </dgm:pt>
    <dgm:pt modelId="{25F27822-F02F-1D45-87BD-320292E54CE1}" type="sibTrans" cxnId="{AE59AFCB-7E1B-894A-969B-54F42690436E}">
      <dgm:prSet/>
      <dgm:spPr/>
      <dgm:t>
        <a:bodyPr/>
        <a:lstStyle/>
        <a:p>
          <a:endParaRPr lang="en-US"/>
        </a:p>
      </dgm:t>
    </dgm:pt>
    <dgm:pt modelId="{C5DC2C2E-ED7C-7A4E-A10D-9D6DD668E6D9}" type="pres">
      <dgm:prSet presAssocID="{1CE3B794-7C35-964F-9277-6ECED4B6D51B}" presName="Name0" presStyleCnt="0">
        <dgm:presLayoutVars>
          <dgm:dir/>
          <dgm:animLvl val="lvl"/>
          <dgm:resizeHandles val="exact"/>
        </dgm:presLayoutVars>
      </dgm:prSet>
      <dgm:spPr/>
    </dgm:pt>
    <dgm:pt modelId="{4A404126-9F7A-9E40-9644-1F55F3745C0D}" type="pres">
      <dgm:prSet presAssocID="{DFAF48BA-B66E-9C4F-8E8C-D7696A10D2CB}" presName="Name8" presStyleCnt="0"/>
      <dgm:spPr/>
    </dgm:pt>
    <dgm:pt modelId="{FAA68222-AA5A-EE49-AACD-72554931867D}" type="pres">
      <dgm:prSet presAssocID="{DFAF48BA-B66E-9C4F-8E8C-D7696A10D2CB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57B2F-8ED3-D542-B613-1B7B7ADC80F4}" type="pres">
      <dgm:prSet presAssocID="{DFAF48BA-B66E-9C4F-8E8C-D7696A10D2C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FD378-E323-4245-8A12-B1968BE272CA}" type="pres">
      <dgm:prSet presAssocID="{64521DF3-5793-F74A-A0B9-259B4B667E32}" presName="Name8" presStyleCnt="0"/>
      <dgm:spPr/>
    </dgm:pt>
    <dgm:pt modelId="{553D78E2-D9CD-B047-8F9D-2C3AC3EC2217}" type="pres">
      <dgm:prSet presAssocID="{64521DF3-5793-F74A-A0B9-259B4B667E32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5955F-CF9A-E04E-9219-292A363E5732}" type="pres">
      <dgm:prSet presAssocID="{64521DF3-5793-F74A-A0B9-259B4B667E3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8425F-AE31-0A4B-A3A5-9E8F696CD551}" type="pres">
      <dgm:prSet presAssocID="{E87F5157-0FFF-344B-93C3-DCEDBE9482E3}" presName="Name8" presStyleCnt="0"/>
      <dgm:spPr/>
    </dgm:pt>
    <dgm:pt modelId="{D0AF1E65-7574-2B49-8175-DF18551EDAF9}" type="pres">
      <dgm:prSet presAssocID="{E87F5157-0FFF-344B-93C3-DCEDBE9482E3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E1CB9-9CF0-E84C-99CC-B17E7C4D513F}" type="pres">
      <dgm:prSet presAssocID="{E87F5157-0FFF-344B-93C3-DCEDBE9482E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200FF-DCEA-3540-89E5-C6DC138190FF}" type="pres">
      <dgm:prSet presAssocID="{2ADEF448-B1D0-F04C-9E51-A4BB454F8E6D}" presName="Name8" presStyleCnt="0"/>
      <dgm:spPr/>
    </dgm:pt>
    <dgm:pt modelId="{6B4F15B7-93A7-8144-8DB0-BBABA7D6E6EB}" type="pres">
      <dgm:prSet presAssocID="{2ADEF448-B1D0-F04C-9E51-A4BB454F8E6D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4D03A-B6A4-F445-9286-98004ADEEFB9}" type="pres">
      <dgm:prSet presAssocID="{2ADEF448-B1D0-F04C-9E51-A4BB454F8E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11E400-137D-9A42-B764-86E44FD08296}" srcId="{1CE3B794-7C35-964F-9277-6ECED4B6D51B}" destId="{DFAF48BA-B66E-9C4F-8E8C-D7696A10D2CB}" srcOrd="0" destOrd="0" parTransId="{7CBFB304-CFE3-5D40-B2AF-4B11D8BACA21}" sibTransId="{32606931-1782-BD47-9D65-40FF42ABAFA4}"/>
    <dgm:cxn modelId="{1D9E46FF-DFBA-A348-9D55-8AFA2B73A692}" type="presOf" srcId="{2ADEF448-B1D0-F04C-9E51-A4BB454F8E6D}" destId="{6B4F15B7-93A7-8144-8DB0-BBABA7D6E6EB}" srcOrd="0" destOrd="0" presId="urn:microsoft.com/office/officeart/2005/8/layout/pyramid1"/>
    <dgm:cxn modelId="{6FA70797-D603-D640-86C1-573943E2CBFF}" type="presOf" srcId="{2ADEF448-B1D0-F04C-9E51-A4BB454F8E6D}" destId="{1BE4D03A-B6A4-F445-9286-98004ADEEFB9}" srcOrd="1" destOrd="0" presId="urn:microsoft.com/office/officeart/2005/8/layout/pyramid1"/>
    <dgm:cxn modelId="{FC3928E1-8160-1442-A7E8-D48F934AD88E}" type="presOf" srcId="{1CE3B794-7C35-964F-9277-6ECED4B6D51B}" destId="{C5DC2C2E-ED7C-7A4E-A10D-9D6DD668E6D9}" srcOrd="0" destOrd="0" presId="urn:microsoft.com/office/officeart/2005/8/layout/pyramid1"/>
    <dgm:cxn modelId="{0291BF31-6B06-FA40-8C48-CD4134ED377F}" type="presOf" srcId="{64521DF3-5793-F74A-A0B9-259B4B667E32}" destId="{9B65955F-CF9A-E04E-9219-292A363E5732}" srcOrd="1" destOrd="0" presId="urn:microsoft.com/office/officeart/2005/8/layout/pyramid1"/>
    <dgm:cxn modelId="{B682C572-9765-7E4A-87FB-6A1480D0F33B}" srcId="{1CE3B794-7C35-964F-9277-6ECED4B6D51B}" destId="{E87F5157-0FFF-344B-93C3-DCEDBE9482E3}" srcOrd="2" destOrd="0" parTransId="{D3D8E5C0-3F8F-F94A-9E3A-EE43C4F681D4}" sibTransId="{2AE06CE8-7D91-C542-A444-3895FB0AA3CC}"/>
    <dgm:cxn modelId="{25CDB2EE-E8C1-9847-A092-7B829B8ADFAA}" srcId="{1CE3B794-7C35-964F-9277-6ECED4B6D51B}" destId="{2ADEF448-B1D0-F04C-9E51-A4BB454F8E6D}" srcOrd="3" destOrd="0" parTransId="{8F5DABF2-B8C8-934B-9B06-5CDBF32B2843}" sibTransId="{66896C07-D820-1745-A34E-DA849984FAF9}"/>
    <dgm:cxn modelId="{C0BCEE95-F8C9-8944-8939-7A2B5FD15031}" type="presOf" srcId="{64521DF3-5793-F74A-A0B9-259B4B667E32}" destId="{553D78E2-D9CD-B047-8F9D-2C3AC3EC2217}" srcOrd="0" destOrd="0" presId="urn:microsoft.com/office/officeart/2005/8/layout/pyramid1"/>
    <dgm:cxn modelId="{2AC091EC-861A-3149-B2F0-A720ADCF5ED8}" type="presOf" srcId="{E87F5157-0FFF-344B-93C3-DCEDBE9482E3}" destId="{D0AF1E65-7574-2B49-8175-DF18551EDAF9}" srcOrd="0" destOrd="0" presId="urn:microsoft.com/office/officeart/2005/8/layout/pyramid1"/>
    <dgm:cxn modelId="{DE600EF6-47D7-0B43-9B28-54BB3BF8230C}" type="presOf" srcId="{E87F5157-0FFF-344B-93C3-DCEDBE9482E3}" destId="{97FE1CB9-9CF0-E84C-99CC-B17E7C4D513F}" srcOrd="1" destOrd="0" presId="urn:microsoft.com/office/officeart/2005/8/layout/pyramid1"/>
    <dgm:cxn modelId="{AE59AFCB-7E1B-894A-969B-54F42690436E}" srcId="{1CE3B794-7C35-964F-9277-6ECED4B6D51B}" destId="{64521DF3-5793-F74A-A0B9-259B4B667E32}" srcOrd="1" destOrd="0" parTransId="{03DC5DE9-8CF4-334B-A2AB-981209C64B86}" sibTransId="{25F27822-F02F-1D45-87BD-320292E54CE1}"/>
    <dgm:cxn modelId="{2F6DE16D-7673-1247-9C3F-2A2531571A2A}" type="presOf" srcId="{DFAF48BA-B66E-9C4F-8E8C-D7696A10D2CB}" destId="{52757B2F-8ED3-D542-B613-1B7B7ADC80F4}" srcOrd="1" destOrd="0" presId="urn:microsoft.com/office/officeart/2005/8/layout/pyramid1"/>
    <dgm:cxn modelId="{F84FC20E-FD35-3F4E-9278-7603EF1C7891}" type="presOf" srcId="{DFAF48BA-B66E-9C4F-8E8C-D7696A10D2CB}" destId="{FAA68222-AA5A-EE49-AACD-72554931867D}" srcOrd="0" destOrd="0" presId="urn:microsoft.com/office/officeart/2005/8/layout/pyramid1"/>
    <dgm:cxn modelId="{67572D45-5909-8C4C-ACB1-02150261922C}" type="presParOf" srcId="{C5DC2C2E-ED7C-7A4E-A10D-9D6DD668E6D9}" destId="{4A404126-9F7A-9E40-9644-1F55F3745C0D}" srcOrd="0" destOrd="0" presId="urn:microsoft.com/office/officeart/2005/8/layout/pyramid1"/>
    <dgm:cxn modelId="{6FABD383-2E62-2B4F-9EC0-A20F3D0B5AD4}" type="presParOf" srcId="{4A404126-9F7A-9E40-9644-1F55F3745C0D}" destId="{FAA68222-AA5A-EE49-AACD-72554931867D}" srcOrd="0" destOrd="0" presId="urn:microsoft.com/office/officeart/2005/8/layout/pyramid1"/>
    <dgm:cxn modelId="{5879B9B7-5B00-4541-82B4-67BEE898BEBA}" type="presParOf" srcId="{4A404126-9F7A-9E40-9644-1F55F3745C0D}" destId="{52757B2F-8ED3-D542-B613-1B7B7ADC80F4}" srcOrd="1" destOrd="0" presId="urn:microsoft.com/office/officeart/2005/8/layout/pyramid1"/>
    <dgm:cxn modelId="{F0B0C016-31C9-E648-A477-DF5310EBFC68}" type="presParOf" srcId="{C5DC2C2E-ED7C-7A4E-A10D-9D6DD668E6D9}" destId="{89FFD378-E323-4245-8A12-B1968BE272CA}" srcOrd="1" destOrd="0" presId="urn:microsoft.com/office/officeart/2005/8/layout/pyramid1"/>
    <dgm:cxn modelId="{C9BBD231-8FC7-5343-9346-F7E454BDB78F}" type="presParOf" srcId="{89FFD378-E323-4245-8A12-B1968BE272CA}" destId="{553D78E2-D9CD-B047-8F9D-2C3AC3EC2217}" srcOrd="0" destOrd="0" presId="urn:microsoft.com/office/officeart/2005/8/layout/pyramid1"/>
    <dgm:cxn modelId="{23B26F3F-C9DA-6B4F-98E7-C93DC0B7A728}" type="presParOf" srcId="{89FFD378-E323-4245-8A12-B1968BE272CA}" destId="{9B65955F-CF9A-E04E-9219-292A363E5732}" srcOrd="1" destOrd="0" presId="urn:microsoft.com/office/officeart/2005/8/layout/pyramid1"/>
    <dgm:cxn modelId="{D39C8200-2881-7E4B-8607-3BFB5FFF2F1D}" type="presParOf" srcId="{C5DC2C2E-ED7C-7A4E-A10D-9D6DD668E6D9}" destId="{19D8425F-AE31-0A4B-A3A5-9E8F696CD551}" srcOrd="2" destOrd="0" presId="urn:microsoft.com/office/officeart/2005/8/layout/pyramid1"/>
    <dgm:cxn modelId="{A569A3C8-47E4-D74A-A1D3-A4A93C06418A}" type="presParOf" srcId="{19D8425F-AE31-0A4B-A3A5-9E8F696CD551}" destId="{D0AF1E65-7574-2B49-8175-DF18551EDAF9}" srcOrd="0" destOrd="0" presId="urn:microsoft.com/office/officeart/2005/8/layout/pyramid1"/>
    <dgm:cxn modelId="{66003ADF-891C-9343-A022-10D32442496A}" type="presParOf" srcId="{19D8425F-AE31-0A4B-A3A5-9E8F696CD551}" destId="{97FE1CB9-9CF0-E84C-99CC-B17E7C4D513F}" srcOrd="1" destOrd="0" presId="urn:microsoft.com/office/officeart/2005/8/layout/pyramid1"/>
    <dgm:cxn modelId="{0273AF43-545C-C94C-B017-AB12D02569C9}" type="presParOf" srcId="{C5DC2C2E-ED7C-7A4E-A10D-9D6DD668E6D9}" destId="{E5D200FF-DCEA-3540-89E5-C6DC138190FF}" srcOrd="3" destOrd="0" presId="urn:microsoft.com/office/officeart/2005/8/layout/pyramid1"/>
    <dgm:cxn modelId="{8B9CB04A-2454-A54B-B323-977B13110BB2}" type="presParOf" srcId="{E5D200FF-DCEA-3540-89E5-C6DC138190FF}" destId="{6B4F15B7-93A7-8144-8DB0-BBABA7D6E6EB}" srcOrd="0" destOrd="0" presId="urn:microsoft.com/office/officeart/2005/8/layout/pyramid1"/>
    <dgm:cxn modelId="{8DE09F52-0028-6D46-B35F-FCF0D1F081BD}" type="presParOf" srcId="{E5D200FF-DCEA-3540-89E5-C6DC138190FF}" destId="{1BE4D03A-B6A4-F445-9286-98004ADEEFB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7D9A42-BFC0-2440-885B-7DC564F4126D}" type="doc">
      <dgm:prSet loTypeId="urn:microsoft.com/office/officeart/2005/8/layout/radial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A6FBD5-BB61-114D-99AF-58C595BC3387}">
      <dgm:prSet phldrT="[Text]" custT="1"/>
      <dgm:spPr/>
      <dgm:t>
        <a:bodyPr/>
        <a:lstStyle/>
        <a:p>
          <a:r>
            <a:rPr lang="ru-RU" sz="2000" dirty="0" smtClean="0"/>
            <a:t>Коммуникативная компетенция</a:t>
          </a:r>
        </a:p>
        <a:p>
          <a:r>
            <a:rPr lang="ru-RU" sz="2000" dirty="0" smtClean="0"/>
            <a:t>Гуманистический подход</a:t>
          </a:r>
        </a:p>
        <a:p>
          <a:endParaRPr lang="en-US" sz="800" dirty="0"/>
        </a:p>
      </dgm:t>
    </dgm:pt>
    <dgm:pt modelId="{81CA9D15-6A05-7249-AEFC-896A5DCDF0B7}" type="parTrans" cxnId="{067AF0FF-4243-F14D-9741-5968389486B0}">
      <dgm:prSet/>
      <dgm:spPr/>
      <dgm:t>
        <a:bodyPr/>
        <a:lstStyle/>
        <a:p>
          <a:endParaRPr lang="en-US"/>
        </a:p>
      </dgm:t>
    </dgm:pt>
    <dgm:pt modelId="{31593C28-877F-774D-B6CC-B3EB2642C43E}" type="sibTrans" cxnId="{067AF0FF-4243-F14D-9741-5968389486B0}">
      <dgm:prSet/>
      <dgm:spPr/>
      <dgm:t>
        <a:bodyPr/>
        <a:lstStyle/>
        <a:p>
          <a:endParaRPr lang="en-US"/>
        </a:p>
      </dgm:t>
    </dgm:pt>
    <dgm:pt modelId="{DC42A188-D53C-9C47-A933-4D1534C8C556}">
      <dgm:prSet phldrT="[Text]" custT="1"/>
      <dgm:spPr/>
      <dgm:t>
        <a:bodyPr/>
        <a:lstStyle/>
        <a:p>
          <a:r>
            <a:rPr lang="ru-RU" sz="2000" dirty="0" smtClean="0"/>
            <a:t>Теория</a:t>
          </a:r>
          <a:r>
            <a:rPr lang="en-US" sz="2000" dirty="0" smtClean="0"/>
            <a:t> </a:t>
          </a:r>
          <a:r>
            <a:rPr lang="ru-RU" sz="2000" dirty="0" smtClean="0"/>
            <a:t>Моделирования </a:t>
          </a:r>
          <a:r>
            <a:rPr lang="en-US" sz="2000" dirty="0" smtClean="0"/>
            <a:t>– </a:t>
          </a:r>
          <a:r>
            <a:rPr lang="ru-RU" sz="2000" dirty="0" smtClean="0"/>
            <a:t>учусь на других</a:t>
          </a:r>
          <a:endParaRPr lang="en-US" sz="2000" dirty="0"/>
        </a:p>
      </dgm:t>
    </dgm:pt>
    <dgm:pt modelId="{46180132-C01A-4349-AB7F-5314B58312C3}" type="parTrans" cxnId="{F8C7549B-9631-3A4D-947D-47129213C29A}">
      <dgm:prSet/>
      <dgm:spPr/>
      <dgm:t>
        <a:bodyPr/>
        <a:lstStyle/>
        <a:p>
          <a:endParaRPr lang="en-US"/>
        </a:p>
      </dgm:t>
    </dgm:pt>
    <dgm:pt modelId="{23CD4EBB-6F7F-4049-85B6-649252D24D13}" type="sibTrans" cxnId="{F8C7549B-9631-3A4D-947D-47129213C29A}">
      <dgm:prSet/>
      <dgm:spPr/>
      <dgm:t>
        <a:bodyPr/>
        <a:lstStyle/>
        <a:p>
          <a:endParaRPr lang="en-US"/>
        </a:p>
      </dgm:t>
    </dgm:pt>
    <dgm:pt modelId="{E794B321-D568-1445-B6A7-0E392494E10E}">
      <dgm:prSet phldrT="[Text]" custT="1"/>
      <dgm:spPr/>
      <dgm:t>
        <a:bodyPr/>
        <a:lstStyle/>
        <a:p>
          <a:r>
            <a:rPr lang="ru-RU" sz="2000" dirty="0" smtClean="0"/>
            <a:t>Теория </a:t>
          </a:r>
          <a:r>
            <a:rPr lang="ru-RU" sz="2000" dirty="0" err="1" smtClean="0"/>
            <a:t>оперантного</a:t>
          </a:r>
          <a:r>
            <a:rPr lang="ru-RU" sz="2000" dirty="0" smtClean="0"/>
            <a:t> научения-обратная связь и повторение </a:t>
          </a:r>
          <a:endParaRPr lang="en-US" sz="2000" dirty="0"/>
        </a:p>
      </dgm:t>
    </dgm:pt>
    <dgm:pt modelId="{B443B861-9B91-7F46-BB77-0902FF3AAA4E}" type="parTrans" cxnId="{D2D67C1D-563B-F74E-9506-C056C2161907}">
      <dgm:prSet/>
      <dgm:spPr/>
      <dgm:t>
        <a:bodyPr/>
        <a:lstStyle/>
        <a:p>
          <a:endParaRPr lang="en-US"/>
        </a:p>
      </dgm:t>
    </dgm:pt>
    <dgm:pt modelId="{469FAFE3-DA12-2F47-BCF6-AFB507F4FBB7}" type="sibTrans" cxnId="{D2D67C1D-563B-F74E-9506-C056C2161907}">
      <dgm:prSet/>
      <dgm:spPr/>
      <dgm:t>
        <a:bodyPr/>
        <a:lstStyle/>
        <a:p>
          <a:endParaRPr lang="en-US"/>
        </a:p>
      </dgm:t>
    </dgm:pt>
    <dgm:pt modelId="{110794E4-8BDA-3B4E-B924-AC612DE38806}">
      <dgm:prSet/>
      <dgm:spPr/>
      <dgm:t>
        <a:bodyPr/>
        <a:lstStyle/>
        <a:p>
          <a:endParaRPr lang="en-US" dirty="0"/>
        </a:p>
      </dgm:t>
    </dgm:pt>
    <dgm:pt modelId="{B131E48D-073E-C045-8691-E6D6E7250FBC}" type="parTrans" cxnId="{97468BFB-305F-5848-B09F-33618C9A2356}">
      <dgm:prSet/>
      <dgm:spPr/>
      <dgm:t>
        <a:bodyPr/>
        <a:lstStyle/>
        <a:p>
          <a:endParaRPr lang="en-US"/>
        </a:p>
      </dgm:t>
    </dgm:pt>
    <dgm:pt modelId="{F8CC569A-1631-F443-95EF-297DF0020E8F}" type="sibTrans" cxnId="{97468BFB-305F-5848-B09F-33618C9A2356}">
      <dgm:prSet/>
      <dgm:spPr/>
      <dgm:t>
        <a:bodyPr/>
        <a:lstStyle/>
        <a:p>
          <a:endParaRPr lang="en-US"/>
        </a:p>
      </dgm:t>
    </dgm:pt>
    <dgm:pt modelId="{CE81C54D-5888-9F4D-8C95-6872A866EE26}">
      <dgm:prSet phldrT="[Text]" custT="1"/>
      <dgm:spPr/>
      <dgm:t>
        <a:bodyPr/>
        <a:lstStyle/>
        <a:p>
          <a:r>
            <a:rPr lang="ru-RU" sz="1800" dirty="0" smtClean="0"/>
            <a:t>Когнитивный подход </a:t>
          </a:r>
          <a:r>
            <a:rPr lang="en-US" sz="1800" dirty="0" smtClean="0"/>
            <a:t>–</a:t>
          </a:r>
          <a:r>
            <a:rPr lang="ru-RU" sz="1800" dirty="0" smtClean="0"/>
            <a:t>выработка основных понятий коммуникации</a:t>
          </a:r>
          <a:endParaRPr lang="en-US" sz="1800" dirty="0"/>
        </a:p>
      </dgm:t>
    </dgm:pt>
    <dgm:pt modelId="{0A71FA60-9BB0-E24A-81FB-EDFD032B3B7C}" type="sibTrans" cxnId="{91046A72-F985-E647-B7F0-267773F80764}">
      <dgm:prSet/>
      <dgm:spPr/>
      <dgm:t>
        <a:bodyPr/>
        <a:lstStyle/>
        <a:p>
          <a:endParaRPr lang="en-US"/>
        </a:p>
      </dgm:t>
    </dgm:pt>
    <dgm:pt modelId="{A4474DFB-5D86-1E4C-B292-EBB68ED9F640}" type="parTrans" cxnId="{91046A72-F985-E647-B7F0-267773F80764}">
      <dgm:prSet/>
      <dgm:spPr/>
      <dgm:t>
        <a:bodyPr/>
        <a:lstStyle/>
        <a:p>
          <a:endParaRPr lang="en-US"/>
        </a:p>
      </dgm:t>
    </dgm:pt>
    <dgm:pt modelId="{11901F10-60F4-1B43-8212-A38CBEB2DE22}" type="pres">
      <dgm:prSet presAssocID="{307D9A42-BFC0-2440-885B-7DC564F4126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EAB156-72F6-A249-B0E0-47AC2F9E865A}" type="pres">
      <dgm:prSet presAssocID="{35A6FBD5-BB61-114D-99AF-58C595BC3387}" presName="centerShape" presStyleLbl="node0" presStyleIdx="0" presStyleCnt="1" custScaleX="175482" custScaleY="128787" custLinFactNeighborX="-7012" custLinFactNeighborY="-11248"/>
      <dgm:spPr/>
      <dgm:t>
        <a:bodyPr/>
        <a:lstStyle/>
        <a:p>
          <a:endParaRPr lang="en-US"/>
        </a:p>
      </dgm:t>
    </dgm:pt>
    <dgm:pt modelId="{316AABB8-1C95-2A41-8424-BDD250009A3F}" type="pres">
      <dgm:prSet presAssocID="{A4474DFB-5D86-1E4C-B292-EBB68ED9F640}" presName="Name9" presStyleLbl="parChTrans1D2" presStyleIdx="0" presStyleCnt="3"/>
      <dgm:spPr/>
      <dgm:t>
        <a:bodyPr/>
        <a:lstStyle/>
        <a:p>
          <a:endParaRPr lang="en-US"/>
        </a:p>
      </dgm:t>
    </dgm:pt>
    <dgm:pt modelId="{C083B9F6-0C46-9243-B7FF-3D2201473AC3}" type="pres">
      <dgm:prSet presAssocID="{A4474DFB-5D86-1E4C-B292-EBB68ED9F640}" presName="connTx" presStyleLbl="parChTrans1D2" presStyleIdx="0" presStyleCnt="3"/>
      <dgm:spPr/>
      <dgm:t>
        <a:bodyPr/>
        <a:lstStyle/>
        <a:p>
          <a:endParaRPr lang="en-US"/>
        </a:p>
      </dgm:t>
    </dgm:pt>
    <dgm:pt modelId="{85A078E6-629F-334E-8A25-EF389F7EB24A}" type="pres">
      <dgm:prSet presAssocID="{CE81C54D-5888-9F4D-8C95-6872A866EE26}" presName="node" presStyleLbl="node1" presStyleIdx="0" presStyleCnt="3" custScaleX="138015" custScaleY="77353" custRadScaleRad="109849" custRadScaleInc="-11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C3DDB5-2755-F441-9366-66F89AA63C2E}" type="pres">
      <dgm:prSet presAssocID="{46180132-C01A-4349-AB7F-5314B58312C3}" presName="Name9" presStyleLbl="parChTrans1D2" presStyleIdx="1" presStyleCnt="3"/>
      <dgm:spPr/>
      <dgm:t>
        <a:bodyPr/>
        <a:lstStyle/>
        <a:p>
          <a:endParaRPr lang="en-US"/>
        </a:p>
      </dgm:t>
    </dgm:pt>
    <dgm:pt modelId="{691649E0-88A5-8C40-A1B1-F13C73C7D228}" type="pres">
      <dgm:prSet presAssocID="{46180132-C01A-4349-AB7F-5314B58312C3}" presName="connTx" presStyleLbl="parChTrans1D2" presStyleIdx="1" presStyleCnt="3"/>
      <dgm:spPr/>
      <dgm:t>
        <a:bodyPr/>
        <a:lstStyle/>
        <a:p>
          <a:endParaRPr lang="en-US"/>
        </a:p>
      </dgm:t>
    </dgm:pt>
    <dgm:pt modelId="{A83AC810-C1FF-3245-AC3F-2ABDF81DB20B}" type="pres">
      <dgm:prSet presAssocID="{DC42A188-D53C-9C47-A933-4D1534C8C556}" presName="node" presStyleLbl="node1" presStyleIdx="1" presStyleCnt="3" custScaleX="142554" custScaleY="75349" custRadScaleRad="85163" custRadScaleInc="142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6EF7E-5155-E541-83AB-4AD2C6213155}" type="pres">
      <dgm:prSet presAssocID="{B443B861-9B91-7F46-BB77-0902FF3AAA4E}" presName="Name9" presStyleLbl="parChTrans1D2" presStyleIdx="2" presStyleCnt="3"/>
      <dgm:spPr/>
      <dgm:t>
        <a:bodyPr/>
        <a:lstStyle/>
        <a:p>
          <a:endParaRPr lang="en-US"/>
        </a:p>
      </dgm:t>
    </dgm:pt>
    <dgm:pt modelId="{7B78BA19-54B8-D340-AD38-E28427C016A7}" type="pres">
      <dgm:prSet presAssocID="{B443B861-9B91-7F46-BB77-0902FF3AAA4E}" presName="connTx" presStyleLbl="parChTrans1D2" presStyleIdx="2" presStyleCnt="3"/>
      <dgm:spPr/>
      <dgm:t>
        <a:bodyPr/>
        <a:lstStyle/>
        <a:p>
          <a:endParaRPr lang="en-US"/>
        </a:p>
      </dgm:t>
    </dgm:pt>
    <dgm:pt modelId="{C68BDC31-8D58-D14E-A69F-5A84E2919F02}" type="pres">
      <dgm:prSet presAssocID="{E794B321-D568-1445-B6A7-0E392494E10E}" presName="node" presStyleLbl="node1" presStyleIdx="2" presStyleCnt="3" custScaleX="131840" custScaleY="71482" custRadScaleRad="97476" custRadScaleInc="-8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743AC9-08F0-A24A-BC2A-C6917E42D369}" type="presOf" srcId="{A4474DFB-5D86-1E4C-B292-EBB68ED9F640}" destId="{316AABB8-1C95-2A41-8424-BDD250009A3F}" srcOrd="0" destOrd="0" presId="urn:microsoft.com/office/officeart/2005/8/layout/radial1"/>
    <dgm:cxn modelId="{2AE51E22-FC5F-B34F-8C91-2D03D942B8F6}" type="presOf" srcId="{B443B861-9B91-7F46-BB77-0902FF3AAA4E}" destId="{7B78BA19-54B8-D340-AD38-E28427C016A7}" srcOrd="1" destOrd="0" presId="urn:microsoft.com/office/officeart/2005/8/layout/radial1"/>
    <dgm:cxn modelId="{52451C03-F4C8-5643-8868-398AC1465DDD}" type="presOf" srcId="{A4474DFB-5D86-1E4C-B292-EBB68ED9F640}" destId="{C083B9F6-0C46-9243-B7FF-3D2201473AC3}" srcOrd="1" destOrd="0" presId="urn:microsoft.com/office/officeart/2005/8/layout/radial1"/>
    <dgm:cxn modelId="{09D72ED1-043C-D74F-91F5-B31243AF25BF}" type="presOf" srcId="{CE81C54D-5888-9F4D-8C95-6872A866EE26}" destId="{85A078E6-629F-334E-8A25-EF389F7EB24A}" srcOrd="0" destOrd="0" presId="urn:microsoft.com/office/officeart/2005/8/layout/radial1"/>
    <dgm:cxn modelId="{C16854A0-AC3E-524F-AD31-32B3F3ED6BC4}" type="presOf" srcId="{E794B321-D568-1445-B6A7-0E392494E10E}" destId="{C68BDC31-8D58-D14E-A69F-5A84E2919F02}" srcOrd="0" destOrd="0" presId="urn:microsoft.com/office/officeart/2005/8/layout/radial1"/>
    <dgm:cxn modelId="{F8C7549B-9631-3A4D-947D-47129213C29A}" srcId="{35A6FBD5-BB61-114D-99AF-58C595BC3387}" destId="{DC42A188-D53C-9C47-A933-4D1534C8C556}" srcOrd="1" destOrd="0" parTransId="{46180132-C01A-4349-AB7F-5314B58312C3}" sibTransId="{23CD4EBB-6F7F-4049-85B6-649252D24D13}"/>
    <dgm:cxn modelId="{5407CB0A-EDE6-FD4B-B9FD-8D48FE47ECC0}" type="presOf" srcId="{35A6FBD5-BB61-114D-99AF-58C595BC3387}" destId="{5DEAB156-72F6-A249-B0E0-47AC2F9E865A}" srcOrd="0" destOrd="0" presId="urn:microsoft.com/office/officeart/2005/8/layout/radial1"/>
    <dgm:cxn modelId="{067AF0FF-4243-F14D-9741-5968389486B0}" srcId="{307D9A42-BFC0-2440-885B-7DC564F4126D}" destId="{35A6FBD5-BB61-114D-99AF-58C595BC3387}" srcOrd="0" destOrd="0" parTransId="{81CA9D15-6A05-7249-AEFC-896A5DCDF0B7}" sibTransId="{31593C28-877F-774D-B6CC-B3EB2642C43E}"/>
    <dgm:cxn modelId="{AE6705B1-0580-194A-A925-8A4F8B5E3F95}" type="presOf" srcId="{46180132-C01A-4349-AB7F-5314B58312C3}" destId="{87C3DDB5-2755-F441-9366-66F89AA63C2E}" srcOrd="0" destOrd="0" presId="urn:microsoft.com/office/officeart/2005/8/layout/radial1"/>
    <dgm:cxn modelId="{97468BFB-305F-5848-B09F-33618C9A2356}" srcId="{307D9A42-BFC0-2440-885B-7DC564F4126D}" destId="{110794E4-8BDA-3B4E-B924-AC612DE38806}" srcOrd="1" destOrd="0" parTransId="{B131E48D-073E-C045-8691-E6D6E7250FBC}" sibTransId="{F8CC569A-1631-F443-95EF-297DF0020E8F}"/>
    <dgm:cxn modelId="{23918831-82C2-8A4E-BAC1-E2FACB74709D}" type="presOf" srcId="{DC42A188-D53C-9C47-A933-4D1534C8C556}" destId="{A83AC810-C1FF-3245-AC3F-2ABDF81DB20B}" srcOrd="0" destOrd="0" presId="urn:microsoft.com/office/officeart/2005/8/layout/radial1"/>
    <dgm:cxn modelId="{CD2400F2-51E3-8A4F-A05C-AECA42DA986E}" type="presOf" srcId="{307D9A42-BFC0-2440-885B-7DC564F4126D}" destId="{11901F10-60F4-1B43-8212-A38CBEB2DE22}" srcOrd="0" destOrd="0" presId="urn:microsoft.com/office/officeart/2005/8/layout/radial1"/>
    <dgm:cxn modelId="{48B897CF-7506-AA4A-91EB-4F534F8544E4}" type="presOf" srcId="{46180132-C01A-4349-AB7F-5314B58312C3}" destId="{691649E0-88A5-8C40-A1B1-F13C73C7D228}" srcOrd="1" destOrd="0" presId="urn:microsoft.com/office/officeart/2005/8/layout/radial1"/>
    <dgm:cxn modelId="{CAA06F46-3E23-B24B-980E-B9630C9E5282}" type="presOf" srcId="{B443B861-9B91-7F46-BB77-0902FF3AAA4E}" destId="{4766EF7E-5155-E541-83AB-4AD2C6213155}" srcOrd="0" destOrd="0" presId="urn:microsoft.com/office/officeart/2005/8/layout/radial1"/>
    <dgm:cxn modelId="{D2D67C1D-563B-F74E-9506-C056C2161907}" srcId="{35A6FBD5-BB61-114D-99AF-58C595BC3387}" destId="{E794B321-D568-1445-B6A7-0E392494E10E}" srcOrd="2" destOrd="0" parTransId="{B443B861-9B91-7F46-BB77-0902FF3AAA4E}" sibTransId="{469FAFE3-DA12-2F47-BCF6-AFB507F4FBB7}"/>
    <dgm:cxn modelId="{91046A72-F985-E647-B7F0-267773F80764}" srcId="{35A6FBD5-BB61-114D-99AF-58C595BC3387}" destId="{CE81C54D-5888-9F4D-8C95-6872A866EE26}" srcOrd="0" destOrd="0" parTransId="{A4474DFB-5D86-1E4C-B292-EBB68ED9F640}" sibTransId="{0A71FA60-9BB0-E24A-81FB-EDFD032B3B7C}"/>
    <dgm:cxn modelId="{FF1F2A0D-7625-8243-95E9-EFC009ADAF3C}" type="presParOf" srcId="{11901F10-60F4-1B43-8212-A38CBEB2DE22}" destId="{5DEAB156-72F6-A249-B0E0-47AC2F9E865A}" srcOrd="0" destOrd="0" presId="urn:microsoft.com/office/officeart/2005/8/layout/radial1"/>
    <dgm:cxn modelId="{5600A5A8-3C56-B640-B5AC-60D632F32E2B}" type="presParOf" srcId="{11901F10-60F4-1B43-8212-A38CBEB2DE22}" destId="{316AABB8-1C95-2A41-8424-BDD250009A3F}" srcOrd="1" destOrd="0" presId="urn:microsoft.com/office/officeart/2005/8/layout/radial1"/>
    <dgm:cxn modelId="{B9047072-BE47-3842-9963-7A5C709B2C70}" type="presParOf" srcId="{316AABB8-1C95-2A41-8424-BDD250009A3F}" destId="{C083B9F6-0C46-9243-B7FF-3D2201473AC3}" srcOrd="0" destOrd="0" presId="urn:microsoft.com/office/officeart/2005/8/layout/radial1"/>
    <dgm:cxn modelId="{80BA2ADB-EFBD-EB4E-BEFE-F9A0426C791A}" type="presParOf" srcId="{11901F10-60F4-1B43-8212-A38CBEB2DE22}" destId="{85A078E6-629F-334E-8A25-EF389F7EB24A}" srcOrd="2" destOrd="0" presId="urn:microsoft.com/office/officeart/2005/8/layout/radial1"/>
    <dgm:cxn modelId="{C3429BDF-2D0C-BE4C-879F-773F1A2A4D19}" type="presParOf" srcId="{11901F10-60F4-1B43-8212-A38CBEB2DE22}" destId="{87C3DDB5-2755-F441-9366-66F89AA63C2E}" srcOrd="3" destOrd="0" presId="urn:microsoft.com/office/officeart/2005/8/layout/radial1"/>
    <dgm:cxn modelId="{C17DC5DE-F344-BE4F-A9C6-2D40E12679D6}" type="presParOf" srcId="{87C3DDB5-2755-F441-9366-66F89AA63C2E}" destId="{691649E0-88A5-8C40-A1B1-F13C73C7D228}" srcOrd="0" destOrd="0" presId="urn:microsoft.com/office/officeart/2005/8/layout/radial1"/>
    <dgm:cxn modelId="{BD369DA6-1841-D04C-8AEA-04B65E3B9CD8}" type="presParOf" srcId="{11901F10-60F4-1B43-8212-A38CBEB2DE22}" destId="{A83AC810-C1FF-3245-AC3F-2ABDF81DB20B}" srcOrd="4" destOrd="0" presId="urn:microsoft.com/office/officeart/2005/8/layout/radial1"/>
    <dgm:cxn modelId="{CEF35C06-66A1-584A-9DF6-6F75D35363FC}" type="presParOf" srcId="{11901F10-60F4-1B43-8212-A38CBEB2DE22}" destId="{4766EF7E-5155-E541-83AB-4AD2C6213155}" srcOrd="5" destOrd="0" presId="urn:microsoft.com/office/officeart/2005/8/layout/radial1"/>
    <dgm:cxn modelId="{514B33B4-E249-4445-8DC4-EE1D3CC955C6}" type="presParOf" srcId="{4766EF7E-5155-E541-83AB-4AD2C6213155}" destId="{7B78BA19-54B8-D340-AD38-E28427C016A7}" srcOrd="0" destOrd="0" presId="urn:microsoft.com/office/officeart/2005/8/layout/radial1"/>
    <dgm:cxn modelId="{4F926F32-A176-8848-A9D2-7D511894E831}" type="presParOf" srcId="{11901F10-60F4-1B43-8212-A38CBEB2DE22}" destId="{C68BDC31-8D58-D14E-A69F-5A84E2919F02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F39CED-99BC-FA42-BF7E-6CAEE635A677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B2E1A2-C06E-F14F-88D8-26EEB96E28A7}">
      <dgm:prSet phldrT="[Text]"/>
      <dgm:spPr/>
      <dgm:t>
        <a:bodyPr/>
        <a:lstStyle/>
        <a:p>
          <a:r>
            <a:rPr lang="ru-RU" dirty="0" smtClean="0"/>
            <a:t>Ролевая игра</a:t>
          </a:r>
          <a:endParaRPr lang="en-US" dirty="0"/>
        </a:p>
      </dgm:t>
    </dgm:pt>
    <dgm:pt modelId="{F9C00A30-C02B-784B-8BF4-6397EA2C87CE}" type="parTrans" cxnId="{C042BB56-35EC-4C4D-8EB9-03E4C143C877}">
      <dgm:prSet/>
      <dgm:spPr/>
      <dgm:t>
        <a:bodyPr/>
        <a:lstStyle/>
        <a:p>
          <a:endParaRPr lang="en-US"/>
        </a:p>
      </dgm:t>
    </dgm:pt>
    <dgm:pt modelId="{724BAE99-310F-1B49-8C38-802E0DD51B34}" type="sibTrans" cxnId="{C042BB56-35EC-4C4D-8EB9-03E4C143C877}">
      <dgm:prSet/>
      <dgm:spPr/>
      <dgm:t>
        <a:bodyPr/>
        <a:lstStyle/>
        <a:p>
          <a:endParaRPr lang="en-US"/>
        </a:p>
      </dgm:t>
    </dgm:pt>
    <dgm:pt modelId="{DD519093-9A95-3746-8D59-CD370F688454}">
      <dgm:prSet phldrT="[Text]"/>
      <dgm:spPr/>
      <dgm:t>
        <a:bodyPr/>
        <a:lstStyle/>
        <a:p>
          <a:r>
            <a:rPr lang="ru-RU" dirty="0" smtClean="0"/>
            <a:t>Видео-обратная связь </a:t>
          </a:r>
          <a:r>
            <a:rPr lang="en-US" dirty="0" smtClean="0"/>
            <a:t>–</a:t>
          </a:r>
          <a:r>
            <a:rPr lang="ru-RU" dirty="0" smtClean="0"/>
            <a:t> Оценочный лист</a:t>
          </a:r>
          <a:endParaRPr lang="en-US" dirty="0"/>
        </a:p>
      </dgm:t>
    </dgm:pt>
    <dgm:pt modelId="{03DD3D54-48BC-994D-9303-79DD40DD3C19}" type="parTrans" cxnId="{D0DDACCC-AF6E-674D-B0D0-DAEEA75A8F95}">
      <dgm:prSet/>
      <dgm:spPr/>
      <dgm:t>
        <a:bodyPr/>
        <a:lstStyle/>
        <a:p>
          <a:endParaRPr lang="en-US"/>
        </a:p>
      </dgm:t>
    </dgm:pt>
    <dgm:pt modelId="{3EDC50B1-4707-AE45-A520-64FBDCC059E9}" type="sibTrans" cxnId="{D0DDACCC-AF6E-674D-B0D0-DAEEA75A8F95}">
      <dgm:prSet/>
      <dgm:spPr/>
      <dgm:t>
        <a:bodyPr/>
        <a:lstStyle/>
        <a:p>
          <a:endParaRPr lang="en-US"/>
        </a:p>
      </dgm:t>
    </dgm:pt>
    <dgm:pt modelId="{E90F1752-CA2F-C045-9AEE-4F4CB322D30D}">
      <dgm:prSet phldrT="[Text]"/>
      <dgm:spPr/>
      <dgm:t>
        <a:bodyPr/>
        <a:lstStyle/>
        <a:p>
          <a:r>
            <a:rPr lang="ru-RU" dirty="0" smtClean="0"/>
            <a:t>Ролевая игра</a:t>
          </a:r>
          <a:endParaRPr lang="en-US" dirty="0"/>
        </a:p>
      </dgm:t>
    </dgm:pt>
    <dgm:pt modelId="{90F66CA0-037C-274D-AF94-661229E75695}" type="parTrans" cxnId="{8D5646C5-2108-D542-B94D-67831A25CB8C}">
      <dgm:prSet/>
      <dgm:spPr/>
      <dgm:t>
        <a:bodyPr/>
        <a:lstStyle/>
        <a:p>
          <a:endParaRPr lang="en-US"/>
        </a:p>
      </dgm:t>
    </dgm:pt>
    <dgm:pt modelId="{33DDEBA5-D9BD-BB4D-96CB-DC452A916E91}" type="sibTrans" cxnId="{8D5646C5-2108-D542-B94D-67831A25CB8C}">
      <dgm:prSet/>
      <dgm:spPr/>
      <dgm:t>
        <a:bodyPr/>
        <a:lstStyle/>
        <a:p>
          <a:endParaRPr lang="en-US"/>
        </a:p>
      </dgm:t>
    </dgm:pt>
    <dgm:pt modelId="{A9F8F336-76EC-4749-8839-FF2E6883A0D6}">
      <dgm:prSet phldrT="[Text]"/>
      <dgm:spPr/>
      <dgm:t>
        <a:bodyPr/>
        <a:lstStyle/>
        <a:p>
          <a:r>
            <a:rPr lang="ru-RU" dirty="0" smtClean="0"/>
            <a:t>КН</a:t>
          </a:r>
          <a:endParaRPr lang="en-US" dirty="0"/>
        </a:p>
      </dgm:t>
    </dgm:pt>
    <dgm:pt modelId="{BDC9BA4B-9169-634A-96BE-E9DC32E0E99F}" type="parTrans" cxnId="{00B1439D-374D-8546-9FE1-2A243F7AD839}">
      <dgm:prSet/>
      <dgm:spPr/>
      <dgm:t>
        <a:bodyPr/>
        <a:lstStyle/>
        <a:p>
          <a:endParaRPr lang="en-US"/>
        </a:p>
      </dgm:t>
    </dgm:pt>
    <dgm:pt modelId="{9217CDE8-A5BC-9A4F-8781-2C9370D29633}" type="sibTrans" cxnId="{00B1439D-374D-8546-9FE1-2A243F7AD839}">
      <dgm:prSet/>
      <dgm:spPr/>
      <dgm:t>
        <a:bodyPr/>
        <a:lstStyle/>
        <a:p>
          <a:endParaRPr lang="en-US"/>
        </a:p>
      </dgm:t>
    </dgm:pt>
    <dgm:pt modelId="{B8160E61-CA68-C045-B262-76DAC7A98168}" type="pres">
      <dgm:prSet presAssocID="{E5F39CED-99BC-FA42-BF7E-6CAEE635A67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32535D-6614-3446-91A8-F9AEC8859FDB}" type="pres">
      <dgm:prSet presAssocID="{E5F39CED-99BC-FA42-BF7E-6CAEE635A677}" presName="ellipse" presStyleLbl="trBgShp" presStyleIdx="0" presStyleCnt="1" custLinFactNeighborX="-585" custLinFactNeighborY="-14238"/>
      <dgm:spPr/>
    </dgm:pt>
    <dgm:pt modelId="{4254116D-DB9A-0F45-9014-B66B0313DEEE}" type="pres">
      <dgm:prSet presAssocID="{E5F39CED-99BC-FA42-BF7E-6CAEE635A677}" presName="arrow1" presStyleLbl="fgShp" presStyleIdx="0" presStyleCnt="1"/>
      <dgm:spPr/>
    </dgm:pt>
    <dgm:pt modelId="{67F533BD-0FAB-6240-B951-3B5ECE969F7B}" type="pres">
      <dgm:prSet presAssocID="{E5F39CED-99BC-FA42-BF7E-6CAEE635A677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1E5F5-2019-A347-A88B-A840F1F671A9}" type="pres">
      <dgm:prSet presAssocID="{DD519093-9A95-3746-8D59-CD370F688454}" presName="item1" presStyleLbl="node1" presStyleIdx="0" presStyleCnt="3" custScaleX="161334" custScaleY="1550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DB4A6-6547-7144-959E-FC3B4A582E58}" type="pres">
      <dgm:prSet presAssocID="{E90F1752-CA2F-C045-9AEE-4F4CB322D30D}" presName="item2" presStyleLbl="node1" presStyleIdx="1" presStyleCnt="3" custScaleX="131111" custScaleY="118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1ADC50-A4BE-1A46-80CC-F873F35A4895}" type="pres">
      <dgm:prSet presAssocID="{A9F8F336-76EC-4749-8839-FF2E6883A0D6}" presName="item3" presStyleLbl="node1" presStyleIdx="2" presStyleCnt="3" custScaleX="114729" custScaleY="113333" custLinFactNeighborX="-2920" custLinFactNeighborY="-495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556A64-AC59-7C4E-AB99-3A1DD2F6F2B2}" type="pres">
      <dgm:prSet presAssocID="{E5F39CED-99BC-FA42-BF7E-6CAEE635A677}" presName="funnel" presStyleLbl="trAlignAcc1" presStyleIdx="0" presStyleCnt="1" custScaleX="121461" custScaleY="128031" custLinFactNeighborX="2873" custLinFactNeighborY="6774"/>
      <dgm:spPr/>
    </dgm:pt>
  </dgm:ptLst>
  <dgm:cxnLst>
    <dgm:cxn modelId="{B0AC22DF-A141-2942-8CF5-2C3623ECC913}" type="presOf" srcId="{E90F1752-CA2F-C045-9AEE-4F4CB322D30D}" destId="{8281E5F5-2019-A347-A88B-A840F1F671A9}" srcOrd="0" destOrd="0" presId="urn:microsoft.com/office/officeart/2005/8/layout/funnel1"/>
    <dgm:cxn modelId="{2EC74A68-0967-1C42-BE5A-C8ED2C26CE80}" type="presOf" srcId="{DD519093-9A95-3746-8D59-CD370F688454}" destId="{674DB4A6-6547-7144-959E-FC3B4A582E58}" srcOrd="0" destOrd="0" presId="urn:microsoft.com/office/officeart/2005/8/layout/funnel1"/>
    <dgm:cxn modelId="{C042BB56-35EC-4C4D-8EB9-03E4C143C877}" srcId="{E5F39CED-99BC-FA42-BF7E-6CAEE635A677}" destId="{3DB2E1A2-C06E-F14F-88D8-26EEB96E28A7}" srcOrd="0" destOrd="0" parTransId="{F9C00A30-C02B-784B-8BF4-6397EA2C87CE}" sibTransId="{724BAE99-310F-1B49-8C38-802E0DD51B34}"/>
    <dgm:cxn modelId="{7D838700-84F4-C44C-81A0-8EC9F53954A9}" type="presOf" srcId="{3DB2E1A2-C06E-F14F-88D8-26EEB96E28A7}" destId="{121ADC50-A4BE-1A46-80CC-F873F35A4895}" srcOrd="0" destOrd="0" presId="urn:microsoft.com/office/officeart/2005/8/layout/funnel1"/>
    <dgm:cxn modelId="{E4B19B68-306F-154A-84E5-6FFDFDCA011C}" type="presOf" srcId="{A9F8F336-76EC-4749-8839-FF2E6883A0D6}" destId="{67F533BD-0FAB-6240-B951-3B5ECE969F7B}" srcOrd="0" destOrd="0" presId="urn:microsoft.com/office/officeart/2005/8/layout/funnel1"/>
    <dgm:cxn modelId="{00B1439D-374D-8546-9FE1-2A243F7AD839}" srcId="{E5F39CED-99BC-FA42-BF7E-6CAEE635A677}" destId="{A9F8F336-76EC-4749-8839-FF2E6883A0D6}" srcOrd="3" destOrd="0" parTransId="{BDC9BA4B-9169-634A-96BE-E9DC32E0E99F}" sibTransId="{9217CDE8-A5BC-9A4F-8781-2C9370D29633}"/>
    <dgm:cxn modelId="{8D5646C5-2108-D542-B94D-67831A25CB8C}" srcId="{E5F39CED-99BC-FA42-BF7E-6CAEE635A677}" destId="{E90F1752-CA2F-C045-9AEE-4F4CB322D30D}" srcOrd="2" destOrd="0" parTransId="{90F66CA0-037C-274D-AF94-661229E75695}" sibTransId="{33DDEBA5-D9BD-BB4D-96CB-DC452A916E91}"/>
    <dgm:cxn modelId="{BFECBE3B-3C96-8E4F-9EBB-BBDD4AB0C8AB}" type="presOf" srcId="{E5F39CED-99BC-FA42-BF7E-6CAEE635A677}" destId="{B8160E61-CA68-C045-B262-76DAC7A98168}" srcOrd="0" destOrd="0" presId="urn:microsoft.com/office/officeart/2005/8/layout/funnel1"/>
    <dgm:cxn modelId="{D0DDACCC-AF6E-674D-B0D0-DAEEA75A8F95}" srcId="{E5F39CED-99BC-FA42-BF7E-6CAEE635A677}" destId="{DD519093-9A95-3746-8D59-CD370F688454}" srcOrd="1" destOrd="0" parTransId="{03DD3D54-48BC-994D-9303-79DD40DD3C19}" sibTransId="{3EDC50B1-4707-AE45-A520-64FBDCC059E9}"/>
    <dgm:cxn modelId="{E0430F30-E40A-374C-BF09-267324CF1895}" type="presParOf" srcId="{B8160E61-CA68-C045-B262-76DAC7A98168}" destId="{8B32535D-6614-3446-91A8-F9AEC8859FDB}" srcOrd="0" destOrd="0" presId="urn:microsoft.com/office/officeart/2005/8/layout/funnel1"/>
    <dgm:cxn modelId="{F9A6FE58-75CB-CF45-A77A-F49C42316939}" type="presParOf" srcId="{B8160E61-CA68-C045-B262-76DAC7A98168}" destId="{4254116D-DB9A-0F45-9014-B66B0313DEEE}" srcOrd="1" destOrd="0" presId="urn:microsoft.com/office/officeart/2005/8/layout/funnel1"/>
    <dgm:cxn modelId="{CF187F69-AA26-C243-A51C-AD0F28C6BC1C}" type="presParOf" srcId="{B8160E61-CA68-C045-B262-76DAC7A98168}" destId="{67F533BD-0FAB-6240-B951-3B5ECE969F7B}" srcOrd="2" destOrd="0" presId="urn:microsoft.com/office/officeart/2005/8/layout/funnel1"/>
    <dgm:cxn modelId="{443088A4-A12E-B246-A46F-FEAA3ADBCF3B}" type="presParOf" srcId="{B8160E61-CA68-C045-B262-76DAC7A98168}" destId="{8281E5F5-2019-A347-A88B-A840F1F671A9}" srcOrd="3" destOrd="0" presId="urn:microsoft.com/office/officeart/2005/8/layout/funnel1"/>
    <dgm:cxn modelId="{35E54162-0EF5-4A43-8B36-9BFFF0F6BE25}" type="presParOf" srcId="{B8160E61-CA68-C045-B262-76DAC7A98168}" destId="{674DB4A6-6547-7144-959E-FC3B4A582E58}" srcOrd="4" destOrd="0" presId="urn:microsoft.com/office/officeart/2005/8/layout/funnel1"/>
    <dgm:cxn modelId="{266FF1DF-5B63-5841-9022-5E6DD6071565}" type="presParOf" srcId="{B8160E61-CA68-C045-B262-76DAC7A98168}" destId="{121ADC50-A4BE-1A46-80CC-F873F35A4895}" srcOrd="5" destOrd="0" presId="urn:microsoft.com/office/officeart/2005/8/layout/funnel1"/>
    <dgm:cxn modelId="{2837E7D1-E4D6-D748-AA36-7407468F2157}" type="presParOf" srcId="{B8160E61-CA68-C045-B262-76DAC7A98168}" destId="{11556A64-AC59-7C4E-AB99-3A1DD2F6F2B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54CA31-6B96-ED46-8811-1330767F8721}" type="doc">
      <dgm:prSet loTypeId="urn:microsoft.com/office/officeart/2005/8/layout/pyramid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EC551F-7B25-9244-AD6F-D68BEE6E22B0}">
      <dgm:prSet phldrT="[Text]" custT="1"/>
      <dgm:spPr/>
      <dgm:t>
        <a:bodyPr/>
        <a:lstStyle/>
        <a:p>
          <a:r>
            <a:rPr lang="ru-RU" sz="1400" dirty="0" smtClean="0"/>
            <a:t>20% Центр коммуникативных навыков.</a:t>
          </a:r>
        </a:p>
        <a:p>
          <a:r>
            <a:rPr lang="ru-RU" sz="1400" dirty="0" smtClean="0"/>
            <a:t> КК: Образовательно-обучающие, Специализированные и системные.</a:t>
          </a:r>
          <a:endParaRPr lang="en-US" sz="1400" dirty="0"/>
        </a:p>
      </dgm:t>
    </dgm:pt>
    <dgm:pt modelId="{3B07C138-D0FE-7146-96E1-C7AABD0E18F5}" type="parTrans" cxnId="{95B3688E-7D43-AB45-9BE9-C55DA1FE4D5F}">
      <dgm:prSet/>
      <dgm:spPr/>
      <dgm:t>
        <a:bodyPr/>
        <a:lstStyle/>
        <a:p>
          <a:endParaRPr lang="en-US"/>
        </a:p>
      </dgm:t>
    </dgm:pt>
    <dgm:pt modelId="{795E5C7F-3959-4E47-A8D1-72CA64699CB4}" type="sibTrans" cxnId="{95B3688E-7D43-AB45-9BE9-C55DA1FE4D5F}">
      <dgm:prSet/>
      <dgm:spPr/>
      <dgm:t>
        <a:bodyPr/>
        <a:lstStyle/>
        <a:p>
          <a:endParaRPr lang="en-US"/>
        </a:p>
      </dgm:t>
    </dgm:pt>
    <dgm:pt modelId="{D00A80AF-ECC1-6C45-ABE0-A2A07B9AE4DC}">
      <dgm:prSet phldrT="[Text]" custT="1"/>
      <dgm:spPr/>
      <dgm:t>
        <a:bodyPr/>
        <a:lstStyle/>
        <a:p>
          <a:r>
            <a:rPr lang="ru-RU" sz="1400" dirty="0" smtClean="0"/>
            <a:t>10% Кафедра коммуникативных навыков. КК: начальные и базовые</a:t>
          </a:r>
          <a:endParaRPr lang="en-US" sz="1400" dirty="0"/>
        </a:p>
      </dgm:t>
    </dgm:pt>
    <dgm:pt modelId="{93EC28C7-F6A5-D349-BFF4-8A2B97385149}" type="parTrans" cxnId="{5BDCBF62-0CEA-C746-843B-231DD1A467BE}">
      <dgm:prSet/>
      <dgm:spPr/>
      <dgm:t>
        <a:bodyPr/>
        <a:lstStyle/>
        <a:p>
          <a:endParaRPr lang="en-US"/>
        </a:p>
      </dgm:t>
    </dgm:pt>
    <dgm:pt modelId="{1C729BE5-17E8-C046-8637-01CC5D43D963}" type="sibTrans" cxnId="{5BDCBF62-0CEA-C746-843B-231DD1A467BE}">
      <dgm:prSet/>
      <dgm:spPr/>
      <dgm:t>
        <a:bodyPr/>
        <a:lstStyle/>
        <a:p>
          <a:endParaRPr lang="en-US"/>
        </a:p>
      </dgm:t>
    </dgm:pt>
    <dgm:pt modelId="{1DACF832-1DF9-6E42-9D85-6383D12B173F}">
      <dgm:prSet phldrT="[Text]" custT="1"/>
      <dgm:spPr/>
      <dgm:t>
        <a:bodyPr/>
        <a:lstStyle/>
        <a:p>
          <a:r>
            <a:rPr lang="ru-RU" sz="1400" dirty="0" smtClean="0"/>
            <a:t>60% Учебно-образовательные </a:t>
          </a:r>
          <a:r>
            <a:rPr lang="ru-RU" sz="1400" dirty="0" err="1" smtClean="0"/>
            <a:t>депаратаменты</a:t>
          </a:r>
          <a:r>
            <a:rPr lang="ru-RU" sz="1400" dirty="0" smtClean="0"/>
            <a:t> клинического профиля. КК: специализированные и системные</a:t>
          </a:r>
          <a:endParaRPr lang="en-US" sz="1400" dirty="0"/>
        </a:p>
      </dgm:t>
    </dgm:pt>
    <dgm:pt modelId="{E396A052-1BE7-1B4B-A8AC-ABB88054FDFE}" type="parTrans" cxnId="{A9758599-6E49-BE4B-A789-2C31FE0BC3E1}">
      <dgm:prSet/>
      <dgm:spPr/>
      <dgm:t>
        <a:bodyPr/>
        <a:lstStyle/>
        <a:p>
          <a:endParaRPr lang="en-US"/>
        </a:p>
      </dgm:t>
    </dgm:pt>
    <dgm:pt modelId="{2300744D-8402-1540-BAC3-411FF2775662}" type="sibTrans" cxnId="{A9758599-6E49-BE4B-A789-2C31FE0BC3E1}">
      <dgm:prSet/>
      <dgm:spPr/>
      <dgm:t>
        <a:bodyPr/>
        <a:lstStyle/>
        <a:p>
          <a:endParaRPr lang="en-US"/>
        </a:p>
      </dgm:t>
    </dgm:pt>
    <dgm:pt modelId="{5024F9FB-0D18-C14B-82DC-389C376CCB34}">
      <dgm:prSet phldrT="[Text]"/>
      <dgm:spPr/>
      <dgm:t>
        <a:bodyPr/>
        <a:lstStyle/>
        <a:p>
          <a:r>
            <a:rPr lang="ru-RU" dirty="0" smtClean="0"/>
            <a:t>10% Учебно-образовательные департаменты теоретического профиля. КК: начальные и базовые</a:t>
          </a:r>
          <a:endParaRPr lang="en-US" dirty="0"/>
        </a:p>
      </dgm:t>
    </dgm:pt>
    <dgm:pt modelId="{E2B37966-0780-F147-8124-78D170695DE8}" type="parTrans" cxnId="{C6D5A64D-C9D7-6440-9121-A922D41D8C83}">
      <dgm:prSet/>
      <dgm:spPr/>
      <dgm:t>
        <a:bodyPr/>
        <a:lstStyle/>
        <a:p>
          <a:endParaRPr lang="en-US"/>
        </a:p>
      </dgm:t>
    </dgm:pt>
    <dgm:pt modelId="{4C16AEB0-3378-4242-9243-7562D62D4D28}" type="sibTrans" cxnId="{C6D5A64D-C9D7-6440-9121-A922D41D8C83}">
      <dgm:prSet/>
      <dgm:spPr/>
      <dgm:t>
        <a:bodyPr/>
        <a:lstStyle/>
        <a:p>
          <a:endParaRPr lang="en-US"/>
        </a:p>
      </dgm:t>
    </dgm:pt>
    <dgm:pt modelId="{8A5AC06C-8AA3-A54B-9284-9E11235B19D3}" type="pres">
      <dgm:prSet presAssocID="{B854CA31-6B96-ED46-8811-1330767F8721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4717C5-F503-6E42-90A2-BD44EE888A8A}" type="pres">
      <dgm:prSet presAssocID="{B854CA31-6B96-ED46-8811-1330767F8721}" presName="triangle1" presStyleLbl="node1" presStyleIdx="0" presStyleCnt="4" custScaleX="111236" custLinFactNeighborX="-1284" custLinFactNeighborY="-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7AC77-10DF-D44F-BE6C-7AEA72D98C24}" type="pres">
      <dgm:prSet presAssocID="{B854CA31-6B96-ED46-8811-1330767F8721}" presName="triangle2" presStyleLbl="node1" presStyleIdx="1" presStyleCnt="4" custScaleX="113027" custScaleY="99321" custLinFactNeighborX="-17804" custLinFactNeighborY="5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B7ED2-01A3-F840-9FD0-91A182C31860}" type="pres">
      <dgm:prSet presAssocID="{B854CA31-6B96-ED46-8811-1330767F8721}" presName="triangle3" presStyleLbl="node1" presStyleIdx="2" presStyleCnt="4" custScaleX="112620" custScaleY="96629" custLinFactNeighborX="-2839" custLinFactNeighborY="5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2D4AD-75CF-E646-B4E1-CD9ED7468E4D}" type="pres">
      <dgm:prSet presAssocID="{B854CA31-6B96-ED46-8811-1330767F8721}" presName="triangle4" presStyleLbl="node1" presStyleIdx="3" presStyleCnt="4" custScaleX="128117" custScaleY="97753" custLinFactNeighborX="12688" custLinFactNeighborY="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DCBF62-0CEA-C746-843B-231DD1A467BE}" srcId="{B854CA31-6B96-ED46-8811-1330767F8721}" destId="{D00A80AF-ECC1-6C45-ABE0-A2A07B9AE4DC}" srcOrd="1" destOrd="0" parTransId="{93EC28C7-F6A5-D349-BFF4-8A2B97385149}" sibTransId="{1C729BE5-17E8-C046-8637-01CC5D43D963}"/>
    <dgm:cxn modelId="{A9758599-6E49-BE4B-A789-2C31FE0BC3E1}" srcId="{B854CA31-6B96-ED46-8811-1330767F8721}" destId="{1DACF832-1DF9-6E42-9D85-6383D12B173F}" srcOrd="2" destOrd="0" parTransId="{E396A052-1BE7-1B4B-A8AC-ABB88054FDFE}" sibTransId="{2300744D-8402-1540-BAC3-411FF2775662}"/>
    <dgm:cxn modelId="{784EA6C1-466C-2F49-88E9-2EF7D5AF72DE}" type="presOf" srcId="{B854CA31-6B96-ED46-8811-1330767F8721}" destId="{8A5AC06C-8AA3-A54B-9284-9E11235B19D3}" srcOrd="0" destOrd="0" presId="urn:microsoft.com/office/officeart/2005/8/layout/pyramid4"/>
    <dgm:cxn modelId="{E178E669-661B-7540-AC9A-7CB9ABC663CD}" type="presOf" srcId="{1DACF832-1DF9-6E42-9D85-6383D12B173F}" destId="{19CB7ED2-01A3-F840-9FD0-91A182C31860}" srcOrd="0" destOrd="0" presId="urn:microsoft.com/office/officeart/2005/8/layout/pyramid4"/>
    <dgm:cxn modelId="{95B3688E-7D43-AB45-9BE9-C55DA1FE4D5F}" srcId="{B854CA31-6B96-ED46-8811-1330767F8721}" destId="{5BEC551F-7B25-9244-AD6F-D68BEE6E22B0}" srcOrd="0" destOrd="0" parTransId="{3B07C138-D0FE-7146-96E1-C7AABD0E18F5}" sibTransId="{795E5C7F-3959-4E47-A8D1-72CA64699CB4}"/>
    <dgm:cxn modelId="{AF15594F-5E36-BA4B-8F57-009696284D56}" type="presOf" srcId="{D00A80AF-ECC1-6C45-ABE0-A2A07B9AE4DC}" destId="{12F7AC77-10DF-D44F-BE6C-7AEA72D98C24}" srcOrd="0" destOrd="0" presId="urn:microsoft.com/office/officeart/2005/8/layout/pyramid4"/>
    <dgm:cxn modelId="{C6D5A64D-C9D7-6440-9121-A922D41D8C83}" srcId="{B854CA31-6B96-ED46-8811-1330767F8721}" destId="{5024F9FB-0D18-C14B-82DC-389C376CCB34}" srcOrd="3" destOrd="0" parTransId="{E2B37966-0780-F147-8124-78D170695DE8}" sibTransId="{4C16AEB0-3378-4242-9243-7562D62D4D28}"/>
    <dgm:cxn modelId="{ADFB4DF1-4787-1748-8F14-F4FAEF35CAD1}" type="presOf" srcId="{5024F9FB-0D18-C14B-82DC-389C376CCB34}" destId="{8772D4AD-75CF-E646-B4E1-CD9ED7468E4D}" srcOrd="0" destOrd="0" presId="urn:microsoft.com/office/officeart/2005/8/layout/pyramid4"/>
    <dgm:cxn modelId="{438B2239-2485-0041-A925-D5C95EEECF98}" type="presOf" srcId="{5BEC551F-7B25-9244-AD6F-D68BEE6E22B0}" destId="{B04717C5-F503-6E42-90A2-BD44EE888A8A}" srcOrd="0" destOrd="0" presId="urn:microsoft.com/office/officeart/2005/8/layout/pyramid4"/>
    <dgm:cxn modelId="{251ABE15-739E-8F49-A02E-2989CD945F87}" type="presParOf" srcId="{8A5AC06C-8AA3-A54B-9284-9E11235B19D3}" destId="{B04717C5-F503-6E42-90A2-BD44EE888A8A}" srcOrd="0" destOrd="0" presId="urn:microsoft.com/office/officeart/2005/8/layout/pyramid4"/>
    <dgm:cxn modelId="{AF186498-7B62-7A43-BC89-C9ED16057202}" type="presParOf" srcId="{8A5AC06C-8AA3-A54B-9284-9E11235B19D3}" destId="{12F7AC77-10DF-D44F-BE6C-7AEA72D98C24}" srcOrd="1" destOrd="0" presId="urn:microsoft.com/office/officeart/2005/8/layout/pyramid4"/>
    <dgm:cxn modelId="{462F63A4-2682-8C40-A9DB-8DC00F8D5B67}" type="presParOf" srcId="{8A5AC06C-8AA3-A54B-9284-9E11235B19D3}" destId="{19CB7ED2-01A3-F840-9FD0-91A182C31860}" srcOrd="2" destOrd="0" presId="urn:microsoft.com/office/officeart/2005/8/layout/pyramid4"/>
    <dgm:cxn modelId="{242742A5-8FC1-BA48-B406-075E182171CE}" type="presParOf" srcId="{8A5AC06C-8AA3-A54B-9284-9E11235B19D3}" destId="{8772D4AD-75CF-E646-B4E1-CD9ED7468E4D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AF977-BF63-074C-BDBB-1D0E34DB84C8}">
      <dsp:nvSpPr>
        <dsp:cNvPr id="0" name=""/>
        <dsp:cNvSpPr/>
      </dsp:nvSpPr>
      <dsp:spPr>
        <a:xfrm>
          <a:off x="2637327" y="0"/>
          <a:ext cx="2554921" cy="2075921"/>
        </a:xfrm>
        <a:prstGeom prst="trapezoid">
          <a:avLst>
            <a:gd name="adj" fmla="val 628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КН </a:t>
          </a:r>
          <a:endParaRPr lang="en-US" sz="3100" kern="1200" dirty="0"/>
        </a:p>
      </dsp:txBody>
      <dsp:txXfrm>
        <a:off x="2637327" y="0"/>
        <a:ext cx="2554921" cy="2075921"/>
      </dsp:txXfrm>
    </dsp:sp>
    <dsp:sp modelId="{31438971-04EF-7944-B3A7-FC971E53E2A7}">
      <dsp:nvSpPr>
        <dsp:cNvPr id="0" name=""/>
        <dsp:cNvSpPr/>
      </dsp:nvSpPr>
      <dsp:spPr>
        <a:xfrm>
          <a:off x="1304929" y="2075920"/>
          <a:ext cx="5219717" cy="2075921"/>
        </a:xfrm>
        <a:prstGeom prst="trapezoid">
          <a:avLst>
            <a:gd name="adj" fmla="val 628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Психотерапия -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психологическое воздействие</a:t>
          </a:r>
          <a:endParaRPr lang="en-US" sz="3000" kern="1200" dirty="0"/>
        </a:p>
      </dsp:txBody>
      <dsp:txXfrm>
        <a:off x="2218379" y="2075920"/>
        <a:ext cx="3392816" cy="2075921"/>
      </dsp:txXfrm>
    </dsp:sp>
    <dsp:sp modelId="{8497AD6A-F976-A441-9424-7E6EA46DC36B}">
      <dsp:nvSpPr>
        <dsp:cNvPr id="0" name=""/>
        <dsp:cNvSpPr/>
      </dsp:nvSpPr>
      <dsp:spPr>
        <a:xfrm>
          <a:off x="0" y="4151841"/>
          <a:ext cx="7829576" cy="2075921"/>
        </a:xfrm>
        <a:prstGeom prst="trapezoid">
          <a:avLst>
            <a:gd name="adj" fmla="val 628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Медицинская психология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 smtClean="0"/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Поведенческая и когнитивная психология</a:t>
          </a:r>
          <a:endParaRPr lang="en-US" sz="3000" kern="1200" dirty="0"/>
        </a:p>
      </dsp:txBody>
      <dsp:txXfrm>
        <a:off x="1370175" y="4151841"/>
        <a:ext cx="5089224" cy="20759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68222-AA5A-EE49-AACD-72554931867D}">
      <dsp:nvSpPr>
        <dsp:cNvPr id="0" name=""/>
        <dsp:cNvSpPr/>
      </dsp:nvSpPr>
      <dsp:spPr>
        <a:xfrm>
          <a:off x="2932212" y="0"/>
          <a:ext cx="1954808" cy="1638182"/>
        </a:xfrm>
        <a:prstGeom prst="trapezoid">
          <a:avLst>
            <a:gd name="adj" fmla="val 596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ППС=</a:t>
          </a:r>
          <a:r>
            <a:rPr lang="en-US" sz="1700" kern="1200" dirty="0" smtClean="0"/>
            <a:t>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Образова</a:t>
          </a:r>
          <a:r>
            <a:rPr lang="en-US" sz="1700" kern="1200" dirty="0" smtClean="0"/>
            <a:t>-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тельно</a:t>
          </a:r>
          <a:r>
            <a:rPr lang="ru-RU" sz="1700" kern="1200" dirty="0" smtClean="0"/>
            <a:t>-</a:t>
          </a: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обучающая КК</a:t>
          </a:r>
          <a:endParaRPr lang="en-US" sz="1700" kern="1200" dirty="0"/>
        </a:p>
      </dsp:txBody>
      <dsp:txXfrm>
        <a:off x="2932212" y="0"/>
        <a:ext cx="1954808" cy="1638182"/>
      </dsp:txXfrm>
    </dsp:sp>
    <dsp:sp modelId="{553D78E2-D9CD-B047-8F9D-2C3AC3EC2217}">
      <dsp:nvSpPr>
        <dsp:cNvPr id="0" name=""/>
        <dsp:cNvSpPr/>
      </dsp:nvSpPr>
      <dsp:spPr>
        <a:xfrm>
          <a:off x="1954808" y="1638182"/>
          <a:ext cx="3909616" cy="1638182"/>
        </a:xfrm>
        <a:prstGeom prst="trapezoid">
          <a:avLst>
            <a:gd name="adj" fmla="val 596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Резидентура и интернатура= Специализированные КК</a:t>
          </a:r>
          <a:endParaRPr lang="en-US" sz="2000" kern="1200" dirty="0"/>
        </a:p>
      </dsp:txBody>
      <dsp:txXfrm>
        <a:off x="2638990" y="1638182"/>
        <a:ext cx="2541250" cy="1638182"/>
      </dsp:txXfrm>
    </dsp:sp>
    <dsp:sp modelId="{D0AF1E65-7574-2B49-8175-DF18551EDAF9}">
      <dsp:nvSpPr>
        <dsp:cNvPr id="0" name=""/>
        <dsp:cNvSpPr/>
      </dsp:nvSpPr>
      <dsp:spPr>
        <a:xfrm>
          <a:off x="977403" y="3276364"/>
          <a:ext cx="5864424" cy="1638182"/>
        </a:xfrm>
        <a:prstGeom prst="trapezoid">
          <a:avLst>
            <a:gd name="adj" fmla="val 596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3,4 и 5 курсы = Системные КК</a:t>
          </a:r>
          <a:endParaRPr lang="en-US" sz="2800" kern="1200" dirty="0"/>
        </a:p>
      </dsp:txBody>
      <dsp:txXfrm>
        <a:off x="2003678" y="3276364"/>
        <a:ext cx="3811875" cy="1638182"/>
      </dsp:txXfrm>
    </dsp:sp>
    <dsp:sp modelId="{6B4F15B7-93A7-8144-8DB0-BBABA7D6E6EB}">
      <dsp:nvSpPr>
        <dsp:cNvPr id="0" name=""/>
        <dsp:cNvSpPr/>
      </dsp:nvSpPr>
      <dsp:spPr>
        <a:xfrm>
          <a:off x="0" y="4914546"/>
          <a:ext cx="7819232" cy="1638182"/>
        </a:xfrm>
        <a:prstGeom prst="trapezoid">
          <a:avLst>
            <a:gd name="adj" fmla="val 596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 и 2 курсы = Начальный и базовый уровень КК</a:t>
          </a:r>
          <a:endParaRPr lang="en-US" sz="3200" kern="1200" dirty="0"/>
        </a:p>
      </dsp:txBody>
      <dsp:txXfrm>
        <a:off x="1368365" y="4914546"/>
        <a:ext cx="5082500" cy="16381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AB156-72F6-A249-B0E0-47AC2F9E865A}">
      <dsp:nvSpPr>
        <dsp:cNvPr id="0" name=""/>
        <dsp:cNvSpPr/>
      </dsp:nvSpPr>
      <dsp:spPr>
        <a:xfrm>
          <a:off x="1242152" y="1993295"/>
          <a:ext cx="3934717" cy="28877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Коммуникативная компетенция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Гуманистический подход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818378" y="2416190"/>
        <a:ext cx="2782265" cy="2041916"/>
      </dsp:txXfrm>
    </dsp:sp>
    <dsp:sp modelId="{316AABB8-1C95-2A41-8424-BDD250009A3F}">
      <dsp:nvSpPr>
        <dsp:cNvPr id="0" name=""/>
        <dsp:cNvSpPr/>
      </dsp:nvSpPr>
      <dsp:spPr>
        <a:xfrm rot="16213632">
          <a:off x="3108365" y="1858579"/>
          <a:ext cx="214593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214593" y="2742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10297" y="1880640"/>
        <a:ext cx="10729" cy="10729"/>
      </dsp:txXfrm>
    </dsp:sp>
    <dsp:sp modelId="{85A078E6-629F-334E-8A25-EF389F7EB24A}">
      <dsp:nvSpPr>
        <dsp:cNvPr id="0" name=""/>
        <dsp:cNvSpPr/>
      </dsp:nvSpPr>
      <dsp:spPr>
        <a:xfrm>
          <a:off x="1672216" y="44276"/>
          <a:ext cx="3094619" cy="17344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Когнитивный подход </a:t>
          </a:r>
          <a:r>
            <a:rPr lang="en-US" sz="1800" kern="1200" dirty="0" smtClean="0"/>
            <a:t>–</a:t>
          </a:r>
          <a:r>
            <a:rPr lang="ru-RU" sz="1800" kern="1200" dirty="0" smtClean="0"/>
            <a:t>выработка основных понятий коммуникации</a:t>
          </a:r>
          <a:endParaRPr lang="en-US" sz="1800" kern="1200" dirty="0"/>
        </a:p>
      </dsp:txBody>
      <dsp:txXfrm>
        <a:off x="2125412" y="298278"/>
        <a:ext cx="2188227" cy="1226431"/>
      </dsp:txXfrm>
    </dsp:sp>
    <dsp:sp modelId="{87C3DDB5-2755-F441-9366-66F89AA63C2E}">
      <dsp:nvSpPr>
        <dsp:cNvPr id="0" name=""/>
        <dsp:cNvSpPr/>
      </dsp:nvSpPr>
      <dsp:spPr>
        <a:xfrm rot="2588946">
          <a:off x="4356273" y="4713599"/>
          <a:ext cx="488398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488398" y="2742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88262" y="4728814"/>
        <a:ext cx="24419" cy="24419"/>
      </dsp:txXfrm>
    </dsp:sp>
    <dsp:sp modelId="{A83AC810-C1FF-3245-AC3F-2ABDF81DB20B}">
      <dsp:nvSpPr>
        <dsp:cNvPr id="0" name=""/>
        <dsp:cNvSpPr/>
      </dsp:nvSpPr>
      <dsp:spPr>
        <a:xfrm>
          <a:off x="3965416" y="4799115"/>
          <a:ext cx="3196394" cy="16895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Теория</a:t>
          </a:r>
          <a:r>
            <a:rPr lang="en-US" sz="2000" kern="1200" dirty="0" smtClean="0"/>
            <a:t> </a:t>
          </a:r>
          <a:r>
            <a:rPr lang="ru-RU" sz="2000" kern="1200" dirty="0" smtClean="0"/>
            <a:t>Моделирования </a:t>
          </a:r>
          <a:r>
            <a:rPr lang="en-US" sz="2000" kern="1200" dirty="0" smtClean="0"/>
            <a:t>– </a:t>
          </a:r>
          <a:r>
            <a:rPr lang="ru-RU" sz="2000" kern="1200" dirty="0" smtClean="0"/>
            <a:t>учусь на других</a:t>
          </a:r>
          <a:endParaRPr lang="en-US" sz="2000" kern="1200" dirty="0"/>
        </a:p>
      </dsp:txBody>
      <dsp:txXfrm>
        <a:off x="4433517" y="5046537"/>
        <a:ext cx="2260192" cy="1194656"/>
      </dsp:txXfrm>
    </dsp:sp>
    <dsp:sp modelId="{4766EF7E-5155-E541-83AB-4AD2C6213155}">
      <dsp:nvSpPr>
        <dsp:cNvPr id="0" name=""/>
        <dsp:cNvSpPr/>
      </dsp:nvSpPr>
      <dsp:spPr>
        <a:xfrm rot="7801728">
          <a:off x="1822706" y="4803971"/>
          <a:ext cx="431391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431391" y="2742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027617" y="4820612"/>
        <a:ext cx="21569" cy="21569"/>
      </dsp:txXfrm>
    </dsp:sp>
    <dsp:sp modelId="{C68BDC31-8D58-D14E-A69F-5A84E2919F02}">
      <dsp:nvSpPr>
        <dsp:cNvPr id="0" name=""/>
        <dsp:cNvSpPr/>
      </dsp:nvSpPr>
      <dsp:spPr>
        <a:xfrm>
          <a:off x="-191010" y="4924489"/>
          <a:ext cx="2956161" cy="16027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Теория </a:t>
          </a:r>
          <a:r>
            <a:rPr lang="ru-RU" sz="2000" kern="1200" dirty="0" err="1" smtClean="0"/>
            <a:t>оперантного</a:t>
          </a:r>
          <a:r>
            <a:rPr lang="ru-RU" sz="2000" kern="1200" dirty="0" smtClean="0"/>
            <a:t> научения-обратная связь и повторение </a:t>
          </a:r>
          <a:endParaRPr lang="en-US" sz="2000" kern="1200" dirty="0"/>
        </a:p>
      </dsp:txBody>
      <dsp:txXfrm>
        <a:off x="241910" y="5159213"/>
        <a:ext cx="2090321" cy="11333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2535D-6614-3446-91A8-F9AEC8859FDB}">
      <dsp:nvSpPr>
        <dsp:cNvPr id="0" name=""/>
        <dsp:cNvSpPr/>
      </dsp:nvSpPr>
      <dsp:spPr>
        <a:xfrm>
          <a:off x="1927846" y="286953"/>
          <a:ext cx="4644516" cy="161297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4116D-DB9A-0F45-9014-B66B0313DEEE}">
      <dsp:nvSpPr>
        <dsp:cNvPr id="0" name=""/>
        <dsp:cNvSpPr/>
      </dsp:nvSpPr>
      <dsp:spPr>
        <a:xfrm>
          <a:off x="3834426" y="4466248"/>
          <a:ext cx="900100" cy="576064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7F533BD-0FAB-6240-B951-3B5ECE969F7B}">
      <dsp:nvSpPr>
        <dsp:cNvPr id="0" name=""/>
        <dsp:cNvSpPr/>
      </dsp:nvSpPr>
      <dsp:spPr>
        <a:xfrm>
          <a:off x="2124235" y="4927099"/>
          <a:ext cx="4320480" cy="1080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КН</a:t>
          </a:r>
          <a:endParaRPr lang="en-US" sz="3800" kern="1200" dirty="0"/>
        </a:p>
      </dsp:txBody>
      <dsp:txXfrm>
        <a:off x="2124235" y="4927099"/>
        <a:ext cx="4320480" cy="1080120"/>
      </dsp:txXfrm>
    </dsp:sp>
    <dsp:sp modelId="{8281E5F5-2019-A347-A88B-A840F1F671A9}">
      <dsp:nvSpPr>
        <dsp:cNvPr id="0" name=""/>
        <dsp:cNvSpPr/>
      </dsp:nvSpPr>
      <dsp:spPr>
        <a:xfrm>
          <a:off x="3146744" y="1808022"/>
          <a:ext cx="2613901" cy="25124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Ролевая игра</a:t>
          </a:r>
          <a:endParaRPr lang="en-US" sz="1900" kern="1200" dirty="0"/>
        </a:p>
      </dsp:txBody>
      <dsp:txXfrm>
        <a:off x="3529541" y="2175963"/>
        <a:ext cx="1848307" cy="1776579"/>
      </dsp:txXfrm>
    </dsp:sp>
    <dsp:sp modelId="{674DB4A6-6547-7144-959E-FC3B4A582E58}">
      <dsp:nvSpPr>
        <dsp:cNvPr id="0" name=""/>
        <dsp:cNvSpPr/>
      </dsp:nvSpPr>
      <dsp:spPr>
        <a:xfrm>
          <a:off x="2232248" y="889206"/>
          <a:ext cx="2124234" cy="19191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Видео-обратная связь </a:t>
          </a:r>
          <a:r>
            <a:rPr lang="en-US" sz="1900" kern="1200" dirty="0" smtClean="0"/>
            <a:t>–</a:t>
          </a:r>
          <a:r>
            <a:rPr lang="ru-RU" sz="1900" kern="1200" dirty="0" smtClean="0"/>
            <a:t> Оценочный лист</a:t>
          </a:r>
          <a:endParaRPr lang="en-US" sz="1900" kern="1200" dirty="0"/>
        </a:p>
      </dsp:txBody>
      <dsp:txXfrm>
        <a:off x="2543335" y="1170252"/>
        <a:ext cx="1502060" cy="1357011"/>
      </dsp:txXfrm>
    </dsp:sp>
    <dsp:sp modelId="{121ADC50-A4BE-1A46-80CC-F873F35A4895}">
      <dsp:nvSpPr>
        <dsp:cNvPr id="0" name=""/>
        <dsp:cNvSpPr/>
      </dsp:nvSpPr>
      <dsp:spPr>
        <a:xfrm>
          <a:off x="3973832" y="0"/>
          <a:ext cx="1858816" cy="18361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Ролевая игра</a:t>
          </a:r>
          <a:endParaRPr lang="en-US" sz="1900" kern="1200" dirty="0"/>
        </a:p>
      </dsp:txBody>
      <dsp:txXfrm>
        <a:off x="4246049" y="268905"/>
        <a:ext cx="1314382" cy="1298388"/>
      </dsp:txXfrm>
    </dsp:sp>
    <dsp:sp modelId="{11556A64-AC59-7C4E-AB99-3A1DD2F6F2B2}">
      <dsp:nvSpPr>
        <dsp:cNvPr id="0" name=""/>
        <dsp:cNvSpPr/>
      </dsp:nvSpPr>
      <dsp:spPr>
        <a:xfrm>
          <a:off x="1368133" y="26578"/>
          <a:ext cx="6122314" cy="516278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717C5-F503-6E42-90A2-BD44EE888A8A}">
      <dsp:nvSpPr>
        <dsp:cNvPr id="0" name=""/>
        <dsp:cNvSpPr/>
      </dsp:nvSpPr>
      <dsp:spPr>
        <a:xfrm>
          <a:off x="2016213" y="0"/>
          <a:ext cx="3564397" cy="320435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20% Центр коммуникативных навыков.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 КК: Образовательно-обучающие, Специализированные и системные.</a:t>
          </a:r>
          <a:endParaRPr lang="en-US" sz="1300" kern="1200" dirty="0"/>
        </a:p>
      </dsp:txBody>
      <dsp:txXfrm>
        <a:off x="2907312" y="1602178"/>
        <a:ext cx="1782199" cy="1602178"/>
      </dsp:txXfrm>
    </dsp:sp>
    <dsp:sp modelId="{12F7AC77-10DF-D44F-BE6C-7AEA72D98C24}">
      <dsp:nvSpPr>
        <dsp:cNvPr id="0" name=""/>
        <dsp:cNvSpPr/>
      </dsp:nvSpPr>
      <dsp:spPr>
        <a:xfrm>
          <a:off x="0" y="3226113"/>
          <a:ext cx="3621787" cy="3182598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10% Кафедра коммуникативных навыков. КК: начальные и базовые</a:t>
          </a:r>
          <a:endParaRPr lang="en-US" sz="1300" kern="1200" dirty="0"/>
        </a:p>
      </dsp:txBody>
      <dsp:txXfrm>
        <a:off x="905447" y="4817412"/>
        <a:ext cx="1810893" cy="1591299"/>
      </dsp:txXfrm>
    </dsp:sp>
    <dsp:sp modelId="{19CB7ED2-01A3-F840-9FD0-91A182C31860}">
      <dsp:nvSpPr>
        <dsp:cNvPr id="0" name=""/>
        <dsp:cNvSpPr/>
      </dsp:nvSpPr>
      <dsp:spPr>
        <a:xfrm rot="10800000">
          <a:off x="1944211" y="3282293"/>
          <a:ext cx="3608745" cy="3096337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60% Учебно-образовательные </a:t>
          </a:r>
          <a:r>
            <a:rPr lang="ru-RU" sz="1300" kern="1200" dirty="0" err="1" smtClean="0"/>
            <a:t>депаратаменты</a:t>
          </a:r>
          <a:r>
            <a:rPr lang="ru-RU" sz="1300" kern="1200" dirty="0" smtClean="0"/>
            <a:t> клинического профиля. КК: специализированные и системные</a:t>
          </a:r>
          <a:endParaRPr lang="en-US" sz="1300" kern="1200" dirty="0"/>
        </a:p>
      </dsp:txBody>
      <dsp:txXfrm rot="10800000">
        <a:off x="2846397" y="3282293"/>
        <a:ext cx="1804373" cy="1548168"/>
      </dsp:txXfrm>
    </dsp:sp>
    <dsp:sp modelId="{8772D4AD-75CF-E646-B4E1-CD9ED7468E4D}">
      <dsp:nvSpPr>
        <dsp:cNvPr id="0" name=""/>
        <dsp:cNvSpPr/>
      </dsp:nvSpPr>
      <dsp:spPr>
        <a:xfrm>
          <a:off x="3795639" y="3276357"/>
          <a:ext cx="4105324" cy="3132354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10% Учебно-образовательные департаменты теоретического профиля. КК: начальные и базовые</a:t>
          </a:r>
          <a:endParaRPr lang="en-US" sz="1300" kern="1200" dirty="0"/>
        </a:p>
      </dsp:txBody>
      <dsp:txXfrm>
        <a:off x="4821970" y="4842534"/>
        <a:ext cx="2052662" cy="1566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B6E69A7-11FE-42B8-9036-28D0424E086F}" type="datetime1">
              <a:rPr lang="en-US"/>
              <a:pPr/>
              <a:t>12/3/2011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03AD495-F7E3-4093-A2BA-C86CBE8F96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1347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ea typeface="ＭＳ Ｐゴシック" pitchFamily="34" charset="-128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AAA631-D281-4291-8120-63680E5E0E8D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0C55BE-DC3C-420D-A721-0556C44CCBEA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59A6DE-155D-47D7-BDDE-2A4ECC7E8379}" type="datetime1">
              <a:rPr lang="en-US"/>
              <a:pPr/>
              <a:t>12/3/2011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A5A54-8807-49C8-A822-D0E416F2E3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ECA95D-4909-4ED8-83E4-6C05B2D211E0}" type="datetime1">
              <a:rPr lang="en-US"/>
              <a:pPr/>
              <a:t>12/3/2011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509D2-0C2E-4A4B-83BB-1158AEA00A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E69457-B28B-4976-9011-DAD22E361B52}" type="datetime1">
              <a:rPr lang="en-US"/>
              <a:pPr/>
              <a:t>12/3/2011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3F5E5-8726-4741-ACB3-E16AFA3390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5B61C7-45CC-496C-A463-697440776C47}" type="datetime1">
              <a:rPr lang="en-US"/>
              <a:pPr/>
              <a:t>12/3/2011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D2BA7-42F1-4D78-88E9-074F2C1CD1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BF1E5B-FB4C-4B3C-BAE7-FAB6DA480871}" type="datetime1">
              <a:rPr lang="en-US"/>
              <a:pPr/>
              <a:t>12/3/2011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1C0C0-BA6C-45AB-AB90-516AEAC055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51B291-7E76-4BCE-8EA3-C03B5450A694}" type="datetime1">
              <a:rPr lang="en-US"/>
              <a:pPr/>
              <a:t>12/3/2011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BC3C0-A010-4598-AA0D-452798315B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008CFD-0368-4C5D-90F6-FC9DAB42E97A}" type="datetime1">
              <a:rPr lang="en-US"/>
              <a:pPr/>
              <a:t>12/3/2011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5A040-2A07-450E-8331-CA0FD77B82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9052D4-0D7D-411D-87CC-DED50AC0B46B}" type="datetime1">
              <a:rPr lang="en-US"/>
              <a:pPr/>
              <a:t>12/3/2011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74732-18FE-4FAC-8787-588724243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A1A385-76BE-455A-9F08-D8106BFEB324}" type="datetime1">
              <a:rPr lang="en-US"/>
              <a:pPr/>
              <a:t>12/3/2011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2010E-BBBE-4483-B4E1-74DD7DC4A4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2AD7F-11D2-432F-9512-2C2D19AFD297}" type="datetime1">
              <a:rPr lang="en-US"/>
              <a:pPr/>
              <a:t>12/3/2011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17492-6D9F-4A3D-959A-FD6D0F96CF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4D7A34-582D-4F74-B4AB-8F45E86EC1FB}" type="datetime1">
              <a:rPr lang="en-US"/>
              <a:pPr/>
              <a:t>12/3/2011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854C1-1D01-4CDB-B42A-8664A84500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464134E-F83D-4DF5-9C24-FADC5ADD50D9}" type="datetime1">
              <a:rPr lang="en-US"/>
              <a:pPr/>
              <a:t>12/3/2011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A78AB24-C1A4-429E-8179-2CCC1009986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???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ed.org/hp-smith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32" y="702000"/>
            <a:ext cx="7772400" cy="2664000"/>
          </a:xfrm>
        </p:spPr>
        <p:txBody>
          <a:bodyPr>
            <a:normAutofit/>
          </a:bodyPr>
          <a:lstStyle/>
          <a:p>
            <a:pPr eaLnBrk="1" hangingPunct="1"/>
            <a:r>
              <a:rPr lang="kk-KZ" sz="3600" b="1" i="1" dirty="0" smtClean="0">
                <a:ea typeface="ＭＳ Ｐゴシック" pitchFamily="34" charset="-128"/>
              </a:rPr>
              <a:t>Коммуникативн</a:t>
            </a:r>
            <a:r>
              <a:rPr lang="ru-RU" sz="3600" b="1" i="1" dirty="0" err="1" smtClean="0">
                <a:ea typeface="ＭＳ Ｐゴシック" pitchFamily="34" charset="-128"/>
              </a:rPr>
              <a:t>ая</a:t>
            </a:r>
            <a:r>
              <a:rPr lang="kk-KZ" sz="3600" b="1" i="1" dirty="0" smtClean="0">
                <a:ea typeface="ＭＳ Ｐゴシック" pitchFamily="34" charset="-128"/>
              </a:rPr>
              <a:t>  компетенция:</a:t>
            </a:r>
            <a:br>
              <a:rPr lang="kk-KZ" sz="3600" b="1" i="1" dirty="0" smtClean="0">
                <a:ea typeface="ＭＳ Ｐゴシック" pitchFamily="34" charset="-128"/>
              </a:rPr>
            </a:br>
            <a:r>
              <a:rPr lang="kk-KZ" sz="3600" b="1" i="1" dirty="0" smtClean="0">
                <a:ea typeface="ＭＳ Ｐゴシック" pitchFamily="34" charset="-128"/>
              </a:rPr>
              <a:t>организационные и методические подходы</a:t>
            </a:r>
            <a:r>
              <a:rPr lang="ru-RU" sz="3600" dirty="0" smtClean="0">
                <a:ea typeface="ＭＳ Ｐゴシック" pitchFamily="34" charset="-128"/>
              </a:rPr>
              <a:t/>
            </a:r>
            <a:br>
              <a:rPr lang="ru-RU" sz="3600" dirty="0" smtClean="0">
                <a:ea typeface="ＭＳ Ｐゴシック" pitchFamily="34" charset="-128"/>
              </a:rPr>
            </a:br>
            <a:endParaRPr lang="en-US" sz="3600" dirty="0" smtClean="0">
              <a:ea typeface="ＭＳ Ｐゴシック" pitchFamily="34" charset="-128"/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506288" y="2928934"/>
            <a:ext cx="8458200" cy="2016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5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Центр коммуникативных навыков </a:t>
            </a:r>
          </a:p>
          <a:p>
            <a:pPr eaLnBrk="1" hangingPunct="1">
              <a:lnSpc>
                <a:spcPct val="80000"/>
              </a:lnSpc>
            </a:pPr>
            <a:r>
              <a:rPr lang="ru-RU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КазНМУ</a:t>
            </a:r>
            <a:r>
              <a:rPr lang="ru-RU" sz="25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 </a:t>
            </a:r>
            <a:r>
              <a:rPr lang="ru-RU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им.С.Д.Асфендиярова</a:t>
            </a:r>
            <a:endParaRPr lang="ru-RU" sz="2500" dirty="0" smtClean="0">
              <a:solidFill>
                <a:schemeClr val="tx1">
                  <a:lumMod val="65000"/>
                  <a:lumOff val="35000"/>
                </a:schemeClr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5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М.АСИМОВ</a:t>
            </a:r>
            <a:endParaRPr lang="en-US" sz="2500" dirty="0" smtClean="0">
              <a:solidFill>
                <a:schemeClr val="tx1">
                  <a:lumMod val="65000"/>
                  <a:lumOff val="35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7" name="Рисунок 6" descr="THE CENTER_LOGO_V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4286256"/>
            <a:ext cx="1957423" cy="19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HE CENTER_LOGO_VI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contrast="34000"/>
          </a:blip>
          <a:stretch>
            <a:fillRect/>
          </a:stretch>
        </p:blipFill>
        <p:spPr>
          <a:xfrm>
            <a:off x="6984000" y="356400"/>
            <a:ext cx="1735828" cy="1692000"/>
          </a:xfrm>
          <a:prstGeom prst="rect">
            <a:avLst/>
          </a:prstGeom>
        </p:spPr>
      </p:pic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336048" y="188913"/>
            <a:ext cx="6260288" cy="1727200"/>
          </a:xfrm>
        </p:spPr>
        <p:txBody>
          <a:bodyPr/>
          <a:lstStyle/>
          <a:p>
            <a:r>
              <a:rPr lang="ru-RU" sz="2400" b="1" dirty="0" smtClean="0">
                <a:ea typeface="ＭＳ Ｐゴシック" pitchFamily="34" charset="-128"/>
              </a:rPr>
              <a:t/>
            </a:r>
            <a:br>
              <a:rPr lang="ru-RU" sz="2400" b="1" dirty="0" smtClean="0">
                <a:ea typeface="ＭＳ Ｐゴシック" pitchFamily="34" charset="-128"/>
              </a:rPr>
            </a:br>
            <a:r>
              <a:rPr lang="ru-RU" sz="2400" b="1" dirty="0" smtClean="0">
                <a:ea typeface="ＭＳ Ｐゴシック" pitchFamily="34" charset="-128"/>
              </a:rPr>
              <a:t/>
            </a:r>
            <a:br>
              <a:rPr lang="ru-RU" sz="2400" b="1" dirty="0" smtClean="0">
                <a:ea typeface="ＭＳ Ｐゴシック" pitchFamily="34" charset="-128"/>
              </a:rPr>
            </a:br>
            <a:r>
              <a:rPr lang="ru-RU" sz="2400" b="1" dirty="0" smtClean="0">
                <a:ea typeface="ＭＳ Ｐゴシック" pitchFamily="34" charset="-128"/>
              </a:rPr>
              <a:t>ПЕРЕЧЕНЬ ПРАКТИЧЕСКИХ  И СООТВЕТСТВУЮЩИХ НАЧАЛЬНЫХ КОММУНИКАТИВНЫХ НАВЫКОВ СТУДЕНТА ОМ</a:t>
            </a:r>
            <a:r>
              <a:rPr lang="ru-RU" sz="2400" dirty="0" smtClean="0">
                <a:ea typeface="ＭＳ Ｐゴシック" pitchFamily="34" charset="-128"/>
              </a:rPr>
              <a:t/>
            </a:r>
            <a:br>
              <a:rPr lang="ru-RU" sz="2400" dirty="0" smtClean="0">
                <a:ea typeface="ＭＳ Ｐゴシック" pitchFamily="34" charset="-128"/>
              </a:rPr>
            </a:br>
            <a:r>
              <a:rPr lang="ru-RU" sz="2800" b="1" dirty="0" smtClean="0">
                <a:ea typeface="ＭＳ Ｐゴシック" pitchFamily="34" charset="-128"/>
              </a:rPr>
              <a:t>1 курс </a:t>
            </a:r>
            <a:br>
              <a:rPr lang="ru-RU" sz="2800" b="1" dirty="0" smtClean="0">
                <a:ea typeface="ＭＳ Ｐゴシック" pitchFamily="34" charset="-128"/>
              </a:rPr>
            </a:br>
            <a:endParaRPr lang="en-US" sz="2800" b="1" dirty="0" smtClean="0">
              <a:ea typeface="ＭＳ Ｐゴシック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0825" y="2214554"/>
          <a:ext cx="8588375" cy="4094172"/>
        </p:xfrm>
        <a:graphic>
          <a:graphicData uri="http://schemas.openxmlformats.org/drawingml/2006/table">
            <a:tbl>
              <a:tblPr/>
              <a:tblGrid>
                <a:gridCol w="4249738"/>
                <a:gridCol w="4338637"/>
              </a:tblGrid>
              <a:tr h="409417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Анатомия -1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MO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Оценка анатомического строения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ротоглотки, трахеи, бронхов, легких.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Соблюдение темпа беседы: 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студент общается насколько возможно быстро, но при этом не выглядит торопливым или суетливым.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HE CENTER_LOGO_VI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contrast="34000"/>
          </a:blip>
          <a:stretch>
            <a:fillRect/>
          </a:stretch>
        </p:blipFill>
        <p:spPr>
          <a:xfrm>
            <a:off x="6984000" y="356400"/>
            <a:ext cx="1735828" cy="1692000"/>
          </a:xfrm>
          <a:prstGeom prst="rect">
            <a:avLst/>
          </a:prstGeom>
        </p:spPr>
      </p:pic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91228" cy="2239962"/>
          </a:xfrm>
        </p:spPr>
        <p:txBody>
          <a:bodyPr/>
          <a:lstStyle/>
          <a:p>
            <a:r>
              <a:rPr lang="ru-RU" sz="3200" b="1" dirty="0" smtClean="0">
                <a:ea typeface="ＭＳ Ｐゴシック" pitchFamily="34" charset="-128"/>
              </a:rPr>
              <a:t>ПЕРЕЧЕНЬ ПРАКТИЧЕСКИХ  И БАЗОВЫХ КОММУНИКАТИВНЫХ НАВЫКОВ СТУДЕНТА ОМ</a:t>
            </a:r>
            <a:br>
              <a:rPr lang="ru-RU" sz="3200" b="1" dirty="0" smtClean="0">
                <a:ea typeface="ＭＳ Ｐゴシック" pitchFamily="34" charset="-128"/>
              </a:rPr>
            </a:br>
            <a:r>
              <a:rPr lang="ru-RU" sz="3200" b="1" dirty="0" smtClean="0">
                <a:ea typeface="ＭＳ Ｐゴシック" pitchFamily="34" charset="-128"/>
              </a:rPr>
              <a:t>2 курс</a:t>
            </a:r>
            <a:endParaRPr lang="en-US" dirty="0" smtClean="0">
              <a:ea typeface="ＭＳ Ｐゴシック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33306827"/>
              </p:ext>
            </p:extLst>
          </p:nvPr>
        </p:nvGraphicFramePr>
        <p:xfrm>
          <a:off x="228600" y="2471880"/>
          <a:ext cx="8664575" cy="4010025"/>
        </p:xfrm>
        <a:graphic>
          <a:graphicData uri="http://schemas.openxmlformats.org/drawingml/2006/table">
            <a:tbl>
              <a:tblPr/>
              <a:tblGrid>
                <a:gridCol w="4332288"/>
                <a:gridCol w="4332287"/>
              </a:tblGrid>
              <a:tr h="40100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Calibri" pitchFamily="34" charset="0"/>
                        </a:rPr>
                        <a:t>Введение в клинику 2 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Calibri" pitchFamily="34" charset="0"/>
                        </a:rPr>
                        <a:t>Техника выполнения внутрикожных, подкожных, внутримышечных инъекций, внутривенных капельных </a:t>
                      </a:r>
                      <a:r>
                        <a:rPr kumimoji="0" lang="ru-RU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Calibri" pitchFamily="34" charset="0"/>
                        </a:rPr>
                        <a:t>инфузий</a:t>
                      </a: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Calibri" pitchFamily="34" charset="0"/>
                        </a:rPr>
                        <a:t> и </a:t>
                      </a:r>
                      <a:r>
                        <a:rPr kumimoji="0" lang="ru-RU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Calibri" pitchFamily="34" charset="0"/>
                        </a:rPr>
                        <a:t>болюсных</a:t>
                      </a: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Calibri" pitchFamily="34" charset="0"/>
                        </a:rPr>
                        <a:t> введений лекарств.</a:t>
                      </a:r>
                      <a:endParaRPr kumimoji="0" lang="ru-RU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Calibri" pitchFamily="34" charset="0"/>
                        </a:rPr>
                        <a:t>Информирование  пациента в доступной форме о проведении инъекционной манипуляции.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HE CENTER_LOGO_VI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contrast="34000"/>
          </a:blip>
          <a:stretch>
            <a:fillRect/>
          </a:stretch>
        </p:blipFill>
        <p:spPr>
          <a:xfrm>
            <a:off x="6984000" y="356400"/>
            <a:ext cx="1735828" cy="1692000"/>
          </a:xfrm>
          <a:prstGeom prst="rect">
            <a:avLst/>
          </a:prstGeom>
        </p:spPr>
      </p:pic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268413"/>
          </a:xfrm>
        </p:spPr>
        <p:txBody>
          <a:bodyPr/>
          <a:lstStyle/>
          <a:p>
            <a:r>
              <a:rPr lang="ru-RU" sz="2400" dirty="0" smtClean="0">
                <a:ea typeface="ＭＳ Ｐゴシック" pitchFamily="34" charset="-128"/>
              </a:rPr>
              <a:t>ПЕРЕЧЕНЬ ТРЕНИНГОВ НА ПРОИЗВОДСТВЕННОЙ ПРАКТИКЕ ДЛЯ РАЗВИТИЯ СИСТЕМНЫХ КОММУНИКАТИВНЫХ НАВЫКОВ </a:t>
            </a:r>
            <a:endParaRPr lang="en-US" sz="2400" dirty="0" smtClean="0">
              <a:ea typeface="ＭＳ Ｐゴシック" pitchFamily="34" charset="-12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2048400"/>
          <a:ext cx="8686801" cy="4643447"/>
        </p:xfrm>
        <a:graphic>
          <a:graphicData uri="http://schemas.openxmlformats.org/drawingml/2006/table">
            <a:tbl>
              <a:tblPr/>
              <a:tblGrid>
                <a:gridCol w="556819"/>
                <a:gridCol w="1357689"/>
                <a:gridCol w="2286016"/>
                <a:gridCol w="1145200"/>
                <a:gridCol w="3341077"/>
              </a:tblGrid>
              <a:tr h="92868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КУРС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ЦИКЛЫ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ДИСЦИПЛИН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ПРОИЗВОДСТВЕННАЯ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ПРАКТИКА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СЕМЕСТР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ТРЕНИНГ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4781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ДОП 02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Помощник     процедурной медсестры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Формирование  навыков общения  в процедурном кабинете с пациентами с различными эмоциональными реакциями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23825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ДОП 02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Помощник  врача ординатора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На осознание эмоциональных проблем у пациентов с психосоматическими заболеваниями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2868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ДОП 02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Помощник  врача  скорой и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неотложной помощи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Установления немедленного и интенсивного контакта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HE CENTER_LOGO_VI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contrast="34000"/>
          </a:blip>
          <a:stretch>
            <a:fillRect/>
          </a:stretch>
        </p:blipFill>
        <p:spPr>
          <a:xfrm>
            <a:off x="6717488" y="228600"/>
            <a:ext cx="1957423" cy="1908000"/>
          </a:xfrm>
          <a:prstGeom prst="rect">
            <a:avLst/>
          </a:prstGeom>
        </p:spPr>
      </p:pic>
      <p:pic>
        <p:nvPicPr>
          <p:cNvPr id="4" name="Рисунок 3" descr="THE CENTER_LOGO_VI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contrast="34000"/>
          </a:blip>
          <a:stretch>
            <a:fillRect/>
          </a:stretch>
        </p:blipFill>
        <p:spPr>
          <a:xfrm>
            <a:off x="6717488" y="228600"/>
            <a:ext cx="1957423" cy="1908000"/>
          </a:xfrm>
          <a:prstGeom prst="rect">
            <a:avLst/>
          </a:prstGeom>
        </p:spPr>
      </p:pic>
      <p:sp>
        <p:nvSpPr>
          <p:cNvPr id="2662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Arial" pitchFamily="34" charset="0"/>
              <a:buNone/>
            </a:pPr>
            <a:endParaRPr lang="ru-RU" smtClean="0">
              <a:ea typeface="ＭＳ Ｐゴシック" pitchFamily="34" charset="-128"/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6632" name="Document" r:id="rId4" imgW="25142857" imgH="15847619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HE CENTER_LOGO_VI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contrast="34000"/>
          </a:blip>
          <a:stretch>
            <a:fillRect/>
          </a:stretch>
        </p:blipFill>
        <p:spPr>
          <a:xfrm>
            <a:off x="6984000" y="356400"/>
            <a:ext cx="1735828" cy="1692000"/>
          </a:xfrm>
          <a:prstGeom prst="rect">
            <a:avLst/>
          </a:prstGeom>
        </p:spPr>
      </p:pic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16" cy="1143000"/>
          </a:xfrm>
        </p:spPr>
        <p:txBody>
          <a:bodyPr/>
          <a:lstStyle/>
          <a:p>
            <a:r>
              <a:rPr lang="ru-RU" dirty="0" smtClean="0">
                <a:ea typeface="ＭＳ Ｐゴシック" pitchFamily="34" charset="-128"/>
              </a:rPr>
              <a:t>ЗАКЛЮЧЕНИЕ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ea typeface="ＭＳ Ｐゴシック" pitchFamily="34" charset="-128"/>
              </a:rPr>
              <a:t>Этапность</a:t>
            </a:r>
            <a:r>
              <a:rPr lang="ru-RU" dirty="0" smtClean="0">
                <a:ea typeface="ＭＳ Ｐゴシック" pitchFamily="34" charset="-128"/>
              </a:rPr>
              <a:t>;</a:t>
            </a:r>
          </a:p>
          <a:p>
            <a:r>
              <a:rPr lang="ru-RU" dirty="0" err="1" smtClean="0">
                <a:ea typeface="ＭＳ Ｐゴシック" pitchFamily="34" charset="-128"/>
              </a:rPr>
              <a:t>Приемственность</a:t>
            </a:r>
            <a:r>
              <a:rPr lang="ru-RU" dirty="0" smtClean="0">
                <a:ea typeface="ＭＳ Ｐゴシック" pitchFamily="34" charset="-128"/>
              </a:rPr>
              <a:t>;</a:t>
            </a:r>
          </a:p>
          <a:p>
            <a:r>
              <a:rPr lang="ru-RU" dirty="0" smtClean="0">
                <a:ea typeface="ＭＳ Ｐゴシック" pitchFamily="34" charset="-128"/>
              </a:rPr>
              <a:t>Вовлечение специалистов соответствующих профилей;</a:t>
            </a:r>
          </a:p>
          <a:p>
            <a:r>
              <a:rPr lang="ru-RU" dirty="0" smtClean="0">
                <a:ea typeface="ＭＳ Ｐゴシック" pitchFamily="34" charset="-128"/>
              </a:rPr>
              <a:t>Соответствие обучения коммуникативных навыков условиям обучения.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HE CENTER_LOGO_VI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contrast="34000"/>
          </a:blip>
          <a:stretch>
            <a:fillRect/>
          </a:stretch>
        </p:blipFill>
        <p:spPr>
          <a:xfrm>
            <a:off x="7000892" y="357166"/>
            <a:ext cx="1735828" cy="1692000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90360856"/>
              </p:ext>
            </p:extLst>
          </p:nvPr>
        </p:nvGraphicFramePr>
        <p:xfrm>
          <a:off x="774872" y="228600"/>
          <a:ext cx="7829576" cy="622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HE CENTER_LOGO_VI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contrast="34000"/>
          </a:blip>
          <a:stretch>
            <a:fillRect/>
          </a:stretch>
        </p:blipFill>
        <p:spPr>
          <a:xfrm>
            <a:off x="6984000" y="356400"/>
            <a:ext cx="1735828" cy="1692000"/>
          </a:xfrm>
          <a:prstGeom prst="rect">
            <a:avLst/>
          </a:prstGeom>
        </p:spPr>
      </p:pic>
      <p:sp>
        <p:nvSpPr>
          <p:cNvPr id="18433" name="Rectangle 30"/>
          <p:cNvSpPr>
            <a:spLocks noChangeArrowheads="1"/>
          </p:cNvSpPr>
          <p:nvPr/>
        </p:nvSpPr>
        <p:spPr bwMode="auto">
          <a:xfrm>
            <a:off x="214313" y="-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539580"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sp>
        <p:nvSpPr>
          <p:cNvPr id="18434" name="Rectangle 3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sz="900">
              <a:latin typeface="Calibri" pitchFamily="34" charset="0"/>
            </a:endParaRPr>
          </a:p>
          <a:p>
            <a:pPr eaLnBrk="0" hangingPunct="0"/>
            <a:r>
              <a:rPr lang="ru-RU">
                <a:latin typeface="Calibri" pitchFamily="34" charset="0"/>
              </a:rPr>
              <a:t>		</a:t>
            </a:r>
          </a:p>
        </p:txBody>
      </p:sp>
      <p:sp>
        <p:nvSpPr>
          <p:cNvPr id="18435" name="Rectangle 33"/>
          <p:cNvSpPr>
            <a:spLocks noChangeArrowheads="1"/>
          </p:cNvSpPr>
          <p:nvPr/>
        </p:nvSpPr>
        <p:spPr bwMode="auto">
          <a:xfrm>
            <a:off x="0" y="567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400">
                <a:latin typeface="Times New Roman" pitchFamily="18" charset="0"/>
                <a:cs typeface="Calibri" pitchFamily="34" charset="0"/>
              </a:rPr>
              <a:t/>
            </a:r>
            <a:br>
              <a:rPr lang="ru-RU" sz="1400">
                <a:latin typeface="Times New Roman" pitchFamily="18" charset="0"/>
                <a:cs typeface="Calibri" pitchFamily="34" charset="0"/>
              </a:rPr>
            </a:br>
            <a:endParaRPr lang="ru-RU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664074821"/>
              </p:ext>
            </p:extLst>
          </p:nvPr>
        </p:nvGraphicFramePr>
        <p:xfrm>
          <a:off x="713208" y="116632"/>
          <a:ext cx="7819232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HE CENTER_LOGO_VI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contrast="34000"/>
          </a:blip>
          <a:stretch>
            <a:fillRect/>
          </a:stretch>
        </p:blipFill>
        <p:spPr>
          <a:xfrm>
            <a:off x="6984000" y="356400"/>
            <a:ext cx="1735828" cy="1692000"/>
          </a:xfrm>
          <a:prstGeom prst="rect">
            <a:avLst/>
          </a:prstGeom>
        </p:spPr>
      </p:pic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dirty="0" smtClean="0">
                <a:ea typeface="ＭＳ Ｐゴシック" pitchFamily="34" charset="-128"/>
              </a:rPr>
              <a:t>ТЕОРИИ ОБУЧЕНИЯ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52400" y="1285860"/>
            <a:ext cx="8763000" cy="3629028"/>
          </a:xfrm>
        </p:spPr>
        <p:txBody>
          <a:bodyPr/>
          <a:lstStyle/>
          <a:p>
            <a:r>
              <a:rPr lang="ru-RU" i="1" dirty="0" smtClean="0">
                <a:ea typeface="ＭＳ Ｐゴシック" pitchFamily="34" charset="-128"/>
              </a:rPr>
              <a:t>В современном обучении можно выделить два противоположных направления: </a:t>
            </a:r>
          </a:p>
          <a:p>
            <a:pPr>
              <a:buFont typeface="Arial" pitchFamily="34" charset="0"/>
              <a:buNone/>
            </a:pPr>
            <a:r>
              <a:rPr lang="ru-RU" dirty="0" smtClean="0">
                <a:ea typeface="ＭＳ Ｐゴシック" pitchFamily="34" charset="-128"/>
              </a:rPr>
              <a:t>1 – передача знаний, умений, навыков, необходимых в индустриальном обществе. Вложить больше фактов большему количеству обучающихся при меньшей затрате средств и времени </a:t>
            </a:r>
            <a:r>
              <a:rPr lang="ru-RU" sz="2400" dirty="0" smtClean="0">
                <a:ea typeface="ＭＳ Ｐゴシック" pitchFamily="34" charset="-128"/>
              </a:rPr>
              <a:t>( А. </a:t>
            </a:r>
            <a:r>
              <a:rPr lang="ru-RU" sz="2400" dirty="0" err="1" smtClean="0">
                <a:ea typeface="ＭＳ Ｐゴシック" pitchFamily="34" charset="-128"/>
              </a:rPr>
              <a:t>Маслоу</a:t>
            </a:r>
            <a:r>
              <a:rPr lang="ru-RU" sz="2400" dirty="0" smtClean="0">
                <a:ea typeface="ＭＳ Ｐゴシック" pitchFamily="34" charset="-128"/>
              </a:rPr>
              <a:t>, 1970)</a:t>
            </a:r>
            <a:r>
              <a:rPr lang="ru-RU" dirty="0" smtClean="0">
                <a:ea typeface="ＭＳ Ｐゴシック" pitchFamily="34" charset="-128"/>
              </a:rPr>
              <a:t>;   </a:t>
            </a:r>
          </a:p>
          <a:p>
            <a:pPr>
              <a:buFont typeface="Arial" pitchFamily="34" charset="0"/>
              <a:buNone/>
            </a:pPr>
            <a:r>
              <a:rPr lang="ru-RU" dirty="0" smtClean="0">
                <a:ea typeface="ＭＳ Ｐゴシック" pitchFamily="34" charset="-128"/>
              </a:rPr>
              <a:t>2 - гуманистический, обучение человечности. Помочь стать лучше настолько, насколько он способен </a:t>
            </a:r>
            <a:r>
              <a:rPr lang="ru-RU" sz="2400" dirty="0" smtClean="0">
                <a:ea typeface="ＭＳ Ｐゴシック" pitchFamily="34" charset="-128"/>
              </a:rPr>
              <a:t>(</a:t>
            </a:r>
            <a:r>
              <a:rPr lang="en-US" sz="2400" u="sng" dirty="0" err="1" smtClean="0">
                <a:ea typeface="ＭＳ Ｐゴシック" pitchFamily="34" charset="-128"/>
                <a:hlinkClick r:id="rId3"/>
              </a:rPr>
              <a:t>MarkK</a:t>
            </a:r>
            <a:r>
              <a:rPr lang="en-US" sz="2400" u="sng" dirty="0" smtClean="0">
                <a:ea typeface="ＭＳ Ｐゴシック" pitchFamily="34" charset="-128"/>
                <a:hlinkClick r:id="rId3"/>
              </a:rPr>
              <a:t>., Smith</a:t>
            </a:r>
            <a:r>
              <a:rPr lang="en-US" sz="2400" dirty="0" smtClean="0">
                <a:ea typeface="ＭＳ Ｐゴシック" pitchFamily="34" charset="-128"/>
              </a:rPr>
              <a:t>  </a:t>
            </a:r>
            <a:r>
              <a:rPr lang="ru-RU" sz="2400" dirty="0" smtClean="0">
                <a:ea typeface="ＭＳ Ｐゴシック" pitchFamily="34" charset="-128"/>
              </a:rPr>
              <a:t>1999, 2003)</a:t>
            </a:r>
            <a:r>
              <a:rPr lang="ru-RU" dirty="0" smtClean="0">
                <a:ea typeface="ＭＳ Ｐゴシック" pitchFamily="34" charset="-128"/>
              </a:rPr>
              <a:t>.</a:t>
            </a:r>
          </a:p>
          <a:p>
            <a:pPr>
              <a:buFont typeface="Arial" pitchFamily="34" charset="0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HE CENTER_LOGO_VI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contrast="34000"/>
          </a:blip>
          <a:stretch>
            <a:fillRect/>
          </a:stretch>
        </p:blipFill>
        <p:spPr>
          <a:xfrm>
            <a:off x="6984000" y="356400"/>
            <a:ext cx="1735828" cy="1692000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25477819"/>
              </p:ext>
            </p:extLst>
          </p:nvPr>
        </p:nvGraphicFramePr>
        <p:xfrm>
          <a:off x="1390350" y="0"/>
          <a:ext cx="7358114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HE CENTER_LOGO_VI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contrast="34000"/>
          </a:blip>
          <a:stretch>
            <a:fillRect/>
          </a:stretch>
        </p:blipFill>
        <p:spPr>
          <a:xfrm>
            <a:off x="6984000" y="356400"/>
            <a:ext cx="1735828" cy="1692000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/>
        </p:nvGraphicFramePr>
        <p:xfrm>
          <a:off x="251520" y="980728"/>
          <a:ext cx="856895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_09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5" descr="THE CENTER_LOGO_VI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contrast="34000"/>
          </a:blip>
          <a:stretch>
            <a:fillRect/>
          </a:stretch>
        </p:blipFill>
        <p:spPr>
          <a:xfrm>
            <a:off x="7236296" y="116632"/>
            <a:ext cx="1735828" cy="169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_09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5" descr="THE CENTER_LOGO_VI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contrast="34000"/>
          </a:blip>
          <a:stretch>
            <a:fillRect/>
          </a:stretch>
        </p:blipFill>
        <p:spPr>
          <a:xfrm>
            <a:off x="7164288" y="5013176"/>
            <a:ext cx="1735828" cy="169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39552" y="260648"/>
          <a:ext cx="792088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THE CENTER_LOGO_VI.jpg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lum contrast="34000"/>
          </a:blip>
          <a:stretch>
            <a:fillRect/>
          </a:stretch>
        </p:blipFill>
        <p:spPr>
          <a:xfrm>
            <a:off x="6984000" y="356400"/>
            <a:ext cx="1735828" cy="169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358</Words>
  <Application>Microsoft Macintosh PowerPoint</Application>
  <PresentationFormat>Экран (4:3)</PresentationFormat>
  <Paragraphs>79</Paragraphs>
  <Slides>14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Связи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Office Theme</vt:lpstr>
      <vt:lpstr>???</vt:lpstr>
      <vt:lpstr>Коммуникативная  компетенция: организационные и методические подходы </vt:lpstr>
      <vt:lpstr>Слайд 2</vt:lpstr>
      <vt:lpstr>Слайд 3</vt:lpstr>
      <vt:lpstr>ТЕОРИИ ОБУЧЕНИЯ</vt:lpstr>
      <vt:lpstr>Слайд 5</vt:lpstr>
      <vt:lpstr>Слайд 6</vt:lpstr>
      <vt:lpstr>Слайд 7</vt:lpstr>
      <vt:lpstr>Слайд 8</vt:lpstr>
      <vt:lpstr>Слайд 9</vt:lpstr>
      <vt:lpstr>  ПЕРЕЧЕНЬ ПРАКТИЧЕСКИХ  И СООТВЕТСТВУЮЩИХ НАЧАЛЬНЫХ КОММУНИКАТИВНЫХ НАВЫКОВ СТУДЕНТА ОМ 1 курс  </vt:lpstr>
      <vt:lpstr>ПЕРЕЧЕНЬ ПРАКТИЧЕСКИХ  И БАЗОВЫХ КОММУНИКАТИВНЫХ НАВЫКОВ СТУДЕНТА ОМ 2 курс</vt:lpstr>
      <vt:lpstr>ПЕРЕЧЕНЬ ТРЕНИНГОВ НА ПРОИЗВОДСТВЕННОЙ ПРАКТИКЕ ДЛЯ РАЗВИТИЯ СИСТЕМНЫХ КОММУНИКАТИВНЫХ НАВЫКОВ </vt:lpstr>
      <vt:lpstr>Слайд 13</vt:lpstr>
      <vt:lpstr>ЗАКЛЮЧЕНИЕ</vt:lpstr>
    </vt:vector>
  </TitlesOfParts>
  <Company>Individual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ТЕОРЕТИЧЕСКИЕ, МЕТОДОЛОГИЧЕСКИЕ И ОРГАНИЗАЦИОННЫЕ ОСНОВЫ РАЗВИТИЯ КОММУНИКАТИВНОЙ КОМПЕТЕНЦИИ СТУДЕТОВ КАЗНМУ</dc:title>
  <dc:creator>MA</dc:creator>
  <cp:lastModifiedBy>Admin</cp:lastModifiedBy>
  <cp:revision>87</cp:revision>
  <dcterms:created xsi:type="dcterms:W3CDTF">2011-08-26T16:01:25Z</dcterms:created>
  <dcterms:modified xsi:type="dcterms:W3CDTF">2011-12-03T08:04:59Z</dcterms:modified>
</cp:coreProperties>
</file>